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notesSlides/notesSlide14.xml" ContentType="application/vnd.openxmlformats-officedocument.presentationml.notesSlide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notesSlides/notesSlide15.xml" ContentType="application/vnd.openxmlformats-officedocument.presentationml.notesSlide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ink/ink60.xml" ContentType="application/inkml+xml"/>
  <Override PartName="/ppt/ink/ink61.xml" ContentType="application/inkml+xml"/>
  <Override PartName="/ppt/ink/ink62.xml" ContentType="application/inkml+xml"/>
  <Override PartName="/ppt/notesSlides/notesSlide18.xml" ContentType="application/vnd.openxmlformats-officedocument.presentationml.notesSlide+xml"/>
  <Override PartName="/ppt/ink/ink63.xml" ContentType="application/inkml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7"/>
  </p:notesMasterIdLst>
  <p:sldIdLst>
    <p:sldId id="256" r:id="rId2"/>
    <p:sldId id="274" r:id="rId3"/>
    <p:sldId id="278" r:id="rId4"/>
    <p:sldId id="311" r:id="rId5"/>
    <p:sldId id="310" r:id="rId6"/>
    <p:sldId id="312" r:id="rId7"/>
    <p:sldId id="313" r:id="rId8"/>
    <p:sldId id="279" r:id="rId9"/>
    <p:sldId id="314" r:id="rId10"/>
    <p:sldId id="280" r:id="rId11"/>
    <p:sldId id="315" r:id="rId12"/>
    <p:sldId id="316" r:id="rId13"/>
    <p:sldId id="317" r:id="rId14"/>
    <p:sldId id="318" r:id="rId15"/>
    <p:sldId id="319" r:id="rId16"/>
    <p:sldId id="281" r:id="rId17"/>
    <p:sldId id="282" r:id="rId18"/>
    <p:sldId id="283" r:id="rId19"/>
    <p:sldId id="321" r:id="rId20"/>
    <p:sldId id="284" r:id="rId21"/>
    <p:sldId id="322" r:id="rId22"/>
    <p:sldId id="285" r:id="rId23"/>
    <p:sldId id="286" r:id="rId24"/>
    <p:sldId id="323" r:id="rId25"/>
    <p:sldId id="324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B230"/>
    <a:srgbClr val="009900"/>
    <a:srgbClr val="FF6600"/>
    <a:srgbClr val="33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54" autoAdjust="0"/>
    <p:restoredTop sz="94650" autoAdjust="0"/>
  </p:normalViewPr>
  <p:slideViewPr>
    <p:cSldViewPr>
      <p:cViewPr varScale="1">
        <p:scale>
          <a:sx n="67" d="100"/>
          <a:sy n="67" d="100"/>
        </p:scale>
        <p:origin x="-4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06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49:26.854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141 1665 26,'-1'2'30,"-9"-9"3,7-1 0,-2-13-18,0-15-2,5-9-3,-3-18-5,6-11-2,-2-6 0,5-5-2,0 3 0,0 5-1,-1 12-2,-2 10-4,3 19-6,-4 17-15,-7 8-6,8 15-1,-7-3 1</inkml:trace>
  <inkml:trace contextRef="#ctx0" brushRef="#br0" timeOffset="531">16 120 26,'4'-32'30,"-8"1"3,3 9-10,4 12-4,-6 8-2,8 20-5,-6 9-2,5 18-3,-4 9-3,5 11-1,-4 5 0,2 6-1,-1-5-1,-4-6-1,2-8-3,-4-13-1,4-4-6,-8-15-10,0-12-15,5-2-1,-5-15 1,7-2 1</inkml:trace>
  <inkml:trace contextRef="#ctx0" brushRef="#br0" timeOffset="781">19 396 18,'20'-1'29,"-7"-12"1,15 10 0,7-7-14,-1-7-8,6-2-3,3-3-9,0-5-8,-6-8-9,5 10-9,-17-12 1,4 11 0</inkml:trace>
  <inkml:trace contextRef="#ctx0" brushRef="#br0" timeOffset="922">424 0 16,'-2'-1'31,"-5"5"3,3 18-2,2 15-7,-2 10-5,7 15-6,-6 3-5,7 9-2,2-1-9,-3-7-13,3-7-20,7-6-1,-4-14 0,7-3-1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50:03.297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47 0 8,'-3'8'10,"-4"-6"2,8 5 0,-8-3 1,4 2 0,-3-3 1,3-1 1,-1 1-1,-1-5-2,8 6-1,-6-6-2,9 4-1,-4-3-2,8 4 0,-3-5-1,13 5 0,-3-4 0,4 2-2,1-4 1,9 1-1,-9-3-1,7 2 1,-7-1-2,-6 1 1,-3 0-1,-4 2 1,-9-1-2,-3 5 1,-4 0 0,-5 3 0,-7 0-1,-3-1 1,-1 3-1,-2 0 0,-1 1 0,-1-2 0,0 2 0,9-3 0,2-2 0,2-1 0,3 0-1,4-3-2,13 0-3,0-12-11,13 1-21,4 2 1,-1-5-1,14 5 1</inkml:trace>
  <inkml:trace contextRef="#ctx0" brushRef="#br0" timeOffset="2143">624 61 18,'-3'-9'30,"6"13"1,-9-7 1,-1 5-16,-10 12-2,4 2-4,-8 13-3,-2 3-1,-3 13 0,-8 4 0,-5 10-1,-8-1-1,15 2 1,-21-4-2,12-2 0,2-8-1,-3-5-1,8-8 0,7-7-1,5-3-3,7-11-3,12 2-9,13-9-22,-11-13 0,16 3 0,-5-13 0</inkml:trace>
  <inkml:trace contextRef="#ctx0" brushRef="#br0" timeOffset="8482">112 1621 12,'6'-14'28,"-9"-3"0,2 1-1,4 8-5,-11 5-1,10 19-4,-14 9-2,6 18-4,-7 8-3,6 11-2,-2 5-2,-1 5-1,6-2-1,-2-6 0,9-11-2,4-7 0,-4-9-2,0-11 0,-3-2-3,0-14-6,1-2-15,-2-4-11,-6-11 0,-5 0-1,2-11 3</inkml:trace>
  <inkml:trace contextRef="#ctx0" brushRef="#br0" timeOffset="8762">16 2018 9,'-12'-9'31,"21"11"1,-10-11 1,18 8-1,7-2-22,5-9-2,17 4-3,1-5-4,8-2-2,-8 3-7,-2-1-9,-14-3-14,1 9-2,-17-4 0,1 9 1</inkml:trace>
  <inkml:trace contextRef="#ctx0" brushRef="#br0" timeOffset="8963">439 1650 5,'-1'-29'31,"1"15"1,0 4 2,-12 14-9,12 21-5,0 7-4,1 18-4,-1 2-5,2 12-1,-2 0-1,7 1-2,-7-7-1,0-7-1,0-8-4,0-14-3,13-2-13,-13-6-19,0-11 2,6-3-2,-6-11 2</inkml:trace>
  <inkml:trace contextRef="#ctx0" brushRef="#br0" timeOffset="12978">627 1947 11,'3'-11'30,"7"11"2,-2-9 1,8 0-10,0 8-11,8-4 0,3 5-5,11-4-3,2 3-2,4-4 0,3 1 0,0-3-2,-2-2-3,-4 5-3,-5-5-10,-13-1-17,2 10-1,-12-7 2,5 9-1</inkml:trace>
  <inkml:trace contextRef="#ctx0" brushRef="#br0" timeOffset="13399">1626 1572 28,'5'-7'30,"-16"-8"1,4 13 0,-8-3-19,-6 1-2,3 7-3,-20 1-2,9 8-2,-5 6 1,2 9 0,-1 7 1,4 11-1,-1 3 0,9 6 0,12-1-1,6 1 0,3-5-1,15-1 0,1-11-1,10-5 0,7-9 0,4-5 0,7-7 0,-1-5-1,3-4 0,-11-5-2,5-3-2,-10-6-5,7 6-11,-4-1-16,-13-4 0,-4 5-1,-7-4 2</inkml:trace>
  <inkml:trace contextRef="#ctx0" brushRef="#br0" timeOffset="15161">1943 1826 23,'-18'-6'29,"21"12"1,3-9-8,6-2-4,14 4-3,0-9-4,11 4-2,2-7-2,8 3-1,-10-3-2,16 3-2,-5-3 0,0 2-1,-5 3-1,-6-1-3,-3 6-3,-8-4-8,-1-2-16,-5 11-4,-14-7-1,3 10 1</inkml:trace>
  <inkml:trace contextRef="#ctx0" brushRef="#br0" timeOffset="15602">3176 1506 1,'5'-6'30,"-17"-10"0,5 10 1,-11-6 0,-2 5-20,5 7-2,-8 2-2,0 6-2,-11 2-1,-2 11 0,-4 5 1,-2 9 0,4 4-1,3 6 0,6 1 0,10 5-1,12-5-1,15 0 0,8-7-1,18-5 0,4-10 0,12-5-1,6-7 1,-2-8-1,0-4-1,-11-6-1,3 0-2,-14-7-8,-7 2-25,-3 5 1,-15-6-1,5 9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50:27.652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26 25 27,'0'-12'32,"-12"-1"0,8 19 0,0 10-18,-5 10-1,12 16-4,-3 13-4,10 10-2,2 9 0,7 4-1,0 2-1,4-5 0,2-9-2,-3-8 0,-1-10 0,-6-7-2,-2-8-1,-9-8-2,2-4-5,-9-6-8,-6-11-10,8 5-4,-11-15 1,9 3 1</inkml:trace>
  <inkml:trace contextRef="#ctx0" brushRef="#br0" timeOffset="280">152 547 8,'15'-4'27,"-9"-9"2,12 11 0,-1-5-12,5-2-5,8-1-4,0-1-8,3-5-8,-5-4-13,7 9-8,-13-13 1,6 12-1</inkml:trace>
  <inkml:trace contextRef="#ctx0" brushRef="#br0" timeOffset="450">494 111 21,'-8'-23'30,"6"15"1,-1 5-4,0 7-7,8 19-2,-4 11-4,9 19-3,-4 5-3,6 13-2,-3 3-1,4 5-1,-3-5-1,2-4-2,-2-14 0,1-10-1,2-6-3,-3-13-1,5-1-4,-6-14-9,-1-9-18,4 4-1,-5-10-1,2 3 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50:43.955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31 1304 17,'-4'-9'31,"5"6"0,-5-10 3,1-6-16,3 2-2,-3-15-6,9 0-2,-2-12-1,2-7-3,0-8-2,1-5 0,1-5-1,3 1 0,-2 1 0,-4 5-2,0 9 0,-2 7-2,3 14-5,-6 4-11,-3 11-15,5 13-1,-8-2 0,7 10 1</inkml:trace>
  <inkml:trace contextRef="#ctx0" brushRef="#br0" timeOffset="411">20 52 16,'-8'-15'32,"10"19"-1,-10 3 2,8 3-7,-3 23-16,3 2-1,5 11-6,-1 1-1,4 3-1,-3-1-1,0-7-2,4-3-2,-5-10-7,-3-6-11,4-1-10,-11-12-1,0 3 1</inkml:trace>
  <inkml:trace contextRef="#ctx0" brushRef="#br0" timeOffset="651">0 310 22,'5'-9'32,"10"6"1,-5-6 0,15 9-1,-2-8-29,9 0-10,0 1-14,1-4-10,5 2-3,-12-7 2</inkml:trace>
  <inkml:trace contextRef="#ctx0" brushRef="#br0" timeOffset="801">334 18 14,'-10'-18'30,"8"21"1,0 2 3,2 13-15,1 17-2,-1 0-7,9 10-3,-5 2 1,9 7-5,1-5-2,-6-4-5,7-5-19,4-1-10,-15-13-1,10 4 0,-13-15-1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50:45.648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391 23 1,'0'3'5,"-1"-3"0,1 3 0,-3-4 0,3 2 2,-1-2 1,2 1 2,-2-3 1,2 3 1,-1-3 0,0 0 1,0 2-3,0-2-1,-6 1-1,3-1-1,5 2-2,-5-2-1,4 3 0,-1-1-1,-1 1 0,1-3-1,7 4 1,-8-2-1,4 1 1,-5-2 0,1 2-1,1 0 0,1 0 0,-1 0 0,2 0 0,-4 0-1,1 0 0,1 0 0,3 2-1,-3-2 1,0 0 0,0 0-1,-2 0 1,4 0 0,-1 0-1,-1 0 1,0 0-1,-1 0 0,2 0 1,-1 0-1,1 0 0,-1 0 0,2 0 0,-2 0 0,0 0 0,1-2 0,-2 2 0,-1 0 1,2 0-1,0 0 0,0 0 0,-1 0 1,1 0-1,1 2 1,-2-1-1,1-1 0,1 2 1,-2 2 0,2 2-1,-1 5 2,-1 8 0,-2 9 0,3 8 0,0 9 0,2 10 0,-2 1 0,1 3 0,3 1-1,4-6 0,-3-4 0,0-8-1,-7-9 1,4-6-2,-2-5 0,-3-8-2,4-1-4,-7-11-8,2-6-22,8 1 0,-1-9-1,6 5 1</inkml:trace>
  <inkml:trace contextRef="#ctx0" brushRef="#br0" timeOffset="1281">44 1131 18,'1'-30'35,"-8"-4"2,2 13 0,-8 5 0,2 7-23,12 25-2,-6 7-4,8 18-3,-8 6-1,12 11-2,-1 2-1,1 2 0,2-2 0,-3-6-2,1-8 0,-6-10-2,8-2-1,-7-14-5,3 4-5,0-13-14,-1-6-9,8-2-2,-7-14 3,8-2 0</inkml:trace>
  <inkml:trace contextRef="#ctx0" brushRef="#br0" timeOffset="1552">295 968 21,'0'-21'35,"5"10"2,1 22 0,-7 14-1,-1 11-21,12 21-5,-10 2-4,8 9-2,2 1-3,-4-2-2,5-4-1,-4-12-2,0-3-3,-5-19-3,9-2-10,-6-4-16,-11-16 0,6-1-1,-9-13 3</inkml:trace>
  <inkml:trace contextRef="#ctx0" brushRef="#br0" timeOffset="1812">20 1371 27,'-20'-1'33,"20"2"2,6-11-1,20-16-4,9 14-24,9-6 1,11 2-4,-1 0-2,0 0-3,-4 12-7,-6 6-21,-18-6-3,-4 11-2,-16-5 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50:57.284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336 436 16,'7'5'16,"-8"-8"-2,7 4-1,-6 1-1,2 1-1,0 4 2,-2-1-1,3 5-1,-3-2-1,9 6-1,-7-5-1,7 4-3,-4-6 0,0 0-1,-2-5-1,-1-1 0,2-10 0,-2-2 0,-4-7-1,2-2 0,-7-7 0,0-2-1,-2-2-1,-3 2 0,-5 3 1,-5 8-1,-6 10 0,-2 11 0,-8 18 1,1 19 1,-6 14 0,6 13 0,-2 6 1,10 7 0,4-2 0,14 1 0,9-15 0,17-10-1,9-13 0,14-10-1,12-10-1,8-12-2,7-7-2,-3-15-4,7 5-6,-13-16-9,1-2-10,-8 3-4,-11-8 0,-6 5 2</inkml:trace>
  <inkml:trace contextRef="#ctx0" brushRef="#br0" timeOffset="431">716 781 13,'10'1'34,"-4"5"2,1 14 2,-3 8-8,-11 1-7,9 11-8,-11-2-6,7 1-3,-3-5-2,0-4-2,1-8 0,1-7-1,0-8-1,4-9 1,2-11-1,5-6 1,-1-8-1,6-8 0,2-4-1,-1-6 1,1-2 0,9 2-1,3 5 0,-1 3-1,0 11-1,-3 3-3,6 17-9,0 6-25,-5 5 2,-8 9-1,-6 2 2</inkml:trace>
  <inkml:trace contextRef="#ctx0" brushRef="#br0" timeOffset="751">1075 936 5,'-13'3'37,"4"1"-1,3-7 2,11 0-1,4-4 0,12-5-33,7 2-2,8 2-4,-4-3 0,5 6 0,-7 2 0,-11 6 0,-7 4 2,-15 12 0,-7 8 1,-18 5 2,-1 9-1,-10-2 1,-1 3 1,3-1-1,3 0 0,2-14 0,10-2 0,9-11 0,10-2-1,8-9 0,12-5-1,9-3-2,8-7-4,17 6-7,4-8-27,-3-5-1,5 0 0,-2-4 0,2-1 2</inkml:trace>
  <inkml:trace contextRef="#ctx0" brushRef="#br0" timeOffset="1132">1715 463 30,'-20'-16'37,"-3"11"3,1 23-1,-1 11 1,-12 10-26,19 18-5,1 1-5,9 4-1,6-2-1,9-8-2,6-12 0,6-10 0,6-13 0,3-11 0,4-9-1,-1-9 1,2-7-1,-2-5 0,2-7 0,-7-7 0,-3-1-1,-11-7 0,-8-1 0,-15-3-3,-2 9-4,-23-3-13,1 9-17,-4 15 1,0 3 0,8 17 1</inkml:trace>
  <inkml:trace contextRef="#ctx0" brushRef="#br0" timeOffset="1563">1858 873 12,'-3'2'33,"16"2"1,0-8 1,15 2-1,10-2-22,-3-6-1,5 4-5,-5 0-2,-1 5-2,-11 4 0,-7 8 1,-13 7 0,-9 9 1,-10 5-1,-1 10 1,-5-1-1,3 4-1,-1-3 1,2-3-3,9-4-1,-2-13-6,14-5-21,1-8-10,-3-12-1,8-4 0,-3-13 1</inkml:trace>
  <inkml:trace contextRef="#ctx0" brushRef="#br0" timeOffset="1963">2073 107 18,'-11'-10'33,"15"7"1,-4-12-1,19 12 0,12-5-25,1 3-2,4 4-4,3 2-2,1 4-1,-8 6 0,-6 13 2,-16 0 0,-19 14 3,-13 0 1,-2 7 0,-17 0 0,3 7 1,-9-6 0,14-1-1,2-11-1,21-4 0,3-11-2,13-6 1,14-8-2,8-10 0,13-3-2,-4-7-4,17 8-10,-4-8-25,-5-5 1,3 1-1,-12-3 1,2 5 1</inkml:trace>
  <inkml:trace contextRef="#ctx0" brushRef="#br0" timeOffset="2304">2586 219 11,'-2'-3'38,"5"-3"2,10 2 0,6-4-2,-7 3 2,21-1-36,4 4-7,-4-5-14,2 4-23,0 5 2,-12-2-2,-1 5 1</inkml:trace>
  <inkml:trace contextRef="#ctx0" brushRef="#br0" timeOffset="2664">2954 0 30,'-2'-2'38,"-9"21"3,-13 16-1,-14 18 2,15 24-26,-23 8-6,3 15-5,4 6-5,1-6-4,18 3-15,-2-16-22,12-20 1,-2-10-1,-1-21 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51:11.174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64 91 8,'0'-5'26,"-10"-8"1,9 9-6,-1 0-6,-2 4 0,8 10-3,-7 1-2,13 14-1,-7 2-1,6 8-1,-2 2-1,1 6 0,1 1-3,-8-3-3,5 3-3,-12-10-7,6-3-15,2 3-9,-8-14 0,9 2 0,-12-15 1</inkml:trace>
  <inkml:trace contextRef="#ctx0" brushRef="#br0" timeOffset="281">314 19 10,'-9'-19'31,"13"19"0,-13 6 3,15 12-8,-1 20-11,-2 5-4,8 12-6,-2 7 0,3 1-5,1 5-2,-4-10-6,-2-2-15,3-3-10,-17-17-1,9-1 0,-16-18 2</inkml:trace>
  <inkml:trace contextRef="#ctx0" brushRef="#br0" timeOffset="501">31 471 22,'-25'0'33,"19"2"2,6-8-1,20 0 0,24-3-25,11-2-4,9-2-15,4-2-23,5 11 0,-16-6-2,2 13 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50:49.774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32 1112 18,'-12'2'33,"5"2"2,-6-4-2,13 0 2,3 0-25,1-14 0,16-1-2,8-17-2,12-4-2,5-15 0,19-6-1,4-10 0,7-2-2,-1 1 1,-3 2-2,-11 13-1,-7 7-2,-10 15-3,-22 7-6,-7 21-15,-11 13-10,-14 6-1,-1 10 1,-7 0 1</inkml:trace>
  <inkml:trace contextRef="#ctx0" brushRef="#br0" timeOffset="300">354 1023 20,'-18'8'33,"10"2"2,-1-11-1,10-3 1,10-5-25,3-7-2,17-6-4,5-7-1,8-5-2,7-8 0,4-5-3,4 2-3,-7-7-6,1 9-9,-4 2-15,-14 0 0,-1 10 0,-11-1 1</inkml:trace>
  <inkml:trace contextRef="#ctx0" brushRef="#br0" timeOffset="951">1282 34 14,'-4'-13'34,"4"5"0,-7-4 2,0 11-1,-8 5-22,-10 2-2,5 13-4,-12 11-1,-2 16-2,-1 8-1,2 12 0,4 5 0,5 4-1,14-4 0,14-1 0,8-17-1,19-12 0,8-17-1,6-18 1,8-16-1,2-13 1,-4-15-1,-3-5 1,-4-9-1,-5-3 0,-8-6-1,-12 8 1,-8 2-1,-13 5 0,-9 7-2,-13 4 0,-1 13-6,-17 2-10,-1 16-20,8 5 1,-1 2-1,15 6 2</inkml:trace>
  <inkml:trace contextRef="#ctx0" brushRef="#br0" timeOffset="2573">49 2239 16,'6'-20'34,"-12"0"2,6 10 0,-4-2 0,1 6-22,10 18-3,-1 1-3,12 13-3,4 6-1,10 10-2,3 4 0,13 9 0,6-2-1,0 0-2,4-4-1,-10-7-3,3-2-5,-16-12-11,-7-5-17,-4 0 0,-12-10 0,0 3 2</inkml:trace>
  <inkml:trace contextRef="#ctx0" brushRef="#br0" timeOffset="2924">388 2895 21,'-2'14'36,"-2"8"2,1 14 0,-6 7 0,-17 9-20,23 16-10,-6 3-1,8 5-5,1-4-3,-3-11-3,9-2-5,-12-17-10,3-10-20,9-8 2,-1-16-2,4-8 3</inkml:trace>
  <inkml:trace contextRef="#ctx0" brushRef="#br0" timeOffset="3134">632 2944 29,'12'-23'37,"-6"15"2,1 24-1,0 16 2,-7 14-25,9 18-7,-3 6-3,1 8-4,1 3-2,-4-9-1,6-5-3,-5-17-1,3-4-4,-11-22-6,6-11-17,-1-8-4,-7-16 0,2-2 2</inkml:trace>
  <inkml:trace contextRef="#ctx0" brushRef="#br0" timeOffset="3354">364 3248 1,'-29'11'36,"4"-5"0,11 1 1,12-5 0,18 1 1,12-3-30,14-8-3,12 2-4,6 2-1,1-3-4,8 7-11,-8-2-23,-17-2 1,-8 7-1,-17-4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51:09.302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281 32 0,'-3'-16'32,"8"10"2,2-4 1,-9 12 0,11 9-15,-12 5-3,9 20-7,-1 3-2,2 12-2,2 4-2,-1 10 0,1-3-2,-2-2-1,1-7 0,-5-8-2,0-7-1,0-8-4,1 2-10,3-10-23,-7-12 1,5 4-1,-5-11 2</inkml:trace>
  <inkml:trace contextRef="#ctx0" brushRef="#br0" timeOffset="450">0 990 3,'22'-17'34,"-7"4"2,4 17 2,-12 9 0,2 5-11,3 27-14,-14 2-2,11 13-4,-12-1-2,4 5-2,-4-5-1,-2-5-2,5-9-3,-9-11-1,13 0-8,-8-10-22,8-11-4,1-5-2,-2-11 1,8-5 1</inkml:trace>
  <inkml:trace contextRef="#ctx0" brushRef="#br0" timeOffset="691">318 956 12,'19'-13'35,"-13"14"3,5 24 0,-8 12-1,3 4-12,3 24-15,-11-3-3,8 6-4,-6-4-2,3-6-2,-1-7-3,-7-17-3,10-3-11,-5-10-21,-8-12 2,1-3-2,-3-15 3</inkml:trace>
  <inkml:trace contextRef="#ctx0" brushRef="#br0" timeOffset="921">51 1174 3,'-16'-6'34,"15"8"1,4-6 1,17 4-1,8-8 1,13 8-35,10-1-4,9 1-19,5 3-12,-16-6-1,5 6-1,-23-9 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50:54.470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0 1235 24,'-5'-1'32,"4"8"4,7-7-1,14 4 1,15-1-27,19-7-1,29 4-1,22-7 0,29 1-3,27-4-1,18-2-1,13-1-1,4 3-1,-5-2 0,-3 2 0,-21 3 0,-21 0-1,-28 1 1,-25 0-1,-23 3 0,-20-3-1,-16 3-2,-24-5-6,-7-1-20,-11 5-7,-11-8-1,0 3 2,-7-8 0</inkml:trace>
  <inkml:trace contextRef="#ctx0" brushRef="#br0" timeOffset="321">1806 921 24,'-19'3'34,"-1"-5"2,15 5-1,8 0 0,15 4-27,31 9-1,4 0-2,15 7-2,1 2-1,2 4 0,-5 1-2,-11 4 1,-16 3-1,-30 4 0,-23 1 0,-24-2 1,-19 1-2,-12-3 1,2 2-6,-10-8-16,10-10-14,17-1 1,12-13-2,25-3 1</inkml:trace>
  <inkml:trace contextRef="#ctx0" brushRef="#br0" timeOffset="5979">981 708 3,'-6'-29'32,"7"9"2,-5-4 3,3 11-2,15 9-17,-24 6-4,14 21-2,-2 0-4,5 20-2,-5 5-2,0 10-1,1 1-1,0-1-4,9 0-6,-5-11-19,0-10-11,8-12 0,1-16-2,6-11 3</inkml:trace>
  <inkml:trace contextRef="#ctx0" brushRef="#br0" timeOffset="6209">1325 586 22,'7'-30'36,"-1"24"1,-8 12 0,1 21 1,1 15-24,-6 3-4,8 12-4,-4 1-4,5-2-3,7-1-4,-4-13-6,4-4-18,2-8-8,-9-14-2,-2-3 2,-6-16 1</inkml:trace>
  <inkml:trace contextRef="#ctx0" brushRef="#br0" timeOffset="6430">1014 877 33,'-23'2'36,"3"-9"0,18-1 0,14-5-1,20-1-31,17-2-11,7-7-28,18 0 0,0-11-2,-2 7 2</inkml:trace>
  <inkml:trace contextRef="#ctx0" brushRef="#br0" timeOffset="6560">1670 459 20,'13'-2'36,"-15"10"3,-3 15-1,-2 9 2,-5 4-23,9 17-5,2 0-7,-4 2-5,14-2-7,-10-11-10,-11-3-22,16-5 1,-6-13-1,2-5 1</inkml:trace>
  <inkml:trace contextRef="#ctx0" brushRef="#br0" timeOffset="6770">1441 728 29,'-16'-1'36,"12"4"2,8-6-1,10 3 2,19-2-28,9-8-3,11 1-4,8-2-3,-3-2-6,8 1-17,-11 5-16,-5-3 1,-14 7-2,-14 2 2</inkml:trace>
  <inkml:trace contextRef="#ctx0" brushRef="#br0" timeOffset="7972">3041 1251 21,'-9'-20'32,"7"11"2,-11-4 0,6 7-17,7 18 0,-9 7-5,8 15-2,-6 7-5,1 10-1,1 4-2,2 7 1,-1-1-3,3-3-1,-4-5-3,1-15-6,4-2-17,4-4-8,-5-19-1,4-4 0,-8-9 2</inkml:trace>
  <inkml:trace contextRef="#ctx0" brushRef="#br0" timeOffset="8212">3000 1516 3,'-7'-13'30,"15"13"0,-3-10 2,15 8-1,12-3-21,3-7-2,10 0-5,3-1-3,6-7-5,0 3-7,-10-6-6,-12-5-6,-6 5-3,-12-8 2,-3 5 2</inkml:trace>
  <inkml:trace contextRef="#ctx0" brushRef="#br0" timeOffset="8362">3399 1173 14,'-7'-9'23,"6"19"2,-5 8 1,3 13-4,4 16-2,-1 4-6,5 11-2,-5-1-3,7 5-1,-6-8-4,5-3-1,-3-6-2,0-8-4,-3-2-7,2-6-16,-2-12-8,0-2-1,0-11 1,0 1 0</inkml:trace>
  <inkml:trace contextRef="#ctx0" brushRef="#br0" timeOffset="8673">3663 1520 17,'6'2'33,"0"-5"3,4 4-2,-4-4 1,10-1-23,10 8-2,6-8-5,8 4-2,5-1-2,1-2-4,7 3-7,-4-2-17,-8-3-8,2 5-1,-17-8 1,6 11 0</inkml:trace>
  <inkml:trace contextRef="#ctx0" brushRef="#br0" timeOffset="9013">4754 1263 15,'-24'-13'32,"-5"18"2,-6 1 1,-4 4-4,-2 29-18,-10 3-1,12 15-6,-5 1-1,19 6-1,3-4-1,21 0 0,2-10-1,17-6 0,5-9 0,9-9-1,13-9 1,-8-7-3,17-5-3,-18-13-10,1-3-23,8-1 0,-7-4-2,5 0 2</inkml:trace>
  <inkml:trace contextRef="#ctx0" brushRef="#br0" timeOffset="9274">4975 1642 1,'-10'-4'37,"11"4"1,-6-5 2,10 1-2,3-6 2,8-2-31,14 4-5,10-1-8,-2-8-15,0 2-19,1 5-1,-7-3 0,6 6 0</inkml:trace>
  <inkml:trace contextRef="#ctx0" brushRef="#br0" timeOffset="9514">5841 1290 23,'3'-26'37,"7"6"1,-10-1-1,-4 11 2,-2 13-25,-16 2-4,0 18-4,-7 6-2,-9 14-2,3 6-1,-8 8 0,8 1 0,1 0 0,17-6-1,14-6 1,11-8 0,16-11 0,5-6 0,20-7 0,7-5-2,5-9-2,11 1-7,2-5-30,-13-8 1,-1 2-1,-9-7 0,-4 2 1</inkml:trace>
  <inkml:trace contextRef="#ctx0" brushRef="#br0" timeOffset="10125">6086 929 8,'2'-1'33,"-5"-8"1,8 1 2,3-7 1,1-8-22,15 3 1,3-15-7,12 3-1,2-11-4,8-1-1,-1-1-3,-1-1-3,1 10-5,-13-3-12,-9 11-17,2 12-1,-21 9 0,2 14 1</inkml:trace>
  <inkml:trace contextRef="#ctx0" brushRef="#br0" timeOffset="10345">6276 895 16,'-30'17'33,"13"-1"0,-2-12 2,18-2 0,11-11-21,10-11-5,15-5-4,10-10-2,11-4-2,8-7-1,4-6-2,2 4-4,-11-5-9,-10 2-19,5 13-1,-19-1-1,0 13 2</inkml:trace>
  <inkml:trace contextRef="#ctx0" brushRef="#br0" timeOffset="10626">7101 24 23,'-13'-14'34,"-17"1"0,0 19 1,-9 4-1,-4 11-24,7 20-2,-5 7-4,10 11 0,8 5-2,11 1 0,14-6 0,11-6 0,15-13-1,7-14 1,10-16-1,1-14 0,4-16 0,0-9 0,-8-13 0,-4-5-1,-12-5 1,-13 3-1,-10 3 0,-9 1-5,-11 16-10,-11 7-22,-17 6 0,3 12-1,-9 5 0</inkml:trace>
  <inkml:trace contextRef="#ctx0" brushRef="#br0" timeOffset="16304">4513 1022 20,'0'-7'31,"3"4"4,-6-7 0,-6-6-15,14 3-2,-7-16-3,10 4-4,-8-14-4,7-3-1,0-8-3,-1-3 0,1-2-2,-1 2 0,-4 6-1,2 1-2,-1 13-2,-2 4-3,5 17-10,3 5-22,-11 3 2,11 7-1,-9-3 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51:06.478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7 52 0,'-12'-20'30,"16"9"3,-8-5 2,11 11 0,8 7-18,1 3-1,13 17-2,0 2-4,12 17-2,-3 4-2,10 12-1,2 0-2,-3 1-1,-2-2-1,-3-3-1,4-7-3,-11-12-3,7 1-10,-5-14-23,-13-8 0,-6-1 0,-8-9 1</inkml:trace>
  <inkml:trace contextRef="#ctx0" brushRef="#br0" timeOffset="460">838 632 6,'-22'-12'32,"4"18"1,-13 3 2,1 17 0,-4 10-17,1 4-10,14 12 0,-5 0-4,21 5-1,2-5-1,18-4-1,8-10 0,12-10 1,8-12-1,5-11 0,4-10 0,-5-10 0,1-8 0,-9-8-1,-8-6 0,-11-7-1,-9 0-1,-13 1-1,-7 5-3,-16-3 0,-1 12-7,-15 3-9,-5 4-13,9 16-1,-10-1 3,20 11 0</inkml:trace>
  <inkml:trace contextRef="#ctx0" brushRef="#br0" timeOffset="851">1179 585 30,'2'15'35,"-5"4"4,4 13-2,-2 4 1,1 3-27,4 14-3,-4-4-4,3 1-2,-3 0-2,1-7-2,1-3-4,-1-15-5,-1-7-22,0-3-4,0-12-1,0-3 1,0-14 1</inkml:trace>
  <inkml:trace contextRef="#ctx0" brushRef="#br0" timeOffset="1071">1267 763 28,'23'0'33,"5"-8"2,4 13-1,-3-10-1,8 3-28,6-1-6,7-3-9,-6-1-9,-3-5-9,3 5-7,-17-12 1,0 6 1</inkml:trace>
  <inkml:trace contextRef="#ctx0" brushRef="#br0" timeOffset="1211">1686 564 16,'-12'-8'33,"-8"4"3,5 11-3,6 14-5,-8 6-4,15 20-7,-5-2-6,11 14-2,1-2-3,6 4-2,-2-6-2,0-4-2,7-4-4,-6-17-7,-5-2-29,11-6 1,-3-15 0,6-1-2,-8-15 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49:28.216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0 1793 26,'3'3'34,"3"-2"0,-2-1-3,-4-7-7,6-5-3,-12-17-8,12-1-4,-6-21-4,7-8-2,2-14-2,2-12-2,5-8-1,-2-3-2,6 8-5,-10 1-11,-6 8-16,4 18-1,-10 8 0,1 17 1</inkml:trace>
  <inkml:trace contextRef="#ctx0" brushRef="#br0" timeOffset="381">147 5 6,'-3'-15'29,"6"26"2,-10 3 1,4 22-2,-2 22-19,-5 9-2,7 19-3,-3 2-3,3 5-1,5-2-4,-2-11-6,4-13-13,5-8-11,-5-28 0,9-10 0,-4-25 0</inkml:trace>
  <inkml:trace contextRef="#ctx0" brushRef="#br0" timeOffset="591">457 34 24,'8'-26'32,"4"27"2,-15 12-1,-3 22-12,3 25-7,-7 9-5,7 14-5,-4 7-8,3-6-6,2 0-13,9-3-10,-5-19-1,5-8 0,-8-25 1</inkml:trace>
  <inkml:trace contextRef="#ctx0" brushRef="#br0" timeOffset="801">204 646 13,'-18'4'33,"15"5"0,3-13 2,19-4-1,17-5-20,4-11-6,15-7-10,8-2-19,5 7-12,-14-3-1,1 13 0,-20 4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51:15.801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0 629 7,'4'18'32,"-7"-11"1,18 3 0,-10-12 1,10-2-22,11 1-3,-1-8-2,7-5-3,0-7-2,3-5-2,-6-4 0,-4-4 0,-9 2 0,-8-1-1,-9 5 1,-11 8-1,-9 9 2,-11 13-1,-2 12 1,-1 12 1,2 12-1,2 11 1,9 4-1,11 6 1,6-2 0,15-3 0,6-6-1,8-6 0,8-9-2,-2-10-1,8-5-6,-4-7-17,-2-16-10,4-1-2,-10-16 3,8-2-2</inkml:trace>
  <inkml:trace contextRef="#ctx0" brushRef="#br0" timeOffset="360">544 179 10,'-23'-35'33,"4"23"2,-5 8 1,8 23 1,8 14-18,6 12-8,14 16-4,1 11-2,10 6-2,-1 1-2,-1-2-1,-1-7-3,-8-10-4,-1-7-12,-1-12-18,-20-18 1,0-6-2,-6-18 3</inkml:trace>
  <inkml:trace contextRef="#ctx0" brushRef="#br0" timeOffset="581">336 551 10,'-23'-11'33,"14"11"1,1-9 1,23 6 0,1 10-12,22-20-18,9 0-4,15-4-5,-5-7-2,11-1-3,-11-5-1,1 4-3,-13-8-1,-7 7 0,-16-3 1,-7 2 1,-12 5 2,-5-1 0,-4 8-3,-7-12-7,6 24 0</inkml:trace>
  <inkml:trace contextRef="#ctx0" brushRef="#br0" timeOffset="1041">876 151 9,'1'-19'33,"-12"-2"1,9 6 2,-6 4 1,-3 11-20,13 21-1,-8 8-5,10 19-2,-8 4-2,8 17-2,-4 4 0,8 5-2,-4-8-1,3-5 0,-2-10-1,0-10-1,-2-12 1,2-13-1,-2-14 0,1-15 0,2-12 0,5-14 0,1-7 0,7-8-1,3-5 0,4-3 0,-1 5 0,1 5 0,-1 13 0,-3 14-1,-1 15 2,-6 15-1,-2 15 0,-4 18 1,-3 10 0,-3 9 0,10 2-2,-3-2 0,7-2-4,-4-14-3,12-5-11,1-14-19,5-19 0,7-11 0,-8-13 1</inkml:trace>
  <inkml:trace contextRef="#ctx0" brushRef="#br0" timeOffset="1442">1666 442 10,'0'-44'31,"-2"17"1,-26 7 2,-6 12-10,-5 20-5,-12 7-4,5 20-3,-4 3-3,17 10-2,-2-2-1,20 1-1,2-7-2,22-6-1,2-14-1,20-11 0,-2-13-1,7-10 0,1-8 0,-5-11-1,6-6 0,-18-7-1,9 0 0,-22-2-1,9 2 1,-17 1 0,0 11 0,-5 8-1,-10 12 2,7 10 0,-10 15 1,13 9 1,-7 12 0,15 8 0,3-3 0,11 1 1,14-7-1,0-3 1,11-14-1,-3-9-1,5-12 0,-3-11-1,-1-6-1,-4-11 1,-6-2-1,-4-6-1,-6 0 1,-3-4 0,-6 2 0,-3 7 1,-5 5 0,-1 10 1,-7 9 0,3 14 1,-7 11 1,7 15 1,-5 9 0,5 9 0,1 2 2,2-1-1,2-3-1,-2-5 1,3-12-2,1-6 1,2-14-1,1-11 0,-3-12-1,7-9-1,-1-9 0,7-7 0,-1-5-1,-1-5-1,2 3 0,1 1 0,4 8 0,-3 8-1,-1 9 1,-3 10 0,2 13 1,-5 11 0,0 11 0,-6 9 1,5 7 0,-9 2-2,9 3-1,-6-10-2,11 0-4,-5-20-1,11 2-4,-1-23 0,5-1 0,1-18 1,4-2 2,1-7 3,3-2 3,-6-1 2,-1-2 5,-12 7 2,0 0 3,-16 13 2,-6 2 1,-10 17 1,-10 5 2,2 20 0,-9 4-1,16 15-3,-11 0-1,25 5-1,-6-5-3,24-3 0,1-12-2,17-10 0,-1-12-1,9-11 0,3-12-1,-6-8 0,4-9 0,-12-7-2,4-1 0,-17-5-1,2 5-2,-20-6-2,-5 12-2,-17-3-1,-4 15-8,-10 9-14,-7-1-4,3 12 1,2-2 1</inkml:trace>
  <inkml:trace contextRef="#ctx0" brushRef="#br0" timeOffset="2494">2760 202 35,'35'4'38,"-11"5"1,0 11 0,-5 22-2,-9-10-22,7 15-6,-11 0-4,-2 3-4,4 2-5,-13-16-11,4-3-25,-1-8 1,1-14-2,1-11 2,1-14 0</inkml:trace>
  <inkml:trace contextRef="#ctx0" brushRef="#br0" timeOffset="2704">2834 30 29,'-32'-23'32,"14"20"-2,-5 3-18,13 11-12,13 13-28,0-7-3,19 13-1</inkml:trace>
  <inkml:trace contextRef="#ctx0" brushRef="#br0" timeOffset="2934">3291 303 16,'7'-3'34,"-14"-4"2,-2 5 1,-17-1-1,-15 3-18,9 16-5,-10 2-5,9 13-2,-1 4-1,12 10 0,12 0-2,17-1 0,23-3-1,9-5 0,9-9-1,12-8-1,5-9-2,-2-16-6,-8-2-32,3-2-1,-8-6 1,-12 3-1,-9-5 2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51:19.186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375 482 12,'3'-42'31,"6"13"2,-32-1 0,7 17 0,-21 9-24,-8 7 0,-3 15-3,-6 8 0,12 9-2,-7 6-1,20 2 1,-1-3 0,22 2-1,1-9 1,20-4-2,3-11 1,12-10-2,8-11 1,10-10-2,3-10 0,1-6 0,2-4-1,-4-3 0,-5-1 0,-7 5 0,-7 3 1,-14 10 0,-2 6 0,-12 13 0,-2 7 1,-6 11-1,4 8 1,4 5-1,2 6 0,10-1-1,6 0-2,9-10-5,4 0-14,4-7-14,1-17-1,7-3-1,-8-15 1</inkml:trace>
  <inkml:trace contextRef="#ctx0" brushRef="#br0" timeOffset="410">944 352 32,'-37'5'36,"-5"3"2,4 17-1,-1 2 1,2 8-28,23 11-3,7 0-3,11 1-2,12-3-1,6-8 0,10-7-2,4-11-3,14-5-5,-2-13-19,0-15-9,10 1 0,-2-15-2,-1 0 2</inkml:trace>
  <inkml:trace contextRef="#ctx0" brushRef="#br0" timeOffset="611">1380 318 35,'-3'-13'37,"0"17"2,-6 9-1,9 16 0,-4 11-27,2 6-6,-2 5-4,11 5-6,-10-12-8,14-8-20,0-3-5,-1-14-1,8-6 2,-8-19 0</inkml:trace>
  <inkml:trace contextRef="#ctx0" brushRef="#br0" timeOffset="821">1364 185 3,'-21'-13'12,"1"10"-11,4 9-2,16 5 2</inkml:trace>
  <inkml:trace contextRef="#ctx0" brushRef="#br0" timeOffset="951">1857 316 24,'-11'-13'33,"0"10"1,-17-4-1,-3 3-4,-7 17-19,-10 7-5,13 7-1,-3 11-4,12 1 0,7 6 0,12-5 0,10-1 0,14-6 0,11-7-2,7-13-1,4-8 0,-1-15-3,6-6 0,-10-13-2,5-6 0,-11-13 1,2-4 0,-9-5 2,1-7 1,-6-2 3,-6-4 3,2 11 4,-12 3 1,4 18 2,-10 12 1,6 25 1,-10 11 0,5 29 0,1 10-2,1 18-4,13 6-2,-1-1-8,4-1-32,9 1 1,-9-11-1,12-5 0,-7-17-1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51:21.860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0 713 27,'6'-6'35,"6"10"3,-9 6-1,8 13 0,-3 14-25,-1-1-3,3 13-5,6 2-1,5 2-2,1-2 0,-4-3 0,1-11 0,2-8-1,-7-8 0,5-10 1,-6-11-1,3-10 1,1-9-1,1-11 0,3-11 1,-7-8-2,4-6 1,-1-6-2,-3 3-1,-6-1-3,1 17-8,-3 9-23,-8 2-1,2 15 0,-5 6 1</inkml:trace>
  <inkml:trace contextRef="#ctx0" brushRef="#br0" timeOffset="300">509 718 4,'25'9'36,"-9"1"2,-16 11 2,0 6-2,16 8 1,-23 10-32,25 1-5,-18-3-9,-13 2-20,0-3-12,13-13 1,0-4-2,-16-15 2</inkml:trace>
  <inkml:trace contextRef="#ctx0" brushRef="#br0" timeOffset="500">529 572 3,'-14'-22'32,"11"1"-1,3 18 0,-2-3-8,2-3-34,0 27-15,0-8-4,27 12-1</inkml:trace>
  <inkml:trace contextRef="#ctx0" brushRef="#br0" timeOffset="631">819 766 24,'11'31'37,"-4"5"1,0-1 0,-5 4 1,9 4-22,-11-11-8,9 1-4,-5-7-3,1-3 0,-1-7-2,1-6-1,0-7 1,4-10-1,-2-6-1,5-11 0,3-7-1,2-11 0,9-3-1,-5-7 0,11 6 1,-7-1-1,7 13 1,-6 6 1,2 15 2,-5 15 1,-6 14 0,-5 14 1,-2 9 0,-5 6-2,0 4-3,-10-4-7,9-3-17,3 0-8,-5-16-2,9-3 2,-8-13 0</inkml:trace>
  <inkml:trace contextRef="#ctx0" brushRef="#br0" timeOffset="1011">1469 917 3,'5'-18'36,"5"5"1,2-7 0,5 0 0,3-9 0,1 0-30,8 3-4,-4 0-3,4 1 0,-7 1-1,-5 3 1,-9 4-1,-10 5 0,-7 4 1,-8 6 0,-6 8-1,-8 7 1,-1 12 0,-5 6 0,11 9 0,0 3 1,11 5-1,7-2 1,9-1-1,9-4 0,12-8-3,4-10-4,11-1-10,7-9-15,-2-15-4,9 2-1,1-16 1</inkml:trace>
  <inkml:trace contextRef="#ctx0" brushRef="#br0" timeOffset="1332">2141 687 17,'-4'-18'29,"-18"-1"-2,-7 15-2,-8 13-3,-8 10-2,3 17-4,-6 3-6,16 11 0,3-3-5,15 3-1,13-8-2,11-4 0,11-15-2,9-10 1,10-11-1,-4-11 0,5-7 0,-3-7-1,-5-6 1,1-6-1,-7-1 0,0-3 0,-11 4 1,0 6 0,-9 8 0,-4 9 1,-5 13-1,-5 17 1,-4 14 0,-4 15 1,3 11 0,-4 10 0,8 8 1,-6 3-1,9-1 0,-3-1-1,-2-4 0,1-7-1,-8-6 0,-6-14-2,-17-8 0,-4-18 0,-11-9-1,-5-15-1,-2-9 1,-4-13-4,12-3-9,13-4-19,6-11 0,19 11 0,9-6 0</inkml:trace>
  <inkml:trace contextRef="#ctx0" brushRef="#br0" timeOffset="1842">2428 682 17,'3'-48'30,"-3"24"0,-9 1 2,-15 13-12,6 17-7,-12 4-3,-3 14-3,-2 5-1,6 11 1,5-1-2,5 7 1,1-7-2,14 2-1,4-7-1,11-6 0,4-12-1,8-6-1,2-10 0,1-8-1,-2-8 1,-2-9-1,5-4 1,-2-5-2,-3-3 1,-6-2 0,-3 5 1,-3 2-1,2 7 0,-12 8 0,-10 9 1,-1 11 0,0 9 1,1 9-1,-4 7 1,4 0 0,15 4 0,12-4 0,6-5 0,5-8-1,6-7 0,2-12-1,8-7-1,2-10-1,-8-3 0,-3-6-1,-1-2 0,-7-4 0,-3 1 0,-11 0 1,0 3 1,-14 4 1,2 7 1,-11 7 1,1 10 1,-3 13 1,2 11 1,4 15 0,-7 7 1,13 9 0,-7 1 1,11 2 0,-5-9-1,5-4-1,-1-13 0,4-9-1,-1-14 0,3-9-1,-3-13 0,0-7-1,2-10 0,4-6-1,-5-8 1,7-2-1,-3-2 0,5 4-1,6 2 1,0 3-1,6 8 0,-4 4-1,10 10-1,-8 1-1,11 10-3,-16-2-7,-2 6-26,6 5 2,-15-3-2,5 3 3</inkml:trace>
  <inkml:trace contextRef="#ctx0" brushRef="#br0" timeOffset="2994">3566 0 8,'19'15'34,"0"8"2,5 20 2,-3 11-1,-2 8-15,6 25-8,-13 3-6,-2 16-2,-10 2-2,-10 2-2,-8 0-2,-12-8-3,-4-3-8,-7-12-27,-7-17-1,-4-15 0,-5-19 2,2-7-1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51:21.069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387 0 10,'-9'-5'31,"3"15"1,-13 3 2,-4 5-9,-7 21-7,-18 15-4,4 17-3,-13 12-3,12 9-2,-3 5-2,14 1 0,15-7-3,13-10 0,20-4-2,6-13-2,17-13-2,-2-17-6,10-8-13,0-10-12,-11-8-1,-1-1 1,-12-20 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51:12.356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9 730 21,'-11'2'30,"12"9"0,2-9 3,13-4-18,10 4-3,11-12-3,4-2-2,5-11-2,5-6-1,-3-10 0,2-4-2,-12-3-1,-3-3-1,-12 2 0,-4 4 0,-13 6-1,-12 11 1,-7 10-1,-13 13 1,-6 13 0,-8 17 2,-1 12-1,4 14 1,6 6 0,9 4 0,6 3 0,22-4 0,7-5 0,18-9-1,8-9-3,5-16-4,10-7-18,2-6-11,-3-18 0,-5-4-1,-3-18 1</inkml:trace>
  <inkml:trace contextRef="#ctx0" brushRef="#br0" timeOffset="350">815 103 16,'-10'-29'34,"-8"11"2,5 29 0,-6 6 1,-4 15-20,33 22-5,-24 10-5,31 11-3,5 6-2,3 2-2,3-1-4,-5-11-2,7-2-5,-18-16-13,7-14-13,-17-9-1,-10-16 2,-3-6 1</inkml:trace>
  <inkml:trace contextRef="#ctx0" brushRef="#br0" timeOffset="591">633 572 16,'-15'-6'32,"20"5"0,2-17 0,3 2 0,25-8-25,13-14-7,2-3-2,8-5-3,-5-7-1,-7-2 0,-6 6 1,3 7 2,-27 3 3,-14 8 3,-2 12 4,-13 9 0,-2 22 2,-2 9 0,2 16-1,-1 6 0,7 17-4,2 5 1,13 6-2,-2-1 1,15-3-1,-6-9-1,8-7 0,-4-10 0,5-11 1,-2-15-2,-1-13 0,2-12-1,-4-12-1,7-8 0,-7-8 0,3-5 0,-5-2 0,7 2 0,-10 7 0,2 11 0,2 12 1,-3 16 0,6 13 0,-4 16 0,4 7 0,-6 11 1,6-1-1,-2 5-2,-9-8-5,8-5-17,-2-5-12,1-18 0,1-5-2,1-16 2</inkml:trace>
  <inkml:trace contextRef="#ctx0" brushRef="#br0" timeOffset="1082">1771 425 13,'-9'-30'34,"2"18"0,-22 3 2,4 20-1,-3 10-20,-7 6-5,5 10-5,-2 7-3,7 2-1,6 1-1,12-4 0,10-5 0,7-9 0,10-10-1,1-12 0,11-9-1,-3-13-1,4-4-1,-3-14-2,-3-1 1,-9-8 0,1 2 0,-8-3 0,-5 6 2,-4 5 1,-8 6 2,-3 14 1,-7 8 2,6 15 1,-14 11 1,16 13 0,-2 4 0,10 6 1,2-1-1,10-1-1,10-9-1,3-5-1,13-13 0,-3-11-2,4-10-1,-6-11-3,8-5 0,-12-9-2,1-2 0,-9-7 0,-5-1 0,-7-2 1,-4 5 1,-4 0 1,-7 5 2,2 9 0,-6 9 0,1 11 2,0 10 1,3 15 1,0 8 1,4 12 1,0 2 1,2 4 1,4-6 1,2 0-2,-1-11 0,2-4-2,-6-15-1,7-6 0,-5-15-1,10-9-2,-10-8 1,8-7-1,1-6-1,4-8 1,3 1-2,-2-2 1,7 6-1,-11 7 1,9 9-1,-5 10 1,1 11-1,-4 14 2,-1 13-1,6 8 2,-6 11-1,5 5 0,-5 5 0,-4-3-2,7 3-11,-3-6-23,-9-14 1,5-5-2,-3-15 2</inkml:trace>
  <inkml:trace contextRef="#ctx0" brushRef="#br0" timeOffset="1893">2615 360 4,'6'-13'32,"-18"-7"1,12 9 1,-6-2-1,-10 3-17,6 13-5,-13 0-3,1 13-2,-5 4-2,3 12-1,-1 2 1,3 8-1,5 0-1,3 1 0,10-3 0,8-4-1,5-8-1,6-8 0,2-10 0,2-7-1,0-9 0,0-7 0,0-6-1,-3-5 0,-3-4 0,-3-5 0,-2 1 1,-1 0 0,-4 4 0,1 3 0,-4 8 1,0 8 0,0 9 1,-1 12 0,5 10 0,-2 5 0,-2 7 1,8 3 0,7 1-1,-2-3 1,10-5-2,-1-8-2,4-6-3,2-13-3,13-3-7,-15-16-7,3-7-7,3-5-5,-7-11 0,6 1 0</inkml:trace>
  <inkml:trace contextRef="#ctx0" brushRef="#br0" timeOffset="2323">2989 128 8,'-9'-54'30,"11"16"-2,-8 10 0,-1 20-2,8 15-3,-14 18-3,17 26-4,-6 1-3,2 20-4,-3 1-1,3 6-3,4-8-1,-1 3-1,3-15-4,0-11-4,2-22-31,7 6-4,-12-16 0,4-3-1,-4-13 2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3:58.832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25 27 6,'-16'-15'22,"19"12"0,-16-4-3,14 5 1,-1-1-5,0 5 0,11 7-3,-11 1-1,13 13-1,-12 4-1,16 12-2,-15 2 1,18 10-3,-16-1 0,3 5-1,-2-4 0,-1 1-2,-1-9 0,0 0-1,-3-7 1,1-3-1,-1-7 0,0-4-1,0-5 0,0-5 0,0-3 0,2-5-2,-1-4 0,-2-6-3,4 2-1,-3-8-4,6 5-8,-6-8-6,3-1-7,3 3-4,-5-4 3,9 5 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3:58.131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57 1399 5,'4'7'25,"-13"-12"1,15 10 1,1-5-9,-8-6-3,4 2-1,-6-9-3,7 1 0,-10-11-2,8-2 1,-9-12-3,5-2-1,-5-10-1,2-2-2,0-2 0,0 2-1,-1 3 0,2 8-1,0 5 0,-2 9 0,1 7 0,2 6-1,0 8-1,-2-1-2,7 7-8,0 5-22,-4-7-3,10 4 0,-2-9 0,8 3 1</inkml:trace>
  <inkml:trace contextRef="#ctx0" brushRef="#br0" timeOffset="1332">84 24 19,'-11'-17'27,"14"14"1,-5-1-6,-1 7-3,3 11-1,-3 6-5,9 15-3,-6 7-1,10 11-1,-7 2-2,10 10 0,-2-4-1,5-2-1,-3-5-2,3-8 0,-4-8 0,-2-8-1,-1-6 0,-3-3 0,0-7-1,-5-5-3,5 0-5,-5-4-26,-1-9-1,3 0-1,-4-8-1,7 3 1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3:59.173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0 127 19,'14'3'24,"-7"-9"-2,9 6-4,0-3-1,7-3-4,5 0-2,5-3-4,4-2-1,2-2-2,1-1-2,-1 1 0,-1 1-1,-6 2-2,-7-2-3,-5 7-4,-7 2-7,-9-4-9,4 13-5,-14-12 0,9 12 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4:00.224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427 27 10,'7'-1'26,"-12"-12"2,6 9-6,0-1-1,-1 1-1,6 10-4,-9 1-1,8 16-2,-10-1-3,7 14-2,-7 0 0,7 12-2,-5-1-1,4 5-1,-1-1-1,3-1-1,-1-5 0,1-3-1,-2-4-1,2-8 1,-2-4-1,1-7 0,-1-5-2,-4-8-2,9 3-6,-4-9-22,-1-12-7,5 3 1,-3-8 0,4 6 0</inkml:trace>
  <inkml:trace contextRef="#ctx0" brushRef="#br0" timeOffset="721">6 916 23,'-6'-12'26,"10"15"3,-4 6-9,2 1-1,4 13-1,-3 3-4,17 15-3,-16 5 0,8 13-3,-6 2-1,2 5-2,-3-2-1,1-1-2,-2-5 0,0-5-1,-2-6-1,-1-8 1,2-8-1,-1-5 0,-1-5-1,0-7-1,2-2-1,-6-11-4,6 2-6,-4-9-14,-3-10-8,4 2-1,-5-11 2,7 4 1</inkml:trace>
  <inkml:trace contextRef="#ctx0" brushRef="#br0" timeOffset="1032">102 1364 3,'10'5'26,"-6"-12"0,18 14 1,-6-8 0,13-2-18,3-1-1,10-3-5,0-1-6,2-2-8,2 10-13,-12-17-4,5 14 2,-19-13-1</inkml:trace>
  <inkml:trace contextRef="#ctx0" brushRef="#br0" timeOffset="1262">577 1000 6,'-8'-21'24,"10"16"-3,-7-5 0,7 2-1,-2 5-2,0 1-2,3 7-1,-6 3-1,7 20-3,-5-4-1,7 13-1,-8 6-2,8 15 0,-5 3-2,7 5 0,-4-1-2,2-3-1,1-5 0,2-5-1,0-9-1,-2-7 1,0-10-1,0-6 1,-1-5-2,-1-5 1,-1-3-1,-3-2 0,2-3-1,-3-4-3,6 4-6,-3 1-28,-7-8 2,1-3 0,-7-3-1,7 5 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3:52.593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13 154 9,'-10'-13'23,"11"8"-5,-5-2 2,4 3-1,0 1-2,-3-1-3,7 5 0,-5-2-2,7 12-1,-8-2-1,8 9-2,-6 3-1,7 11-1,-5 0-1,5 7-1,-2 1 0,-1 4-2,0-2 0,1-1 0,-1 2-1,0-3 0,2-1-1,-3-3 1,0-2-1,0-4 1,0-1-1,0-5 0,-2-7 1,1-1-1,-1-6 0,-1-3 0,2-4 0,-1-2 0,1-4 1,-1-1-1,-4-2 0,3-2 0,-3-6 0,2-6 0,-2-2 0,0-7 0,0-6 0,2-8 0,3-3 0,1-4 0,3-6 0,1 1-1,4-2 1,0 6 0,4 3-1,1 6 1,1 6-1,2 4 1,2 10 0,1 5-1,1 7 1,2 3 0,-1 6 0,0 4 0,-4 4 1,1 4-1,-7 3 0,-4 2 1,-5 6 0,-7 4-1,-8 1 1,-3 4-1,-7-2 1,-2 0-1,-6-2 1,0-1-1,-1-7 1,2-3-1,0-3 0,4-4 0,3-3 0,-1-1 0,8-2 0,1-1-1,8 2 1,4 2 0,7 1 0,8 4 0,7 2 1,7 6-1,7 2 2,5 4-1,4-1 0,2 3 0,-3 1-1,-2 1 1,-1-3 0,-6 1-1,-5-1 0,-6-3 1,-4 3-1,-5-6-1,-2-1 0,-6-9-2,-1 4-5,-9-15-12,3-5-19,4-3 1,-5-10-1,7 1 1,-5-11 1</inkml:trace>
  <inkml:trace contextRef="#ctx0" brushRef="#br0" timeOffset="1002">840 501 5,'-9'-4'33,"9"7"3,-1-3 1,8 4 0,0-2 1,6-2-28,14 8 0,-1-6-4,7 3-1,5-5-3,3-1-1,0-2 0,0-3-1,-2 1 0,-3-3-1,-2 3-2,-9-4-2,-2 9-8,-3-3-25,-14 2 0,0 2 1,-6-4-2,3 5 3</inkml:trace>
  <inkml:trace contextRef="#ctx0" brushRef="#br0" timeOffset="1553">2111 189 5,'10'6'25,"-12"-6"3,10 6 3,-7-5-12,0-3 1,4 2-4,-11-9-3,6 5-2,-9-11-2,2 5-2,-9-7-3,1 1 0,-6-3-2,-3 5 0,-3-2-1,-3 9 1,-5 4-1,-1 10 0,-2 11 1,0 10 0,-4 11 0,4 14 1,-1 6 0,8 9-1,6 0 1,9 2-1,9-6 0,8-3 0,10-10-1,8-5 1,10-11-1,7-9 0,6-7 0,5-7-1,1-7 0,0-5-1,2-3-2,-6-9-3,2 4-4,-14-12-10,-1-4-20,-1 6 2,-8-5-1,-1 1 2,-5-7 1</inkml:trace>
  <inkml:trace contextRef="#ctx0" brushRef="#br0" timeOffset="2033">2400 494 8,'5'4'33,"0"-8"1,6 3 2,1-9-1,11 5 1,5-4-29,3-3-2,8 5-1,2-3-3,0 1-3,5 5-7,-8 1-15,-4-5-10,1 8 0,-11-5-2,3 8 1</inkml:trace>
  <inkml:trace contextRef="#ctx0" brushRef="#br0" timeOffset="2414">3406 85 4,'-10'-20'28,"4"16"2,-18-1 2,12 14 0,-5 9-16,-8 2 0,12 16-2,-9 2-5,12 13-1,-5-1-1,15 6-2,1 0-1,13-2-1,0-4-1,4-5 0,5-11 0,3-5-1,5-12 0,4-12 0,-3-10 1,3-11-2,1-8 1,1-9-1,-1-7 0,-2-7-2,-5 2 1,-9-5-1,-7 4 0,-10 5 0,-6 6 0,-11 4 1,-8 5 0,-6 7 0,-1 7-1,0 4 0,4 7-5,-1-6-5,14 5-13,9 2-11,0-3 1,15 3-1,1-4 2</inkml:trace>
  <inkml:trace contextRef="#ctx0" brushRef="#br0" timeOffset="2854">3867 0 7,'2'-4'31,"4"11"1,-6 2 3,3 12 0,1 8-14,-4-1-4,12 15-5,-8-4-3,9 11-3,-4-4-1,3 1-2,-1-2 0,2-2-2,-4-5 0,-3-2 0,-2-6-2,2-5-1,-2-2-1,-5-9-2,7 0-4,-9-15-7,7-3-15,2-1-5,-3-11-2,4 3 3,-2-11 1</inkml:trace>
  <inkml:trace contextRef="#ctx0" brushRef="#br0" timeOffset="3115">4036 348 11,'6'-1'29,"-6"-9"2,12 10 1,-5 2-4,9-8-12,9 6-3,-2-3-5,9 1-2,1 0-4,0-3-3,2 4-3,-6-5-9,-3 0-11,4 2-8,-14-6-2,2 6 2,-10-11 0</inkml:trace>
  <inkml:trace contextRef="#ctx0" brushRef="#br0" timeOffset="3335">4423 80 0,'1'-15'26,"-11"-7"3,11 12 2,-8 2-3,3-1-9,5 10-2,-5 5-3,11 16-1,-11 3-2,10 15-2,-6 2 0,8 15-2,-6-1 0,4 7-2,1-3-2,2 1 0,-1-6-1,1-3-1,1-8 0,0-4-1,-1-8 1,1-6-2,-1-6 0,-4-10-2,5 0-3,-7-20-10,3 1-23,-1-5-2,1-5 2,0 2-1,-3-7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49:51.219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273 290 17,'-2'-3'30,"-5"-4"1,6 12 0,-5 2-15,3 1-1,-1 6-6,2-1-3,-1 1-2,2 1 0,2-2-2,1-3 1,1-4-1,-3-6 0,3-2-1,-1-5 0,4-2 0,-6-8-1,0 1 1,-3-8-1,-2 1 0,-3 1 0,1-2 1,-8 2-1,1 3 0,-4 8 1,1 8-1,-5 9 1,-3 8-1,-1 8 1,0 5 1,-1 9 0,7 6-1,4 1 1,7 2 0,5-2-1,11-3 0,5-4 1,8 0-2,2-9 1,6-4-1,-1-4 0,6-7-1,-3-2-2,-2-10-3,5 3-5,-8-14-9,0-3-14,1 4-2,-8-9 0,-1 5 2</inkml:trace>
  <inkml:trace contextRef="#ctx0" brushRef="#br0" timeOffset="441">425 423 9,'-5'-14'30,"7"17"1,-10 1 2,4 11-12,3 6-2,-10 1-7,14 8-5,-6-3-1,11 9-1,-5-10-2,4-1-1,-1-5-1,-2-4 1,0-6-1,-2-4 0,-5-8 1,-3-7-1,0-5 0,2-3 0,-2-8-1,5-2 0,2-2 0,3-1 0,11 0 0,4 2-1,-1 3 0,-1 3 1,11 5-1,-1 1-1,4 6-3,-5 0-5,3 5-8,4 5-17,-12 0 0,6 3 0,-14-3 2</inkml:trace>
  <inkml:trace contextRef="#ctx0" brushRef="#br0" timeOffset="872">769 553 9,'-3'4'29,"-7"-11"-1,11 9 2,-2-11-2,5 3-22,11 3-2,-1 0-3,1 3-1,2 3 0,-4 3 0,-4 6 1,-4 3 1,-8 7 0,-8 4 0,-9 3 1,-3 2 1,-7 1 0,3 0 0,-1-5-1,3-3 1,3-5-1,9-3 1,7-9-2,11-3 0,2-5 0,9-3-1,6-2-1,4 0 0,9-1-1,-3-3-2,0 6-5,1-6-7,-7-5-19,15 7 0,-9-10 0,6 7 0</inkml:trace>
  <inkml:trace contextRef="#ctx0" brushRef="#br0" timeOffset="1262">1270 284 1,'-7'-25'32,"3"17"1,-17 2 2,7 15-1,-4 8-14,-4 3-5,5 15-7,1-1-2,1 8-2,8-2 0,10 3-2,6-7 0,7-3-1,6-8 0,8-8-1,5-8 1,5-9 0,3-9-1,-3-7 0,-5-8 0,3-8 0,-5-2-1,-10-4 0,-7-1-1,-14 1-1,-6 3-1,-21 0-3,6 12-7,-19 6-11,-7 3-11,11 9 0,-4 3 1,16 9 1</inkml:trace>
  <inkml:trace contextRef="#ctx0" brushRef="#br0" timeOffset="1673">1482 501 12,'-3'9'30,"1"-9"0,16 6 2,7-5-16,3-4-2,11 3-5,-2-6-2,5 2-4,0-3 0,-4 1-1,-7 0 0,-3 3 1,-8 1 1,-6 6 0,-9 3 0,-1 10 1,-7 5-1,1 8 0,-7 6-1,0 7 0,-3 2 0,4 5 0,1-4 0,-2 0-1,2-7-1,1-4 0,4-8-1,5-10-4,7-1-6,-5-11-21,6-16-6,10-4-1,-4-14-1,6-4 2</inkml:trace>
  <inkml:trace contextRef="#ctx0" brushRef="#br0" timeOffset="2093">1846 124 1,'-5'-17'28,"10"11"0,1-14 1,12 8-1,4-5-20,4 1-3,2 1-3,-2 3-2,-1 5 0,-6 5 2,-5 11 0,-9 5 2,-7 11 0,-11 2 1,0 8 0,-9-2 0,2 7 0,-2-7-1,-3-1-1,7-8 0,2-4-1,11-7-1,-1-4 0,12-6-1,5-4 1,5-2-1,3-3 0,7-3-1,1-1-2,6 4-3,-5-5-4,3 2-9,2 5-15,-11-9 0,7 9 0,-10-8 2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4:35.835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46 1628 12,'-11'-4'20,"11"9"0,0-5-2,-12 2 0,12-1-3,-11-1 0,11 3-2,-11-6-2,11 9 0,0-7-2,0 5 0,0-4-1,0 6-2,12-3-1,0 4-1,4-4 0,0 4-1,8-3 0,1 2 0,6-3-1,7 1 0,-8-2 0,7 2-1,1-4 1,2 3-1,4-3 0,4 2 0,0-1 0,-1 2 0,-2-2-1,0-1 1,5 0-1,-1 0 1,-5-1-1,4-1 0,-1 1 0,1 0 1,-2-2-1,1 3 0,-5 1 0,2-1 0,-2 3 0,-3-2 0,2 1 0,-2 1 0,2-3 1,6-2-1,-1 1 0,-3-1 0,3 0 0,1 2 0,-2 0 0,-7-3 0,4 4 0,-5 1 0,-5-2 0,6 1 0,-6 0 0,-6-1 0,-3 0 0,18 0 0,-2-1 0,3 1 0,-2 0 0,2 1 0,8 1 0,6-2 0,1 1 0,-10 2 0,-1 0 1,1-1-1,4 0 0,-4-3 0,-7 1 0,0 0 0,2-1 0,-3-2 0,-7 1 0,2-1 0,-5 2 0,2-2 0,-5 2 0,-3-1 0,-5-1 0,5 3 0,2-3 0,-4 2 1,-2-3-2,0 2 1,8-1 0,-4 3 0,5-1 0,-8-2 0,5 3 0,-3-2 1,-1 2-1,0 2 0,-4-2 0,1-2 0,2 2 0,1-1 0,-8-1 0,-2 1 0,4 1 0,4 0 0,-8 0 0,-3 0 0,-1-1 0,5 1 0,-2 0 1,3 1-1,2-2 0,-5-2 0,4 1 1,4 2-1,1-3 0,-3 3 0,-8-1 1,1-2-1,3 3 0,-2 0 0,-3 0 0,1-1 0,0 1 1,0 0-1,3-2 0,-2 2 0,0-1 0,0-1 0,-1 2 0,-3-1 0,0-1 0,0 1 0,-1 1 0,5-2 0,-5 2 0,-1-1 0,5 1 0,-1 0 0,-1-1 0,2 1 0,0 0 0,0 0 0,-2-2 1,1 2-1,-2 0 0,4 2 0,-5-2 0,-1 0 0,0 0 0,-2 0 0,1-2 0,-2 2 0,4 0 0,-2 0 0,-2-1 0,-2 2 0,2-1-1,-1-3-2,5 9-5,-13-2-23,-1-5-9,4 5 1,-4-7-2,3 3 2</inkml:trace>
  <inkml:trace contextRef="#ctx0" brushRef="#br0" timeOffset="1573">3301 1417 23,'-14'-6'28,"9"12"0,-4-6-7,9 1-3,-3 1-2,3-5-4,7 7-1,-15-7-3,5 9 1,7-7-2,6 6 0,-11-5-1,8 5-1,-1-2-1,8 2 0,2-2-2,5 5 0,-7-4 0,4 2-1,4 0 0,2-1 0,-5 0 0,-5 0-1,4 3 1,-3-3-1,-3 0 0,-2-1 1,-1 0-1,-1-1 0,1 3 1,-2-2-1,1-1 0,5 0 0,-3 2 0,-3-1 0,2-1 0,0 1 0,-2-1 1,-3 1-1,-2 1 0,2 0 0,1 0 0,-5-2 0,0 1 0,1-1 0,5 0 0,-2-2 0,-2 2 0,-4-1 0,8 1 0,-2 1 0,-2-3 0,-1 4 1,1-1-1,4 0 0,-8 1 0,2-2 0,0 1 1,-1 0-1,1 2 0,-5 3 1,1-1-1,-5 5 1,-4 5 0,0 5 1,-7 3-1,-4 3 1,0 0 0,-1 3 0,-3-2-1,-1-1 1,7-2-1,6-6 0,-1-3-1,1-5 1,7-1-1,3-5 0,-3-1 0,2-5-1,6 1-4,-14-7-17,9 5-18,6 0-2,-6-4 1,12 3-1,4-9 2</inkml:trace>
  <inkml:trace contextRef="#ctx0" brushRef="#br0" timeOffset="3716">9064 1762 23,'-4'-2'25,"8"6"-1,-5-4-2,-3 0-4,-1 4-2,-1-4-4,2 6-2,-6-5-2,4 7-1,-6-7 0,5 4-2,3-4 1,4 3-1,-9-5 0,9 4-1,1-5 1,4 4-1,1-4-1,5 5 1,-3-4-2,3 4 1,13-3-1,5 3-1,-2-2 1,5 0-1,2-2 0,-2 2 0,-1-2-1,14 2 1,-6-2 0,2 1-1,2-1 0,0 1 1,2 0-1,10 0 0,2 0 1,-10-2-1,7 2 0,1-1 0,2 2 1,1-1-1,-7 0 0,-3-1 0,6 1 0,0 0 0,-10 1 0,-2 1 0,-4-1 0,1-1 1,5 1-1,-4 1 0,-5-1 0,3-1 0,3 0 0,-5 0 0,10 0 0,2 2 0,-5-2 0,3 0 0,0 0 0,-1-2 0,9 1 0,-1 1 0,-7-2 0,-1 1 0,2 0 0,-3-1 1,-5 2-1,2 0 0,-8 0 0,4 0 0,2 2 0,-2-2 0,-5 1 0,7-1 0,5 0 0,-8-1 0,3 1 0,-1 0 0,-7-2 1,-4 2-1,6-1 0,-7-1 0,-2 2 0,0 0 0,-2 0 0,-1 0 0,4-1 0,4 1 0,-2 0 0,-1 0 0,-4-2 0,2 1 0,-2-1 0,-6 1 0,0 1 0,-3 0 0,-4-1 0,0 1 0,1-2 0,-1 2 0,3 0 0,1 0 0,-3 0 0,1 0 0,4 0 0,3 0 0,-7 0 0,-1-1 0,2 1 0,-3-2 0,0 2 0,-1 0 1,0 2-1,-4-4 0,6 4 0,2-2 0,-2 1 0,3-1 0,-1 0 0,1-1 0,4-1-1,-1 2 2,-5-1-1,-1 1 0,-3-2 0,-1 2-1,3 0 2,-4-1-1,-3 1 0,2 0 0,3 0 0,-1 0 0,5-2 0,-6 2 0,4 0 0,0 0 0,-3 0 0,-3 0 0,4-1 0,-3 1 0,-5 0 0,4 0 0,0 0 0,-2-2 0,9 1 0,-2 1 0,-3 0 0,3 0 0,5-1 0,-3-1 1,0 2-1,-3 2 0,-7-4 0,3 2 0,-1 0 0,1-1-1,-6 2-1,-6-4-2,3 8-7,2-5-29,-11 0 0,4 0-1,3-2 0,5 2 2</inkml:trace>
  <inkml:trace contextRef="#ctx0" brushRef="#br0" timeOffset="5278">12120 1560 4,'0'4'27,"-10"-11"0,12 10 2,-8-3-10,3-1-2,6 5-3,-5-4-3,7 6-1,-4-8-2,8 8 1,-6-4-1,6 6-2,1-5 0,3 4-2,-3-2 0,6 5-1,0-4-1,5 5 0,-2-4-1,2 2 0,1 0 1,0-2-1,-2-1-1,1-1 1,-5 1 0,0 0 0,-6-2-1,-1-1 1,0 0-1,-1 2 1,-5-1-1,-1 0 0,4-1 1,-2 0-1,0 0 0,1 0 0,-5 1 0,-3 0 0,10-1 0,-4 0 1,0 0-1,-2 1 0,2-1 0,2 0 0,0 0 0,1 0 1,-6 0-1,5 1 0,-3-1 0,3 1 0,-2 1 1,0 1-1,0-2 0,-2 2 0,2-2 0,0 0 0,-3-1 1,0 0-1,1-1 0,1 1 1,-8-2-1,5 2 0,-1 0 1,-2 3 0,-2-1-1,-1 7 1,-5 1 0,-3 3 0,1 3 1,-7 1-1,-2 0 0,-5 6 1,1 3 0,2-2-1,-1 0 0,2-1 0,7-3 0,-2 1 0,4-1-1,7-7 0,-1-3-2,-1-5-2,10 6-11,-3-8-26,-1-6-1,5-2 1,2-6-2,6 2 2</inkml:trace>
  <inkml:trace contextRef="#ctx0" brushRef="#br0" timeOffset="9164">252 888 18,'6'3'20,"-8"-8"-1,5 5-2,-3-3-1,2 2-2,1 2-1,-3-5-2,1 5-2,-2-3 0,5 3-2,-8-4-1,4 6-1,-3-3-1,4 3 0,-4 0-1,3 3 0,0-2-1,3 2 0,-3-1 0,2 4-1,-1-4 1,0-1-1,1-1 0,-1 0 0,-4-3 1,1 1-1,3-4 0,3 0 0,-7-2 0,2-1 0,1-4-1,0-3 1,-1 0 0,-2-2-1,-5-2 0,-3 2 1,2 1-1,0 2 0,-4 2 0,-1 4 0,0 3 0,1 3 0,-1 5 0,-10 2 0,10 5 0,1 4 0,-9 2 1,6 5 0,-3 2 0,4 5 0,2-2 1,13-1-1,-10 4 1,1-1-1,9-1 0,12-3-1,1-1 1,2-5-1,1 0 1,1 0 0,4-7-1,2-3 0,2-2 1,-11-5-2,5-2 1,2-5-1,0-1-1,1-3-1,4 0-1,-5-5-2,7 6-3,-12-12-6,5 1-16,-3 10-4,-6-6-1,2 2 2,-10-2 1</inkml:trace>
  <inkml:trace contextRef="#ctx0" brushRef="#br0" timeOffset="9975">475 972 10,'6'2'25,"-15"-7"2,13 10 1,-2-2-14,-5 5 0,3 3-5,-3-5-2,4 8-1,-1 1 0,3-1-1,-6-1-1,5 5 0,-1-7-1,8-1 0,-11 3 0,2-5-1,5-4 0,1 3-1,-5-7 1,5-7-1,-5 3 0,2-4 0,2-3 0,2 2 0,-6-2-1,1-1 1,2 2 0,-1 3-1,-1-5 0,-2 1 1,5 3-1,0-5 0,1 3 0,1-3 0,0 3 0,2 0 0,4 0-1,0 4 1,-1 0 0,-1 2 0,3 0 0,-3 2 0,2 1 0,0 1 0,-2 1-2,-1-2-2,2 5-4,-8-5-9,-3-1-16,8 9 0,-5-7-1,7 6 1</inkml:trace>
  <inkml:trace contextRef="#ctx0" brushRef="#br0" timeOffset="10856">800 1090 10,'2'9'21,"-7"-18"1,8 11-7,-2-2-2,3-3-1,2 3-3,1-5-1,5 4 1,-3-8-1,1 5 0,2-5-1,2 6-1,-6-4-2,3 7 0,-3 0-1,0 0-1,-3 9 0,2-1-1,-6 5 0,-1 0 0,-3 3 0,-2 0 0,-4-1 1,-3 4-1,-1-4 0,-3 0 1,0-2-1,2 0 1,2-4-1,2 1 1,1-5-1,5 1 1,1-3-1,6 0 0,1-3 1,2 2-1,1-4 1,6-1-1,0 0 0,2 0 0,1 0 0,3-1 0,1 1-1,1 2 0,-1-1 0,-4 1-1,3 4-3,-6-8-5,6 4-21,-2 4-5,-9-6 0,5 6 0,-3-7 0</inkml:trace>
  <inkml:trace contextRef="#ctx0" brushRef="#br0" timeOffset="11577">1327 724 5,'-15'-17'25,"12"16"0,-11-14 1,1 9-10,5 3-4,-2 5-1,3 6-3,-6 1-1,3 10 0,-6 0 0,3 11 0,-5-1 0,6 7 1,-2-3-3,8 5 0,0-6-1,5 3-1,4-12-1,7 0-1,0-10 0,6 0 1,4-7-1,5-1 0,-2-5 0,7-4 0,2 0 0,0-5 0,0-1 0,-2-5-1,-2 2 0,-3-4 0,-6-2 0,-8-1-1,-5 1 1,-7-1 0,-9 0-1,-4 0 1,-2-2-1,-7-1 1,-2 5-1,2 0-1,3 5-2,-5-2-2,15 11-11,1 2-18,-9-3 1,13 6-2,-1-4 2</inkml:trace>
  <inkml:trace contextRef="#ctx0" brushRef="#br0" timeOffset="12338">1607 987 25,'2'-7'30,"10"10"0,-13-10 0,6 4-17,7 3 1,-2-3-7,5 5-2,-2-5-1,4 1-1,-1-1 1,2 0-1,-2-1 1,0 1-2,-4-1 1,-1 2-1,-3 1 1,-1 1-1,-3-1-1,1 3 1,-7 0-1,1 2 0,4 1 0,-2 0 0,1 1 0,-4 0 1,-1 0-1,3 1 0,3 0 1,0 2 0,-12-1-1,6 3 1,-4 3 1,3 5-1,-8 0 1,3 4-1,-2-3 0,2 3 0,2-1 0,-2 1-1,6-6 1,2-2-2,-1-5 1,1-1 0,2-4-1,-2-2-1,5 2-2,-4-8-3,4 6-10,-2-5-23,-1-4 1,8 1-1,-6-7 0,4 2 2</inkml:trace>
  <inkml:trace contextRef="#ctx0" brushRef="#br0" timeOffset="13119">1863 541 22,'0'7'26,"0"-7"-3,0 0-4,0-3-2,12-3-4,1 3-3,3-5-2,-3 2-1,9-3-2,-3 3-1,5-1-1,-5 4-1,-3 0 0,-1 3-1,-5 0 0,0 5 0,-2-2 0,-3 4 0,1 3 0,-1 2 0,-11 2 2,-2 3-1,0 1 1,-5 5-1,-6-3 1,3 5 0,-6-5 0,-2 0-1,10-2 1,-2-1-2,-2-6 1,8 1-1,-1-5 0,3-1 0,-2-2 0,10-1 1,-7-3-1,18 0 0,7 0 0,1-1 0,3-2 0,1 0 0,9 0-1,-1 2 0,2-2 1,-10 1-1,1 1-1,-5-1 1,-3 2-2,0-1-2,0 4-3,-9-7-8,-1-1-22,1 5 1,-5-4-1,6 2 1</inkml:trace>
  <inkml:trace contextRef="#ctx0" brushRef="#br0" timeOffset="13730">2268 538 8,'-6'-6'29,"7"7"2,-3-6 0,15 8 1,3-3-19,0-5-3,7 5-4,-1-4-2,8 1-1,1-1 0,0 1-2,-8-3 0,-3 2 0,1 1 0,-7 0-1,-6 3-6,-10 0-13,1-4-14,5 9 0,-13-6 1,12 8-1</inkml:trace>
  <inkml:trace contextRef="#ctx0" brushRef="#br0" timeOffset="14361">2810 360 15,'8'-4'28,"-8"-5"0,6 13 3,-4 3-15,-7 7 0,2 10-4,-10 6-2,5 18-1,-11 4 0,-5 13-2,-8 0 0,5 9-1,-10-5-1,2-1 0,2-5-1,2-7-2,-4-8 1,5-5-2,8-7 1,-3-4-1,0-6 0,5-1 0,4-8-1,0-3 1,4-3-1,2-4 0,3-3-2,1-5-2,15 1-6,-4-8-17,6-3-12,-1-2 1,9-4-1,13-1 2</inkml:trace>
  <inkml:trace contextRef="#ctx0" brushRef="#br0" timeOffset="14922">2974 623 2,'2'-13'29,"-8"-7"0,7 14 3,-8-1 0,4 5-17,8 18 1,-8-3-5,6 16 0,-8 0-3,8 12-1,-9-4 0,5 7-2,-6-5-1,2 1 0,-1-5-2,1-3 0,3-5-1,-2-5 0,5-3-1,1-4 1,-2-3-1,0-3 0,3-3 0,1-2-1,0-3-1,-4-4-2,6 3-4,-4-8-8,-1-2-21,2 2-1,-2-5-1,2 5 2,-4-8 2</inkml:trace>
  <inkml:trace contextRef="#ctx0" brushRef="#br0" timeOffset="15242">2960 895 1,'-3'-7'30,"7"8"0,-5-7 3,11 8-2,3-4-11,2-2-9,6 1-5,0-3-2,8 3-2,2-2 0,-2 0-4,1 2 0,-8-2-5,0 2-11,0 4-13,-9-8-2,-1 8 1,-18-8 1</inkml:trace>
  <inkml:trace contextRef="#ctx0" brushRef="#br0" timeOffset="15503">3280 564 1,'3'-7'26,"-16"-9"2,13 17 2,-12 5-5,7 1-7,7 15-2,-6 0-3,6 14-2,-5-3 0,8 16-2,-10-6-2,12 7-1,-6-7-1,2 0-2,-1-6-1,6-4 0,-5-7-1,3-6 0,-1-4-1,-4-3 0,3-6 0,-4-2-3,11-3-3,-16-9-6,8 0-25,6 3-1,-8-6 0,7-1 0,2-6 2</inkml:trace>
  <inkml:trace contextRef="#ctx0" brushRef="#br0" timeOffset="15953">3614 354 17,'-12'-10'26,"18"13"1,-9-7 2,0 5-15,3 8-1,-1 1-3,2 10-1,-4-1-2,9 11 1,-12 2 0,3 6 0,0-1-2,5 4-1,-5-7-2,6 3 0,-3-6-1,-3-2-1,6-6 0,3-4-1,-3-6 0,-5-3-2,6-2-1,-4-10-3,2 5-8,2-4-19,-7-10-2,-1 6-1,-3-10 2,7 7 0</inkml:trace>
  <inkml:trace contextRef="#ctx0" brushRef="#br0" timeOffset="16274">3414 619 10,'-14'-6'30,"12"9"1,4-10 2,5 7-2,13-3-18,1-6-2,8 3-5,-3-2-1,8 0-3,2 1 0,-5 1-1,-2 1-1,-2-1 1,-8 1-1,2 3-1,-8 2-1,-4-3-4,2 6-6,-5-2-11,-6-4-9,0 9-2,0-9 2,10 7 0</inkml:trace>
  <inkml:trace contextRef="#ctx0" brushRef="#br0" timeOffset="18106">9258 911 17,'-3'-9'26,"9"11"1,-7-5-9,1 1-2,0 4-3,1-2-3,2 7-2,-3-1-2,0 2 0,-3 0-2,6 0 1,-2 1-2,1 0-1,-4-4 0,2 0 0,-1-2-1,4 0 0,-2-3 0,-1 0 1,-3-2-1,5-2 1,-1-1-1,-1 0 0,-3-5 0,-1-2-1,-2-2 1,-1-2-1,3 0 1,-5 0-1,-3 0 0,-1 1 0,3 5 0,0 5 0,-2 3 0,0 6 0,-5 7 0,1 4 1,-2 7 1,-1 6 0,2-1 0,0 3 1,-2 5 0,7 4-1,6-4 1,6 1-1,3-4-1,6 1 0,-2-4 0,8 0 0,2-7-1,3-5 1,-5-3-1,0-2 1,4-6-1,1-5 0,3-1 0,-1-4-2,0 0 0,-2-5-2,7 2-1,-8-6-4,7 7-10,-16 0-17,-4-6 1,-2 5 0,-4-7 1</inkml:trace>
  <inkml:trace contextRef="#ctx0" brushRef="#br0" timeOffset="18818">9430 1048 15,'-17'-6'27,"17"6"0,-8-2 2,7 4-15,1 3 0,1 8-5,5 4-2,-3 3-1,9 5 0,-8 1 0,2 0-2,-6-4 2,17 5-2,-17-10-1,2-1 0,-2-4-1,4-3 1,-7-6 0,3-2-1,-1-5 0,-2-4-1,1-3 1,4-2-1,-8-5 0,6 0-1,4-3 0,-2-3 0,1-1-1,6 5 1,-2 1 0,2 2-1,8 2 0,-5 4 1,-2 1 0,6 5-1,0 4 1,-4-3 0,8 2-1,0-1 0,-2 3-1,-1-3-3,12 5-6,-12 1-17,-1-3-7,2 4-1,-15-5 2,0 5 0</inkml:trace>
  <inkml:trace contextRef="#ctx0" brushRef="#br0" timeOffset="19498">9701 1248 7,'-10'-6'26,"14"10"2,-13-11 1,9 6-12,8-4-2,-4-1-6,5 4-3,2-6-2,7 3-1,2-1-1,5 0 0,-9 2-1,2 2 0,2 2 0,-1 3 0,-7 6 0,-4 4 1,-9 1-1,-6 5 0,1 3 0,-6 1 0,-8 0 0,2 2 1,-7-4 0,4 0 1,-4-4 1,10 0-1,1-5 0,4-2 0,-1-3-1,4-1 0,6-5 0,8 2-1,7-3 0,0-1 0,0-2-1,11 0 1,4-1-1,2-1 0,4 2-1,-5-4-3,5 9-9,3-2-22,-15-6 1,1 6-2,-5-7 2</inkml:trace>
  <inkml:trace contextRef="#ctx0" brushRef="#br0" timeOffset="20260">10257 752 5,'-16'-16'25,"9"14"0,-7 2-4,-1 2-5,0 5-1,-1 5-4,3 11-1,-9 1-1,6 13-1,-5-3 0,5 8-1,5-4 0,7 7-1,-2-9-1,8 1-2,5-6 0,5-4-2,5-5 1,5-3-1,-5-8 0,4-2 0,2-8 0,-3-2-1,5-6 1,1-5 0,-1-8-2,-2 1 2,1-4-2,-4-3 1,-2 0 0,-2-4 0,-12-1-1,-7-1 1,-3 6 0,-4-4-1,-4 0 1,-4 1 0,-1 6-1,0 1 0,3 7 0,-3 4-3,6 9-4,-3 2-19,0 2-7,7 9-1,-7-5 1,15 9 0</inkml:trace>
  <inkml:trace contextRef="#ctx0" brushRef="#br0" timeOffset="21732">10461 1148 0,'-8'-3'22,"13"6"-2,-7-6-1,0 5-1,1-2 0,2 0-2,-1 1-2,-1-2-3,2 2-4,-4-2-1,6 2-1,-1-4-1,5 3-1,-4-3 0,5 2 2,6-2-2,0 1-1,-1-2 1,3 1-1,2 2 0,-1-1-1,-2 1 0,1 1 0,-2-2 0,1 4-1,0-1 0,-5 1 1,-2-1-1,0 1 0,-2-2 1,-5 1-1,2-1 1,0 2 0,-6-1-1,1 0 1,2 2 0,0 2-1,2-1 1,-5 2 0,2 0 0,-1 4 1,-2 0-1,-1 4 1,-5 2-1,1 1 1,-2 4 0,3 2 0,-6-1-1,2 2 0,4-1 0,2-1 0,0-2 0,2-1 0,1-5-1,3-2 0,1-2 1,2-3-1,-4-2 0,2-2 0,3-3-2,-4-5-1,5 8-6,-5-9-17,1-1-12,4 0 1,-3-5-2,6 2 2</inkml:trace>
  <inkml:trace contextRef="#ctx0" brushRef="#br0" timeOffset="22863">10575 652 4,'4'4'17,"-9"-8"0,6 5-1,-5-3 0,2 2-1,1-2-3,-2 1-2,4 2-2,-4-2-1,2 1-2,1-2-1,1 4 1,-2-5-1,2 3-1,-1-5 1,2 4 0,-4-5-1,7 2-1,-1-2 0,3 0 0,-1-2-1,4 0 0,2 0 0,4 0-1,-1 1 1,2 3-1,-2-2 0,-1 5 0,1-1 0,-2 4 0,-4 1 1,-4 2-1,6 3 1,-8 0-1,-2 2 1,2 3-1,-2 2 1,-4 1 1,-7 1-2,2 3 2,-10-2-1,1 2 1,-4-1-1,-1 1 1,-1-4 0,4 0 0,3-5-1,6 0 1,-2-3-1,8-2 0,2-2 0,2-1 1,2-3-2,2 2 1,5-2 0,3 0 0,1-2-1,7 1 1,3-1-1,4-1 0,5 2 0,0-2-1,-2 2-2,-5-5-2,7 7-5,-11-4-14,-5-2-10,1 3-2,-8-4 1,5 5 1</inkml:trace>
  <inkml:trace contextRef="#ctx0" brushRef="#br0" timeOffset="23584">10970 642 24,'7'6'27,"-10"-14"1,12 14 1,0-7-18,7-1-2,5 2-4,0-3-1,2 3-2,-4-2 0,4 0-1,-5 1 1,1 2-1,-10-1-1,1 0 1,-7 0 0,2 2-2,-5 0-4,2 1-12,-2-8-12,1 10-1,-1-12 1,2 14-1</inkml:trace>
  <inkml:trace contextRef="#ctx0" brushRef="#br0" timeOffset="24245">11584 454 8,'-5'-15'25,"13"15"0,-8-5-7,-3 6 0,0 5-3,-2 7-3,-3 10-1,-9 6-2,4 14 0,-12 4-1,3 13 0,-8 0 0,5 8-1,-10-8-1,-4 0-1,2-7 0,5 1-2,3-10 0,7-3 0,-1-5-1,5-3-1,5-5 1,12 2-2,1-5 1,-5-5-1,0-3 1,0-4-1,2-1 0,0-5 1,0 0-1,-2-4 0,3-1 0,2-2 0,5 0 0,-5-2-1,1 1 0,-2-2-1,3 1-2,0-5-3,1 7-11,0-6-19,-2-4 0,2 2-1,0-7 1</inkml:trace>
  <inkml:trace contextRef="#ctx0" brushRef="#br0" timeOffset="25567">11635 766 2,'9'2'23,"-10"-10"-1,9 8-2,-6-4-1,-2 1-2,4 3-3,-4-3-1,6 6-2,-10-3-1,7 7-2,-3-1-2,5 7 1,-9 2-2,6 6 0,-2 4-1,2 7 1,-4 2-1,0 1 0,-2 4 0,5 5 0,-2-4-1,-1 2 0,1-3-1,4-3 0,1-3 0,3 2-1,-5-10-1,-1-2 1,4-4 0,2-3-1,-4-3 0,-2-5 1,-1-2-1,3 0 0,0-3 0,4-3-1,-5-2-1,-4-5-1,8 3-4,-9-11-6,6-1-23,-4 2-2,1-6-2,0 2 3,-5-5-1</inkml:trace>
  <inkml:trace contextRef="#ctx0" brushRef="#br0" timeOffset="26038">11704 1103 11,'7'-9'26,"16"8"2,-9-9 1,13 0-15,5 4-1,-4-3-5,3 5-3,-1-5-3,-1 5-1,-4 0-4,-2 1-3,-8 3-6,-1 3-8,-9-6-8,4 9-1,-12-11 2</inkml:trace>
  <inkml:trace contextRef="#ctx0" brushRef="#br0" timeOffset="26308">11959 820 23,'4'-7'27,"-10"-11"1,6 8-8,3 3-2,-1 0-4,3 7-3,-5-3-2,3 11-2,-7-2 0,4 13 0,-3 0-2,3 13 1,-4 1-1,2 12-1,-2-2 1,4 6-1,0-3 0,3 1-1,-5-7 0,4-4-1,1-2 0,3-7-1,-4-4 0,1-5 0,0-4-1,2-4 1,-2-3-1,1-1 1,-3-4-2,1-4-1,4 2-2,-6-9-3,4 8-14,-5-6-18,1-6 1,1 1 0,-2-7 0</inkml:trace>
  <inkml:trace contextRef="#ctx0" brushRef="#br0" timeOffset="26959">12228 625 19,'5'2'26,"-11"-10"1,3 8-6,1 6-4,4-1-3,1 11-3,-8 0-3,7 12 0,-4-5 0,2 11-2,-1-2 1,2 4-3,-4-2 0,3-1-1,3-6 0,-1-1-1,-2-5-1,4-3 0,-1-5-1,2-2 1,-3-4-1,3-4-1,-1 1-1,-1-5-2,3 3-2,-5-7-6,4 3-9,-1-1-14,-7-5 1,3 6 0,-6-11 1</inkml:trace>
  <inkml:trace contextRef="#ctx0" brushRef="#br0" timeOffset="27360">12113 869 2,'2'3'15,"-11"-6"0,7 4 2,-5-2 0,6 2-1,-7-1 1,3-1-4,3 2-3,-1-4-1,5 6-1,-4-6-1,9 3 0,-7-2-1,11 2 0,-3-3 0,6 1 0,0-2-2,6 2 0,-2-2-1,5 3-1,5-4 0,1 4-1,-4-1 0,1 2-1,-1 0 1,-2 0-1,-1 0 0,-6 0 0,-3 2 0,-3-2 0,1 1-1,-7-2-2,0 4-3,-7-5-8,-8 2-22,6 5 1,-2-5-1,3 7 1</inkml:trace>
  <inkml:trace contextRef="#ctx0" brushRef="#br0" timeOffset="32557">4377 1387 11,'-3'-12'22,"6"8"1,-7-8-1,2 3 0,4 2-3,-5-2-3,1 7-3,-8-7-3,10 7-1,-3 1-2,2 7-2,-7 1 0,6 9-1,-4 1 0,0 11 0,2 4-1,-1 8 0,-5-1 0,7 4 0,0-1-1,6 0 0,-7-3-1,4-4 0,4-7-1,5-4 1,-8-2-1,1-5 0,2-1 1,0-4-1,-2-2 0,1-3 1,-3-1-1,-3-2 0,4-1 1,-1-3-1,-1 1 1,-3-1-1,4-1 0,0 1 1,-3-1-1,0-1 0,1-2 1,5 1-1,-6-4 0,0-3 0,3-5 0,2-2 0,-10-8 0,7-7 0,4-5 0,0-10-1,-3-3 1,6-1 0,1-1-1,-3 2 1,11 3-1,1 7 1,-2 7-1,0 5 1,9 6-1,2 4 1,4 3 0,1 4-1,2 3 1,3 4 0,-1 4 0,-2 6-1,-3 5 1,-14 7 1,-10 5-1,-6 6 0,-9 3 0,-11 1 0,-3 3 1,-7-3-1,0-1 0,1-4 0,1-5 0,4-5 1,5-6-1,4-2 0,-2-4 0,5-2-1,4-1 1,6 2 0,-1 2 0,0 1-1,5 7 1,3 2 0,8 2 0,7 4 1,1 2-1,4 2 0,12-2 1,3 1-1,-4-4 1,2-2-1,1-1 0,-5-4 1,-7-3-2,-4-3-2,-3 1-4,-7-3-24,1-10-8,-3 3 1,-5-7-1,3 0 1</inkml:trace>
  <inkml:trace contextRef="#ctx0" brushRef="#br0" timeOffset="35101">5069 1576 6,'-18'-9'25,"21"12"2,-14-10 2,1 4-12,5 4-2,2-3-2,2 6-3,-5-6-1,15 8-1,-5-9 1,11 6-1,2-6-1,14 6 0,-2-9-2,15 2 0,1-2-2,1 2-1,2-3 0,3 2-1,-3 0-1,-7 2 1,-4 0-1,-7 1 0,-5 1 0,-3-2-1,1 3 0,-16-4-2,15 2-3,-16-8-6,10 0-20,-1 6-4,-1-5-1,4 6 1,-28-7 0</inkml:trace>
  <inkml:trace contextRef="#ctx0" brushRef="#br0" timeOffset="35812">6429 1239 17,'-1'-13'26,"5"9"1,-11-6-5,4-1-5,0 1-4,-6-1-3,1 5-3,-7-3 0,2 5-2,-10 0 1,-1 8 0,-8 0-1,-1 11 2,-15 4-1,4 9-1,-5 6 0,5 11 0,-4 2-1,13 8-1,4 2 0,11-1-1,14-4-1,9-3 0,3-7 0,7-4 0,10-11-1,3-7 1,4-7-1,6-7 1,9-7 0,5-4-1,2-6 0,5-4 0,0-2-1,-3-2-2,-3 6-3,-16-10-9,-9 7-24,-3 8 2,-7-4-1,-7 6 1,-9-5 1</inkml:trace>
  <inkml:trace contextRef="#ctx0" brushRef="#br0" timeOffset="36813">6577 1009 18,'2'4'27,"-10"-8"2,11 6 1,1-7-15,0-3 0,8 0-5,3-8-1,4 2-1,-1-9-1,9 0-1,-3-8-2,7-2-1,1-2 0,4-2-2,-1-2 0,2 1-1,5 2 1,-4 4-1,-5 5 0,-5 6 0,1 6 0,-11 4-1,-5 7 0,-10 4-1,-3 7-3,-10-2-6,2 9-10,0 2-13,-11-1 0,8 9 0,-10-5 1</inkml:trace>
  <inkml:trace contextRef="#ctx0" brushRef="#br0" timeOffset="37174">6729 1073 0,'-4'11'24,"-8"-11"0,10 10 1,-3-10-6,2 0-7,3 0 0,-3 0-5,5 6-1,-5-4 1,1 3-2,0-3 0,0 4-1,-1-5-1,3 5-1,2-5 0,-1-1 0,1-3 0,3-2 0,1-7 1,3 6 1,1-5-1,8 1 0,-4-8-1,7-2 1,8-6-1,4 1 0,5-5-1,1-10 0,5-7 0,4 0-1,0-3 1,-1 4-1,-8 3 0,0 4 0,-8 6 1,0 6-2,-8 10 1,-6 6 0,-2 3-2,-3 3-1,-2 6-4,-6-2-8,-5-2-19,5 11 0,-10-6-1,6 5 1</inkml:trace>
  <inkml:trace contextRef="#ctx0" brushRef="#br0" timeOffset="37845">7663 72 23,'-17'-13'28,"11"9"0,-7-9 3,0 4-19,-8 8-2,10 2-3,-8 8-2,-3 7 1,6 11-2,-9 5 1,3 10-1,2 4 1,14 6 1,-10-3-2,12 5-1,4-6 0,1-2-1,3-8-1,4-4 0,8-8 0,8-6 0,4-5 0,4-11-1,3-7 1,4-7 0,11-9 0,2-5-1,-9-6 1,-3-4-1,0-2 1,-5 1-1,-15 2 1,-10 1-1,-10 2 1,-11 3-1,-11 2 1,-6 0-1,-5 1-1,-4 5 1,8 3-3,-1 3-1,5 7-5,1-1-16,8 0-11,12 14 1,-3-7-1,8 6 1</inkml:trace>
  <inkml:trace contextRef="#ctx0" brushRef="#br0" timeOffset="38946">6635 1843 8,'-3'-7'20,"7"6"0,-5-5 0,4 3 1,0 0-2,-8-1-2,7 4-1,-2-6-2,4 8-3,-7-7-1,5 8-3,-2-1-1,4 3-2,3 3 0,6 6-1,0 2 0,12 7 0,6 2 0,4 5 0,4 3 0,9 2-1,-4 0 0,4-1-1,0-2 0,-3-1 0,-8-5-1,2-2 1,-7-5-1,-7-3 1,1-3-1,-9-3 0,-5-3 0,-2-1 1,-1-5-1,-3 1 0,-5-2-2,-2-6-4,2 8-14,-7-5-19,-2-6 0,5 3-1,-6-4 1,12 3 1</inkml:trace>
  <inkml:trace contextRef="#ctx0" brushRef="#br0" timeOffset="41230">7568 2081 11,'-17'-18'27,"36"14"2,-22-12 1,0 7-12,5 1-2,-5 2-2,4 6-4,-4-2-2,18 13 0,-17-4-1,4 14-1,-5-2 0,6 14-1,-3 1 0,-2 13-1,2-2-1,2 7 0,-4-2-1,2 0 0,3-4-1,0-1 0,0-7-1,0-3 1,0-8-1,0-4 1,-3-4-1,1-2 0,-1-5 0,2-3 0,-4-2 0,2-1 0,2-4-1,-2 0 0,4-1-2,-4-5-2,3 7-6,-6-7-19,6-5-8,1 2 1,-7-9-1,5 4 1</inkml:trace>
  <inkml:trace contextRef="#ctx0" brushRef="#br0" timeOffset="41931">7582 2345 9,'-6'-6'26,"12"14"1,-8-14 2,8 6-13,7 1-3,2-2-2,18-1-4,-10-2-1,7 3-2,9-5 1,2 1-2,-3-2 0,-1 3 0,4-2-1,0 2 0,-9 1 0,-4 0 0,-9 2-1,-2 1 0,-5 0-1,-3 1 0,-7-1-1,-3-1 0,5 3-5,-4-4-2,-1 2-12,5 1-12,-11-7-1,10 8 2,-9-11-1</inkml:trace>
  <inkml:trace contextRef="#ctx0" brushRef="#br0" timeOffset="42431">7984 2023 1,'7'1'25,"-16"-9"1,12 6-3,-6 2-4,2 2-1,2 3-5,-5 1-1,7 9-2,-8 0-1,5 13-1,-1 1 1,7 13-3,-14 1 0,4 9-1,6 3-2,0 2 1,-3-3-2,4-1 0,0-6-1,3-3 0,-3-7-1,5-8 1,-6-7-1,2-6 1,-1-5 0,3-1-1,-3-5 0,-3-1 1,6-2-2,-5-4-1,3 4-5,-6-7-17,0-2-13,1 1 0,-5-8 0,12 5 0</inkml:trace>
  <inkml:trace contextRef="#ctx0" brushRef="#br0" timeOffset="45596">13214 1492 8,'0'0'26,"-8"-13"2,11 13 2,-2-3-16,-4 0 1,2 6-3,-2-1-4,7 9 0,-5 4-2,2 11 0,-4 1 0,5 15 0,-7-1-1,5 6 0,-4 0-1,4 2-1,-3-9-1,2-1 0,1-7 0,2-4-1,1-10-1,-1-2 1,2 0 0,-4-1-1,0-5 1,0 0 0,0-1 0,0-4-1,-4 4 1,4-3-1,-3-5 1,1 1-1,2-5 1,2-3-1,-4-3 0,0 2 1,3-2-1,-2-2 1,-4-5-2,1-4 2,1-5-2,0 1 1,-1-8 0,2-9 0,4-6 0,0-7-1,4-2 1,6-2 0,1 1 0,3 4 0,4 7 0,2 4-1,0 7 1,6 8 0,2 6 0,0 5-1,5 6 1,2 3 0,-3 4 0,-3 3 0,-1 6 0,-8 7 0,-10 4 0,-12 6 0,-14 5 0,-10 7 0,-5 1 0,-3 0 0,-12 0 1,2-1-1,5-6 0,7-3 0,3-6 0,10-7 0,2-2 0,5 0 0,9-6-1,5 3 1,-1 2 0,6 3 1,5 4-1,4 5 0,1 1 1,5 3-1,9 0 1,3 1 0,3-1-1,3-5 1,2-4-1,0-4 1,-3-3-1,-5-4 0,-5-2-1,-9-5-4,5 4-9,-5-5-24,-13-5 2,0 4-3,-4-5 3,6 2-1</inkml:trace>
  <inkml:trace contextRef="#ctx0" brushRef="#br0" timeOffset="46658">14008 1634 20,'2'4'31,"-8"-10"3,16 8 0,-6-9 0,7-1-24,15 7 0,3-9-2,7 3-2,5-4-1,6 3-2,4-5 1,4 3-2,-5-1 0,-8 3 0,-6-1 0,-1 5-1,-10-1 0,-3 4 0,-10 1-1,-5 0 0,0 3-4,-4-6-4,3 9-15,-5-3-15,4-5 1,0 5-2,-9-9 2</inkml:trace>
  <inkml:trace contextRef="#ctx0" brushRef="#br0" timeOffset="47749">15359 1206 3,'8'6'20,"-9"-11"0,7 5 0,-3-3-2,2 2 0,-2-2-3,-6-3-3,9 3-2,-9-4-2,2 1-1,-8-2-2,6 0 0,-6-2-1,2 3 1,-5-3-2,2-3 1,-4 6-1,-2 4-1,-2 0 0,-2 7 1,-14 2-1,7 9 0,-2 2-1,-17 10 1,0 4 0,11 5 0,-3 6 1,9 5-1,4 4 0,15 3 0,3-2 0,7 1-1,17-4 0,3-5 0,5-5 0,0-6-1,7-8 1,0-8-1,4-7 1,20-4-1,-12-8 1,2-3-1,5-4-1,0-7-1,0 4-2,-12-9-4,4 8-15,-13 3-16,-11-5 1,-4 9 0,-8-7 1</inkml:trace>
  <inkml:trace contextRef="#ctx0" brushRef="#br0" timeOffset="49972">15539 959 14,'-14'-5'23,"16"11"2,-9-6-9,6 0 1,1 1-3,0-3-3,1 3-1,-4-4 0,8 3-1,-2-7 0,4 3-2,-3-9 0,11 1-2,2-8-2,4-3 0,5-9-1,6-3 0,-1-5-1,5-4 0,0-2-1,-1-2 1,0 3-1,-3 5 0,-7 4 1,-5 7-1,-4 6 0,-4 7 1,-5 6-1,-2 5-1,-5 2 0,0 2-2,6 5-4,-9-4-9,-3 2-19,7 9 1,-5-6-2,5 8 2</inkml:trace>
  <inkml:trace contextRef="#ctx0" brushRef="#br0" timeOffset="50663">15644 1158 19,'-6'-9'23,"8"5"-7,2-3 1,6-5 2,5-2-3,-4-9-2,11-3-1,0-9-4,10-3-1,-3-6-3,3-3-2,2-2-1,4 0 0,-5 1-1,-5 5-1,0 7 1,-7 5 1,-6 10-2,-3 2 1,-5 7-1,-3 5-1,1 6-3,-5-4-6,-3-1-19,6 12-3,-8-10-2,14 11 2</inkml:trace>
  <inkml:trace contextRef="#ctx0" brushRef="#br0" timeOffset="51314">16436 68 17,'-13'-17'23,"16"11"2,-9-7-9,1 3-2,-3 2 0,-2 0-3,1 5-1,-7 0-1,0 7 0,-7 3-1,4 9-1,-7-3-2,5 13 1,-11 2-2,9 9 0,6 1-1,8 7 0,-1 1 0,5 2-2,10 1 1,8-4-1,4-5 0,7-4 0,2-8-1,4-9 1,5-11 0,8-6 0,-3-11-1,0-7 1,0-8 0,4-5-1,-4-6 0,-6-1 0,-3 0 0,-5-2-1,-4 2 1,-7 1 0,-11 4-1,-4 2 0,-7 3 0,-9 2 1,-3 6-2,-10 2-1,7 9-4,-10-4-13,1 7-15,2 8-1,-3-4 1,16 11-1</inkml:trace>
  <inkml:trace contextRef="#ctx0" brushRef="#br0" timeOffset="54058">15657 1854 9,'4'4'19,"-6"-8"0,6 5 0,-1-2 1,0 1-2,1 2 0,-1-2-2,9 8-3,-2-4-2,9 9-1,-3-3-2,10 10-2,-1-1 0,8 6-2,-2-4-1,0 5-1,-2-1 1,1 1-2,-2-4 1,-5-2-1,2-3-1,0-2 1,-3-4 0,2 0-1,-5-6 1,-7 0 0,-2-4-1,2 1-1,-3-1-4,-15-7-6,-7 3-27,2 5 1,1-7-1,10 5 1,-10-5-1</inkml:trace>
  <inkml:trace contextRef="#ctx0" brushRef="#br0" timeOffset="54809">16597 2059 25,'-22'-12'27,"12"15"2,-12-9 0,3 11-16,6 12 0,-5-4-4,2 16-2,-3-4-1,3 8 0,-3 0 1,9 6-2,0-3 0,7 0-1,6-1-1,7 0-1,3-8 0,3-2 0,3-5-1,6-5 0,-2-7 0,1-2 0,-3-9 0,7-8-1,-2-5 1,2-6 0,1-4-1,-3-3 0,-5-3 1,-2 0-1,-3-1 0,-8 3 0,-9 1 0,-3 3 0,-8 0 0,-1 3 0,-6 3 0,0 2-1,-1 4-1,-2 2-1,6 8-4,-5-2-8,1 5-22,8 8 2,-1-6-2,10 8 2</inkml:trace>
  <inkml:trace contextRef="#ctx0" brushRef="#br0" timeOffset="55520">16876 2027 18,'-1'3'28,"-14"-7"0,17 9 3,-4 6-15,1-4-1,10 13-4,-12-4-2,7 13-1,-8-2 1,14 8-2,-12 0-1,5 4-2,-6-2 1,6-1-2,-3-2 0,3-2-1,0-6 0,2-2-1,-4-6 0,2-4 0,0-5 0,0-2-1,0-3 0,-2-4-1,2-1-2,-3-6-3,7 5-11,-1-1-21,-7-10 2,4 3-2,-6-9 2</inkml:trace>
  <inkml:trace contextRef="#ctx0" brushRef="#br0" timeOffset="55901">16921 2225 3,'24'2'24,"-10"-14"-1,17 12 2,-6-9-13,11 4-2,-2-3-4,3 1-2,0 3-2,-1-1-2,-4 1 0,-1 1-2,-2 2-4,-6-4-8,4 11-11,-23-14 0,15 12 1</inkml:trace>
  <inkml:trace contextRef="#ctx0" brushRef="#br0" timeOffset="56201">17286 2011 7,'-15'-11'26,"14"6"2,-14-3 1,9 0-11,3 7 0,-1-6-7,7 8 0,-8-7-4,11 11 1,-10 2 0,11 4-1,-10 5 0,6 9-1,-4 4 0,2 6-1,-4 5 0,6 6-1,-4 1-1,-1 2-1,4-4 0,1 1 0,0-9-1,5 0 0,-3-7 0,-1-4-1,5-7 1,-2-6-1,-1-2 0,0-6-1,2 1-2,-8-11-4,11 10-8,-7-10-24,-5-4 0,5 5 0,-6-7 1,2 2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6:05.635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291 790 19,'6'11'27,"-15"-8"2,15 15 0,0-4-14,-7 1-7,-1 2 1,2-4-3,3 2-2,-3-5-1,3 0 0,-2-6 1,2 2-1,-3-6 1,5-1-1,-8-5 1,3-4-1,4-6-1,-2-3 0,-8-6-1,3-4 0,-2-3-1,-2 0 1,-6 1-1,1 3 0,-4 6 1,-1 6 0,0 9 0,-14 13 0,-2 8 1,6 14 0,0 8 0,-1 9 1,0 7-1,7 6 0,2-1 0,19-2 0,0-3 0,0-6-1,11-8 1,10-5-2,1-8 1,5-8 0,4-5 0,1-8-2,3-5 0,2-8-1,4-1-3,-10-9-3,9 8-12,0-4-18,-14-2 2,2 7-2,-8-5 3</inkml:trace>
  <inkml:trace contextRef="#ctx0" brushRef="#br0" timeOffset="691">827 843 12,'3'-11'24,"-15"-20"1,12 15 0,-10-11-17,-5 1 0,1 3-1,1 1-1,-1 6-1,-9 7 1,0 14 0,-3 5 1,-3 16 1,-9 4-1,4 14 0,-6 2-2,8 8 1,2-5-2,10 2-1,7-8 0,13-1-1,7-13-1,9-4 1,9-12-1,6-6 1,1-10-1,2-4 0,0-9 0,-1-4 0,-1-8 0,-4-5-1,-8-2 1,-2-1-1,-1 0 0,-4-1 0,-5 4 0,-4 4 0,-1 7 0,0 6 0,-6 9 0,0 7 0,-1 12 0,-2 7 1,3 5-1,3 8 1,-1 2-1,3 0 1,4 1-1,3-3 1,3-3-1,2-7 0,2-2-2,-4-8-1,7 1-3,0-10-6,0-1-9,-2 0-13,-5-11-1,2 2-1,-2-10 2</inkml:trace>
  <inkml:trace contextRef="#ctx0" brushRef="#br0" timeOffset="1231">1029 723 15,'-10'-14'29,"7"22"2,-10 4 2,7 10-13,3 12-2,-6 0-6,8 12-2,-4-5-3,7 5-2,-2-8-1,7-2-1,-1-7-1,0-6 0,0-8 0,2-1 0,-6-8-1,2-2 1,-2-7-1,0-5 1,-2-4-1,0-4-1,0-4 1,0-5-1,8-7 0,-2-5 0,1-1 0,2-4-1,2-1 1,4-1-1,4 5 1,1 3-1,0 5 1,2 7-1,3 8 0,1 4 0,3 11 0,-4 1-3,10 5-2,-8-3-4,3 8-14,-6 2-11,-5-8-1,-1 6 1,-18-8 1</inkml:trace>
  <inkml:trace contextRef="#ctx0" brushRef="#br0" timeOffset="1752">1526 283 24,'-7'-3'31,"10"16"2,-12 3-1,5 8-10,10 18-9,-12 8-2,6 13-2,4 4-4,-4 6 0,-1-4-3,4-1 1,-2-5-2,-5-8 0,4-10 0,0-12 0,-3-9-1,6-5 1,-2-9 0,1-5-1,-1-10 1,6-5 0,-5-6-1,1-5 1,7-8-1,6-8-1,-4-3 0,2-7-1,6 5 0,4 0 0,6 8-1,-2 2 1,-5 14 1,0 7 0,4 11 0,-1 8 1,-6 10 0,-1 5 0,-6 3 0,0 3 0,-3 2 1,-8 3-1,-5-2 1,-10 2-1,-6-4 0,-9-2 0,-5-2 0,-8-5-1,0-2-2,1-9-5,5-4-18,6 3-8,1-14-1,18 5 1,0-11 1</inkml:trace>
  <inkml:trace contextRef="#ctx0" brushRef="#br0" timeOffset="2333">2185 578 13,'-7'-6'31,"-9"-4"1,1 23 2,-6 18-3,-3-5-16,10 19 0,-10 0-6,8 10-2,2-3-1,4 2-2,8-9 0,8-5-2,-2-11 0,11-6 0,7-11-1,4-9 0,3-8 0,12-6 0,-11-7 0,1-8-1,4-7-1,-2-8 0,-11-1 0,-9-4-2,-1 1-1,-16 0 0,4 6-2,-15 1-1,-4 15-3,-11 1-8,3 4-17,7 15 1,-8-3-1,17 13 2</inkml:trace>
  <inkml:trace contextRef="#ctx0" brushRef="#br0" timeOffset="2804">2812 487 26,'0'0'31,"-13"-6"2,1 16-1,-6 9-13,-7 4-5,6 14-2,-13 5-4,-2 10-2,-3 0-1,5 3-1,-6-1-1,1-4-1,4-6-2,-2-8-2,12-7-2,-6-12-6,10-2-12,7-6-14,-2-14 1,12-2-1,-4-12 2</inkml:trace>
  <inkml:trace contextRef="#ctx0" brushRef="#br0" timeOffset="3044">2430 572 3,'-3'-21'32,"-5"-2"0,4 17 3,-3 4 0,-3 8-15,20 17-1,0 0-8,18 14-1,-11 2-4,9 9 0,6-3-2,2-1-1,-2-1 0,-2-4-2,-4-7 0,-2-6-1,-1-5-2,-4-8-1,-3 3-5,-7-13-14,1 0-17,6 0 0,-7-9 0,2 3 1</inkml:trace>
  <inkml:trace contextRef="#ctx0" brushRef="#br0" timeOffset="5778">2840 514 3,'3'3'23,"-13"-14"2,8 9-6,1-2 0,2 1-2,1 5-2,0-4-2,9 11-1,-7-3 0,8 12-2,-5 1-1,10 10-1,-5 5-2,8 8-1,1-2-2,5 4 0,-6-2-1,4-3-1,-1-4 0,-1-5 0,-2-8-1,-5-5 0,-4-4 1,-2-4-2,0-5 0,-5-5-3,-1-1-1,-6-6-5,7 2-10,1 2-16,-10-12 0,2 3-1,-5-9 2</inkml:trace>
  <inkml:trace contextRef="#ctx0" brushRef="#br0" timeOffset="6138">3115 480 3,'-9'-22'29,"13"16"1,-12 0 1,2 12-10,4 10-1,-8 9-3,7 18-5,-3 4-3,2 13-2,-6 6-1,4 8 0,-3-2-2,5 2 0,-8-7-1,4-7-1,-1-6 0,3-5-1,-1-9 0,-2-7-1,3-7 1,2-4-2,8-5 0,-8-5-1,2-2-2,0-10-3,9 3-7,-6-9-12,-2-4-11,4 0 0,-5-12 1,7 3 2</inkml:trace>
  <inkml:trace contextRef="#ctx0" brushRef="#br0" timeOffset="6609">3265 0 12,'4'1'28,"-11"-5"2,11 19 1,-8 3-10,-2 6-7,10 12 0,2 3-3,9 18-1,-11-1-1,8 16-2,-4-2 1,7 8-2,-8-2 0,6 2-2,-10-7 0,3-4-2,-3-9 0,3-9 0,-5-9-2,-1-8 1,4-11-1,-2-7-1,-1-4-2,-6-8-1,13-2-3,-9-12-8,1-2-22,1 2-1,-5-5-1,8-1 1,-5-5 2</inkml:trace>
  <inkml:trace contextRef="#ctx0" brushRef="#br0" timeOffset="7150">3641 390 1,'-6'-3'29,"11"15"2,-10-2 1,7 14 1,-1 10-15,-2-1-3,8 15-3,-5-3-4,5 7-2,-9-4-1,7 1-1,-2-10-1,1-3-1,-4-8-1,-1-6 0,2-6-3,-4-11-3,9 3-12,-2-8-20,-7-15 2,6 1-2,-4-17 1</inkml:trace>
  <inkml:trace contextRef="#ctx0" brushRef="#br0" timeOffset="7410">3590 251 0,'-5'-9'27,"-7"-4"0,12 16-1,-6-7-10,13-8-29,5 18-10,-8-6-2,17 13-1</inkml:trace>
  <inkml:trace contextRef="#ctx0" brushRef="#br0" timeOffset="7811">4292 506 9,'-21'-25'24,"7"15"2,-15-2-5,1 5-3,2 3-3,-11 5-2,8 12-1,-10 3 0,7 16-1,-6 3 0,9 14-3,-1-1 0,9 10-2,2-4-1,9-1-1,6-4-2,8-5 0,6-9-1,9-9 0,4-10 0,9-6 0,9-7-1,9-8 0,5-5-1,-3-9-3,5 4-4,-12-7-17,-9-1-13,-1 5 0,-19-1 0,-4 11 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6:14.457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453 699 0,'10'-7'22,"-13"-11"1,7 4-5,-10-8-2,2 0-3,-6-4-3,-2-1-3,-1 1 0,-6 1-3,0 3 1,-3 2-2,-1 7 1,-5 6-1,-2 12 2,-8 7-1,-2 13 1,-2 5 1,3 14-2,-4 2 1,13 5-1,3-2 1,13 1-2,10-2-1,9-4 0,10-8-2,10-5 1,4-8 0,6-5 0,0-7-1,-2-8 1,2-7-1,2-9 0,-5-8 1,1-3-2,-2-7 1,-8-7 0,4-3-1,-5 0 0,-4 2 0,-6 1 0,-3 3 0,-6 4 0,-2 8 0,2 10 0,-6 7 1,2 7 0,-5 11 1,7 10 0,4 4 0,-1 6 0,1 3 1,2 3 0,3-1-1,2-4-1,4-2-1,-3-9-2,1 1-6,0-10-11,-1-7-14,4-1-1,-8-11 1,8 1 1</inkml:trace>
  <inkml:trace contextRef="#ctx0" brushRef="#br0" timeOffset="751">1081 471 18,'10'6'24,"-16"-13"1,11 7-12,-4-4 2,2-2-2,0 0-2,-9-4-2,5 1 0,-5-7-2,-1 0-1,-8-3-1,3 4 0,-5-1-2,-1 7 0,-8 4 1,-2 9-1,1 6-1,-1 12 2,-6 6 0,7 10-1,-1 3 0,6 7 0,6-4-1,9 4 1,0-3-1,12-3-1,11-7 0,0-4 0,3-6 0,11-8 0,5-4-1,0-8-1,4-2-2,-4-9-3,4 3-4,-5-10-11,-6-3-16,2 3 1,-9-6 0,3 4 1</inkml:trace>
  <inkml:trace contextRef="#ctx0" brushRef="#br0" timeOffset="1162">1314 385 7,'-7'-8'32,"8"13"1,-8 3 2,10 16 0,6 9-14,-11-1-7,10 13-5,-7-3-3,6 8-1,1-5-2,0 0-1,-3-8-1,-1-5-1,1-4-3,-4-12-4,3-2-15,1-6-15,-8-11 0,7-6 0,-4-11 1</inkml:trace>
  <inkml:trace contextRef="#ctx0" brushRef="#br0" timeOffset="1412">1291 142 23,'-9'-15'24,"-10"-4"-8,9 16-15,19 10-19,-14-8-4,21 17-1</inkml:trace>
  <inkml:trace contextRef="#ctx0" brushRef="#br0" timeOffset="1723">1896 566 19,'12'-1'23,"-17"-11"-1,8 3-9,-3-4 0,-3 2-4,-3-3-3,-7 1 0,3 3 0,-12 0-2,-3 4 1,-2 2-1,2 5 0,-11 3 1,3 11 0,1 0 0,-4 9 0,-2 3 1,12 8-1,2-2 1,4 7-2,10-7-1,8 2 0,4-4-1,14-3-1,7-6-1,1-6 1,0-6-2,11-7 0,-4-3-2,-2-10-2,12-1-4,-13-11-7,8-2-9,2 0-8,-18-9-2,7 6 3</inkml:trace>
  <inkml:trace contextRef="#ctx0" brushRef="#br0" timeOffset="2113">1852 4 7,'2'-4'28,"-15"-3"2,14 20 3,-1 6-10,-3 13-2,6 16-6,-7 6-4,10 19 0,-5-1-3,8 9 0,-5-3-2,9 0-2,0-12 0,-1-3-1,-2-14-1,6-6-1,-3-11 1,-1-3-1,-2-10-1,2-4 0,-2-7-1,0-8-2,3 2-4,-15-12-13,4-2-20,4-1 2,-17-5-1,-8 4 2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5:37.584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191 391 16,'3'11'27,"-10"-5"1,8 8-5,1 11-6,1 7 0,4 10-3,-4 2-4,6 13 0,-8-2-2,5 7-2,-5-6-1,2 2-1,-3-7-1,0-5 0,-1-10-1,-1 2-1,1-8 0,1-2 0,-2-7 0,2 0-1,-2-5 1,2-1-1,-2 1 0,1-6 0,1-1 0,-2-5-1,2 1-1,-1-5 0,2 3-3,-2-9-3,5 4-12,0 1-15,-8-9 0,4 3 0,-9-9 1</inkml:trace>
  <inkml:trace contextRef="#ctx0" brushRef="#br0" timeOffset="531">4 532 5,'-10'-21'26,"20"6"1,-10-14 1,19 9 0,3-6-22,3-4 2,12 4-2,-4-1-1,9 9 0,-4-1-1,8 7 1,-10 4-1,5 6 0,-6 2 0,0 9-2,-7 1 2,-1 6-1,-9 6-1,-8 7 0,-8 4 0,-10 4 0,-12 5 0,-5 3 0,-8 0 0,-4-2-1,1-2 0,-1-8 0,3-5 0,5-8-1,7-6-1,1-7-2,9 1-3,-3-13-8,5-5-18,9 9-2,-2-11-2,7 6 2</inkml:trace>
  <inkml:trace contextRef="#ctx0" brushRef="#br0" timeOffset="1132">702 286 10,'4'0'24,"-12"-10"2,10 13 3,-3-4-15,1 2 2,4 8-4,-4 0-2,3 9-1,-4 1-1,5 9 1,-7 1-1,6 7-3,-4-2 0,4 5-1,-3-5-1,1 0 0,1-5-1,1-3-1,-1-7 0,1-4 0,-1-7 1,1-3-1,-2-10 1,2-3-1,1-8 0,1-6 1,-1-3-1,-1-4 0,4-2-1,-1-4 0,-1 2 1,1-1-2,-2 6 2,2 0-2,1 2 1,2 3 0,0 3 0,2 1 0,5 4 0,0 1-1,6 4 1,2 0 0,2 4 0,2 2-1,-1-1 1,4 4 0,-5 1-1,-1 0 0,0 3-4,-9-9-4,3 9-17,-5 0-10,-8-2-1,3 3 0,-5-5 0</inkml:trace>
  <inkml:trace contextRef="#ctx0" brushRef="#br0" timeOffset="1753">1284 159 14,'-4'-10'27,"8"16"3,-7-6 2,3 14-13,6 8-2,-6 3-4,9 6-2,-8 3 0,5 3-3,-1-2-2,0 7-1,-2-10-1,0-3-2,0-6 0,-3-3-2,2-4-2,-5-9-4,4 2-13,-2-8-17,-7-11 0,5 1-1,-5-14 0</inkml:trace>
  <inkml:trace contextRef="#ctx0" brushRef="#br0" timeOffset="2003">1236 71 18,'-9'-17'30,"-7"-5"0,12 16 0,-8-7-7,5 0-43,19 17-4,-8-6-5,13 12-2</inkml:trace>
  <inkml:trace contextRef="#ctx0" brushRef="#br0" timeOffset="2354">1570 188 14,'3'0'29,"-10"-7"2,8 17 2,2 0-12,-10 0-3,8 13-4,-5-1-3,4 10-3,-4 0-2,4 8 0,-3-5-3,4 1 1,-1-6-2,2-2-1,-2-8 0,1-3 1,1-5-1,-1-5 0,0-5 0,2-7 0,-1-6 0,1-5 0,-2-4 0,4-6-1,-1-6 0,3-6 0,2-1 0,1-1 0,5 2-1,-1 5 0,1 5 0,0 5 0,1 6 0,1 14 0,-4 9 1,-1 11 0,-2 6 1,0 5 0,1 4 0,-3 4 0,-2 3 0,2-7 0,-3-4 0,0-3 0,-2-8 0,-2-4 0,2-7 0,0-7 0,-2-8 1,2-5-1,6-8 0,1-6-1,2-2 1,4-10-2,3 2 1,4 2 0,4 5-1,-3 4 1,0 7-1,-1 5 0,0 5 0,-2 19 1,-4 2 1,-2 10-1,-3 2 0,1 6 0,-3 1 1,0 5 0,-1 0 0,-2-5-1,1-4 0,-3-6-1,3 0-2,-8-7-3,8 3-12,-3-6-21,-1-8 0,5-1 0,0-8 1,5-3 1</inkml:trace>
  <inkml:trace contextRef="#ctx0" brushRef="#br0" timeOffset="3145">2590 136 12,'-8'-14'27,"8"8"0,-12-7 2,-4 7-13,0 3-2,-6 3-3,1 9-2,-8 2 0,4 14-2,-7-2 0,8 12 1,-4-2-1,10 8-2,1-5 0,8 3-2,5-7-1,8-4 0,3-4 0,6-7-1,5-8 0,2-7 0,4-4 0,2-10 0,5-5 0,-2-5-1,1-4 0,-2-3 0,-2-9-1,-1 5 1,-7 3-1,-2 2 1,-7 7-1,-5 2 0,0 4 0,-2 8 1,-4 14 0,-1 5 0,2 4 1,-2 8-1,6 3 1,1 3 0,2 2 1,4 1-1,2-6-1,3-2 0,5-5-2,-2-10-4,8 5-7,-4-11-18,-2-7-6,8-1-1,-6-9 1,6 0 1</inkml:trace>
  <inkml:trace contextRef="#ctx0" brushRef="#br0" timeOffset="3625">2962 149 16,'-8'-13'32,"6"13"2,-4 0 1,8 15 1,2 5-19,-5-1-4,8 11-6,-5-4-1,5 6-1,-3 0-1,5 1-2,-6-10 1,3-3-1,-3-4-1,2-6 1,-3-3 0,1-2-1,-3-10 0,3-3 0,0-7 0,-2-3-1,2-6 1,0-9-1,4 0-1,1-5 0,3 1-1,-1-1 1,6 5-1,2 1 1,4 6-1,0 7 1,-2 3 0,1 6 0,-4 4-1,-1 4 0,-4 4-1,-3-2-2,8 9-2,-14-7-5,10 5-14,-13 0-10,0-4-1,0 4 2,0-7 2</inkml:trace>
  <inkml:trace contextRef="#ctx0" brushRef="#br0" timeOffset="4056">3387 41 1,'-4'-10'28,"10"11"1,-11-8 0,7 10 0,-1 0-13,-4 2-5,2 11-3,-4-3-1,4 15 0,-5-1 1,5 9-1,-4-2 0,10 6-2,-5-8-1,5 1-1,4-4 0,3-9-2,2-5 1,2-5-1,5-7-1,4-6 1,1-7-1,2-5-1,4-4 0,-3-8-1,2 0 0,-4-5-1,-2-2 1,-6-2-1,2 3 1,-7-2 0,-5 5 0,-2 7 1,-1 1 2,0 6 0,-3 8 0,0 9 2,-3 8 0,1 12 0,1 7 2,2 12-1,-4 7 0,0 12 0,2 5-1,0 8 0,-4 4-1,0 4 0,-7 0-2,-5-2 1,-1-3-1,-4-4 1,-9-8-1,-1-8-1,0-11 0,-3-13-1,4-6-1,-1-13-1,4-10 0,-3-10-2,11-4-2,-9-12-5,4-4-22,1 6-2,-9-2-1,3 8 3,3-3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5:42.802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280 588 18,'3'0'28,"-10"-14"1,10 2 1,-6-3-14,0-5-2,1-2-6,-2-5-2,1 1-2,-4-2 0,2 3 0,-5 2-1,3 3 0,-6 9 1,0 8-2,-6 9 1,0 13-1,-4 7 0,0 12 0,-4 6-1,3 8 0,0-1 1,7 5-1,2-5 1,4-3-1,5-6 0,6-4 0,3-7 0,3-7-2,2-6 2,4-5-1,1-10 0,3-7 1,3-9-1,1-8 0,4-7 0,-1-6 0,0-7-1,0-3 1,-2 0-1,-5 5 1,-5-2-1,-1 4 1,-4 5 0,-3 4-1,-1 7 1,-2 5 0,0 9-1,0 5 1,0 11 1,3 12-1,1 4 1,3 10 0,3 3 0,2 6 1,4-3-1,0 0 0,1-9 0,1-4-2,-1-3-2,-4-12-5,3-7-21,2 2-6,-10-13 0,8 1-2,-5-8 2</inkml:trace>
  <inkml:trace contextRef="#ctx0" brushRef="#br0" timeOffset="661">575 0 12,'-7'-10'31,"10"17"2,-9 5 1,12 17 1,7 12-18,-10 8-4,11 17-3,-4 1-3,9 9-1,-4-1-2,2-1 0,-5-10-2,1-5 0,-4-12-1,-2-9 0,0-10-1,-4-8-1,3-2-3,-5-11-4,8 4-6,-2-7-19,-1-11-4,6-1-2,-4-8 3,5 4-1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5:43.963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235 649 10,'-2'-8'27,"11"13"1,-5-10-6,1 0-2,-2-1-4,-3-7-2,1 1-3,-7-7-1,2 3-4,-6-6 1,-2 5-3,-7-2 0,-4 7 0,-6 3-1,7 9 1,-3 5-1,3 14 1,-1 7 0,2 13 0,3 3-1,10 9 0,2 2-1,2 1 0,1-2 0,6-4-1,1-8-1,4-8 1,11-7-2,1-8-1,8-5-1,-1-9-3,10-2-2,-7-13-3,16 5-4,-6-16-3,4 5-1,-10-12 1,7 2 2,-9-8 3,3-1 0,-11-7 6,1 2 5,-9-2 4,-4 4 5,-3 3 3,-8 5 2,-1 12 0,-9 5 2,3 20 1,-13 5-1,12 20-1,-10 0-1,9 15-3,-5-3-3,10 9 0,2-9-2,10 1-1,1-10-1,7-5-1,4-9 0,2-8 0,3-6 0,6-8 0,-1-6 0,3-7-1,-4-4 0,1-7 0,-7-3-1,-2-7 0,-9 2 0,-8-1-1,-10 1 1,-9 3-2,-7 4 0,-8 1-3,3 12-3,-12-4-12,9 4-15,12 7 0,-1-3-1,14 7 2</inkml:trace>
  <inkml:trace contextRef="#ctx0" brushRef="#br0" timeOffset="762">859 201 16,'-2'-14'32,"-8"-2"1,7 10 2,-1 4-1,-1 10-20,14 19 0,-8 7-4,5 17-2,-4 7-2,4 12 0,-4 3-1,1 3-2,-4-3 0,-1-5-1,1-7-1,1-10 0,0-10 0,0-9-1,0-10 1,1-7-1,2-9 0,6-9 0,1-8 0,1-5-1,0-10 0,2-6 1,3-7-1,2-6-1,-2-2 1,-2 2 0,2 4-1,-2 4 1,0 13 0,1 6 0,-1 15 1,-1 13 0,2 8 0,0 8 1,-2 5-1,0 5 1,-2-1 0,1-1 0,-5-2-2,-1-4 0,2-2-3,-8-12-7,0-2-28,5 0 1,-3-9 0,7-2-1,-1-10 2</inkml:trace>
  <inkml:trace contextRef="#ctx0" brushRef="#br0" timeOffset="1242">1405 453 17,'-4'-3'33,"-11"6"2,5 21 0,-8 6 1,-1 8-20,12 16-2,-4-4-6,6 8-1,1-6-2,7-2 0,1-12-2,6-7-1,6-13 0,8-6 0,0-12-1,7-6 0,1-8 0,3-8-1,1-7-1,-1-8 0,-5-2-1,-10-5 0,-5 2 0,-11-2-1,-5 5 1,-14 2 0,-5 11 0,-11 4-2,5 12-3,-11-2-8,2 10-22,12 4 0,3-2 0,15 6 1</inkml:trace>
  <inkml:trace contextRef="#ctx0" brushRef="#br0" timeOffset="1673">1794 67 5,'-4'-29'32,"4"12"1,-6-4 2,7 14-1,4 11-14,-12 3-4,8 21-4,-5 4-3,7 18-3,-3 8 1,2 15-2,-3 3 0,7 8-1,-2-2 0,2 0-2,-2-10 0,2-5-1,0-10 0,1-10 0,-1-9-2,-1-10-2,0-5-2,0-16-6,2-7-27,2 2-3,-5-7 2,2-4-2,-3-5 2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5:48.860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389 811 3,'9'6'23,"-13"-12"1,1 5-6,1-5-1,5-2-1,-3 0-3,0-4-2,2-1-2,-15-7 0,2 2-2,3-6-2,-1-1-1,-11-3-2,4 2 0,-5 0-1,4 6 0,-2 4 0,0 6 0,-3 10 0,-9 10 2,-2 9-1,5 10 0,-1 7 0,0 8 0,1 3 0,8 3-1,2-1 1,18-2-2,0-4 1,0-5-1,0-6 1,16-7-1,6-9 0,0-6 1,1-10-1,-2-9 1,9-8-1,1-7 1,1-7-1,-12-1-1,4-6 1,-7 0-1,-4 2 1,-3 1-1,-2 3 0,-4 3 0,-2 3 0,-4 5 1,-5 11 0,5 6 0,-1 8 0,2 8 1,1 7 0,1 8-1,4 7 2,2-1-1,3 2-1,-1-3 1,6-2-2,-5-6-2,7-1-3,-8-11-13,0-8-15,5 2 0,-3-12-2,-1 2 2</inkml:trace>
  <inkml:trace contextRef="#ctx0" brushRef="#br0" timeOffset="721">526 198 11,'12'3'28,"-6"-5"1,-3 18 3,5 12-13,4 3-2,7 16-1,-9 0-4,12 17-1,-6-3-3,5 7-1,-5-7-2,0 2-2,-8-11 0,5-4-2,-2-6 1,-1-4-2,-7-8 0,-2-7-2,8-1-3,-6-13-4,1 0-17,1-3-10,-4-12 0,2 1-1,-4-11 2</inkml:trace>
  <inkml:trace contextRef="#ctx0" brushRef="#br0" timeOffset="5909">1367 740 1,'-4'0'13,"-9"-6"1,14 5-2,-10-7 0,-1 5 1,-3-7-2,-2 4 3,-4-2-3,3 0 0,0 1-2,-7 0-1,6 3-2,-4-1-1,-1 10-1,-2-4 0,3 9-1,-4-1-1,-1 7 1,6 0 0,1 7 0,0-1-1,9 1 1,-2 0 0,3 2-1,9-3-1,6 0 0,-3-2-1,9-4 1,1-2-1,-2-2 1,10-5-1,1-5 0,-5-2-1,5-6 1,1-3-2,-4-4 1,5-1-1,-3-5-2,0 0 0,-7-4-2,11 2 0,-7-5-1,-4 3-1,-4-5-1,5-1 0,-11-1 1,4-1 1,-3-2 1,-5-3 1,-5-2 1,5 0 2,-2-1 0,-8 5 2,4-2 0,2 4 4,-2 5-1,0 3 1,3 7 1,-4 2 1,1 8 1,8 1 0,-1 9 0,-11 2 0,4 10-1,2 6 0,1 11 0,-3 4 0,10 11-1,-10 1 0,6 7-1,9-4 0,4 2-2,-5-3 0,0-7-1,7-5 1,-2-5-2,-1-6 1,2-6-1,-8-6 0,-2-3 0,11-5-1,-8-6-3,-1 2-3,-7-6-11,5-5-16,9 5 1,-16-8-2,11 9 2</inkml:trace>
  <inkml:trace contextRef="#ctx0" brushRef="#br0" timeOffset="6860">1577 743 10,'11'7'25,"-8"-13"0,13 12 2,0-9-17,0 0-2,0-1-2,5-3-2,2-5-3,-2 2 1,0 0-2,-5-3 1,-1 2 0,-2 0 0,-1-1 1,-6-1-2,-5 3 1,-1-2 0,0 1 0,-7 2 0,-2 0 1,-4 5 0,-2 4 0,-6 6 2,-1 2 0,-5 8 1,3 8 0,-3-3 0,6 7-1,3-2 0,6 3 0,5-4-1,10 2-1,6-5-1,2-1 1,7-5-2,5-2 1,2-4 0,0-4-1,5-3-1,-2-3-1,-2-3-3,-1-9-4,6 4-11,2-4-13,-23-7-1,4 6 2,-9-9 0</inkml:trace>
  <inkml:trace contextRef="#ctx0" brushRef="#br0" timeOffset="7441">1941 211 11,'-4'26'27,"-14"-3"1,33 18 2,-15 4-14,-13 3-2,23 9-1,-20-2-2,10 6-3,-13-7-2,13 1 0,-15-9-1,15-2-2,13-11 0,-13-1-1,13-11-1,-1-5 0,4-6 0,-3-7 0,3-5-1,0-6 1,-9-7-1,1-4 1,0-7-1,0-5 0,2-2-1,3-5 0,2 2-2,1 0 1,4 7-1,2 2 1,-3 10 0,-2 7 0,5 10 2,-3 7 1,-4 11 0,1 5 1,-5 3 0,-1 3-1,2 2 2,0-2-2,-5-3 0,3-3-1,2-6-2,-5-5-3,2 0-13,4-4-15,-6-8-1,9 2-1,-11-11 1</inkml:trace>
  <inkml:trace contextRef="#ctx0" brushRef="#br0" timeOffset="8052">2521 529 15,'-10'-1'28,"8"14"2,-11-3 2,10 10-15,0 8 0,-8 1-4,12 10-3,-4-5 0,11 5-3,-7-9-1,12-1-1,-1-7-2,2-7 0,7-9-1,3-5-1,1-8 1,-1-5-1,0-5 0,3-5-1,-4-9 1,-3 4-1,-4-4-1,-1-2 1,-5 1-1,-7 0 1,3 3-1,-2 4 1,-4 8-1,0 1 1,0 9 0,0 8 0,-1 8 0,4 8 0,0 9 1,-2 8-1,3 5 1,1 7 0,-2 4-1,-2 3 1,2 6 0,-3 0-1,1 1 0,-2-2 1,-9 0-1,1-4-1,0-5 0,-5-7-1,-7-7-1,-6-13-1,-1-3-2,-7-13-1,3-2-1,-12-13-5,11 2-9,2-3-12,-7-11 0,15 5 2,-6-11 1</inkml:trace>
  <inkml:trace contextRef="#ctx0" brushRef="#br0" timeOffset="8783">3213 510 7,'-4'-16'26,"5"9"0,-13-10 2,4 4-13,-1-1-1,-4 0-3,0 4-2,-8 0-2,2 7 0,-5 1-2,0 11 1,-2 0-1,0 11 2,-6 2-3,7 8 0,2-4 0,5 11-2,4-4 1,3 1-2,9-4 1,6-2-2,3-6 1,6-5 0,3 0-2,3-11 1,3-6-3,3-11 0,4 0-2,2-9-3,4-2-3,-12-13-2,10 3 0,-9-13-2,-1 2 2,-11-7 2,-1-3 0,-8-8 2,-4 1 4,-2-1 4,-1 4 2,-2 5 2,-3 6 2,8 8 3,-8 7 1,6 15 0,-1 9 2,5 14 0,-10 9 0,9 21 0,-4 5-1,1 19 0,-1 3-3,5 11 1,-5-3-3,5 0 0,2-5-1,0-5-2,6-12 0,-1-7-1,0-11 1,0-7-2,3-5-1,-7-5-2,3-5-4,-2-11-10,-11-5-21,16-1 2,-10-12-2,4 3 2</inkml:trace>
  <inkml:trace contextRef="#ctx0" brushRef="#br0" timeOffset="9524">3510 577 22,'0'-6'28,"18"9"1,-8-10 2,6 4-19,7 2 1,-2-5-5,6 1-2,-5-3-3,7-1 0,-11-3-1,5 2-1,-5-4 1,-5-1-1,1-1 0,-8-1 0,-6-1 0,-3 1 0,3-2 0,-6 3 0,-7-1 2,2 4-1,-16 1 0,3 8 1,0 2 1,-2 15 1,-7 5 0,2 12 0,-3 4 0,10 8 0,5 1 0,14 7-1,2-5 0,8-2-2,7-6 0,9-6 0,7-6-1,3-2 0,1-10-1,-5-2 0,11-8 0,-1-8-1,5-1-2,-3-8-2,-2 2-2,-8-11-3,10 6-12,-7-4-17,-16-2 1,-1 7-1,-8-3 3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6:49.317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226 1684 14,'5'6'29,"-13"-12"0,11 9 2,-6-1-11,0-8-7,6 3 0,-4-9-4,1 2-1,-3-12 0,4-1-2,-5-14-1,4-5 0,-3-13-1,3-3-2,-1-8 1,1 0-2,0-4 0,3 5 0,0 7-1,-2 6 0,3 9 0,1 6 0,-4 10-1,2 5-1,1 12-3,-5-5-6,1 7-23,3 9-2,-3-2-1,3 7 0,-2-11 2</inkml:trace>
  <inkml:trace contextRef="#ctx0" brushRef="#br0" timeOffset="782">4 85 7,'4'-6'28,"-11"-10"1,11 8 2,-5 2-12,-1-1 0,4 5-5,-6 2-4,6 12-1,-4 7 0,4 11-3,-3 8-1,1 12-1,-1 5 0,2 11 0,-2 2-1,2-2-1,-1-5-1,1-4 1,1-8-2,1-7 0,-2-6 1,1-7-1,-1-6 0,-1-5 0,2-5 0,-4-3-1,4-3 0,-2-4-2,0-2 0,-3-6-3,9 2-2,-9-10-6,7 3-11,3-4-11,-2-7 0,2 0 1,-4-9 2</inkml:trace>
  <inkml:trace contextRef="#ctx0" brushRef="#br0" timeOffset="1162">117 402 8,'8'5'28,"-8"-11"1,11 7 1,-2 1-2,8-12-18,10-1-1,2-3-4,8 2-1,-2-4-2,2 3-2,-4 2 0,-2 1-3,-4 5-1,-8-2-4,-3 6-5,-7 1-6,-6-8-10,7 11-1,-12-10 1</inkml:trace>
  <inkml:trace contextRef="#ctx0" brushRef="#br0" timeOffset="1392">460 124 17,'-10'-29'21,"9"8"-4,-7-4 0,6 5 0,0 7-3,-1 1-1,5 8 0,-5 5-2,4 14 0,-5 5-1,7 16-1,-8 5-2,5 14-1,-1 3 0,4 11-1,-2 1 0,4 2-2,-2-5-1,4-5 0,0-6-1,-1-8 0,-2-6-1,1-8 0,-1-10 0,-3-6-1,2-2-3,-7-14-7,0-6-26,7 3 0,-6-12-1,4 2 1,1-6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6:51.481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9 344 10,'0'11'28,"-11"-13"2,11 9 3,2-2-13,1-5-1,16 9-3,-2-11-4,17 9-2,1-8-1,14 5-2,4-7-2,11 2-1,-1-3-1,1-2-1,3 0 0,-3 0-1,-4-1 0,-6 1 0,-3 1-1,-8 2 1,-6 1-1,-7 0 0,-5 2-1,-10-3-4,4 9-11,-10-3-22,-14-5 0,2 7 0,-5-8 0,8 7 0</inkml:trace>
  <inkml:trace contextRef="#ctx0" brushRef="#br0" timeOffset="2032">1440 152 10,'0'-9'22,"-4"-7"-4,4 5 1,-7-7-1,5 3-3,-7 2-2,5 0-1,-9 6-3,1 4-1,-4 10-2,-7 5 0,-1 14-2,-6 6 0,-1 11 0,2 7 0,4 10-2,3 0 0,9 0 0,7-3 0,9-4-1,6-6-1,10-8 1,0-8 0,6-7-1,3-13 1,2-5 0,-1-9 0,-1-5 0,6-12-1,-13-6 1,13-9 0,-2-6-1,-4-6 0,-5-3 0,-1-3-1,-6-1 1,-10 3-1,-6 5 0,-6 5 0,-12 8 0,-3 5-1,0 7 0,1 10-3,1 3-4,0 10-9,19 4-15,-15-5-2,15 9 2,-1-7 1</inkml:trace>
  <inkml:trace contextRef="#ctx0" brushRef="#br0" timeOffset="2523">1708 0 1,'-2'-9'28,"3"18"2,-7 0 3,8 13-1,5 10-16,-6 7-3,10 13-2,-6 3-2,10 10-3,-5-4-1,3 2-1,-1-5-1,0-7-1,-2-7-1,-3-6 0,-1-7-2,-5-11-2,5-2-3,-7-14-6,7-2-13,-1-4-10,-6-12-1,5 0 0,-8-12 3</inkml:trace>
  <inkml:trace contextRef="#ctx0" brushRef="#br0" timeOffset="2794">1832 359 9,'8'3'30,"-4"-9"1,11 9 2,-1-7-1,11-4-20,11 7-3,2-10-3,5 1-4,0-2-3,-2-2-5,-1-1-8,-8 0-6,-12-5-9,3 7-4,-17-8 2,3 7 5</inkml:trace>
  <inkml:trace contextRef="#ctx0" brushRef="#br0" timeOffset="2944">2223 99 7,'-13'-24'29,"12"6"1,-4 3-1,-1 8-3,5 14-5,-4 5-3,11 17-3,-6 5-5,12 16-2,-5 4-1,5 8-2,0-2-2,2 1 0,1-5-1,-4-6-2,0-6 0,-3-9-3,3-4-4,-9-12-18,-2-10-14,6-3 1,-10-12 0,8-2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6:39.253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36 327 0,'-10'-22'27,"16"12"2,-12-9 2,5 3-11,2 6 1,-2-5-4,6 11-3,-8-5-2,8 17-1,-10-1-3,8 16 0,-8 7-1,5 17-2,-8 6 0,5 12-2,-3 5 0,4 2-1,-1 0-1,1-7 0,2-4 0,-1-9-1,2-7 1,1-7-1,-1-8 0,2-8 0,-3-5 1,1-1-1,-1-9 0,2-4 0,-1-4 0,-1-6 1,3-5-1,-3-4 0,0-7-1,2-6 1,-2-7 0,1-8 0,1-8-1,1-4 1,0-6 0,4-3-1,2 1 1,2 2-1,4 5 1,1 8 0,3 7 0,4 9-1,2 7 1,4 9-1,-2 4 1,4 4 0,1 6 0,-1 4 0,-5 5 0,-4 6 0,-8 8 0,-8 8 1,-9 5-1,-7 6 1,-9 4-1,-7 2 1,-5-1-1,-4-4 0,2-5 0,-1-8 1,4-7-1,4-5 0,4-6 0,4-2 0,7-6 0,2 1-1,6-1 1,7 1-1,5 3 1,7 6 0,3 3-1,7 3 1,8 4 0,4 2 1,2 1-1,3 1 1,-3-3-1,1-2 0,-5-4 1,-6-5-1,-7-2-1,-6-5-2,5 1-2,-15-10-10,-2 2-25,8 1 1,-13-9 0,13 4-1,-1-7 2</inkml:trace>
  <inkml:trace contextRef="#ctx0" brushRef="#br0" timeOffset="5107">848 518 24,'-3'10'29,"-5"-12"0,15 11 3,5-3-18,7-6 0,14 7-2,3-10-3,15 6 0,3-9-2,9 2-2,-2-5-2,3 2 0,-7-6-1,-2-2-1,-7 4-2,-6-4-1,-2 5-4,-11-6-7,-2 0-17,0 11-4,-10-7-2,1 11 1,-8-10 1</inkml:trace>
  <inkml:trace contextRef="#ctx0" brushRef="#br0" timeOffset="5628">2384 198 20,'0'-2'23,"15"5"-4,-15-1-4,11 1 3,-11 1-3,3-4-1,-3 1-1,-3-5-2,3 3-1,-13-11-2,13 2-1,-13-6-2,13-3-2,-12-4-1,10-1 0,-10-4-2,5 5 0,-1 1 0,-3 6 1,-4 6 0,-8 9 0,-5 11 1,-4 16 0,-7 11 1,1 16 0,0 12 0,6 8-1,6 6 1,11 2-1,12-6-1,12-4 0,10-12-1,9-10 1,7-14 0,7-12 0,-1-13-1,8-10 0,2-10 0,2-9-2,3-3-3,-9-11-11,-1 1-22,0 6 1,-11-1-2,-9 11 1,-13 3 2</inkml:trace>
  <inkml:trace contextRef="#ctx0" brushRef="#br0" timeOffset="6429">2288 1216 3,'-7'-30'27,"10"12"3,-9-5 2,4 6-12,5 11 0,-1 3-2,5 22-4,-7 6 0,7 25-3,-5 10-2,6 18-1,-3 3-2,5 8-1,-3 2-1,1-1-1,-3-10-2,3-11 0,-2-14 0,-4-9-1,1-11-1,-1-7-2,-2-8-6,-3-9-22,-1-12-9,4-6 1,-3-8-2,3-2 2</inkml:trace>
  <inkml:trace contextRef="#ctx0" brushRef="#br0" timeOffset="7080">2174 2509 21,'-8'-23'30,"9"10"1,-8-3 2,3 10-14,8 18-4,-4 2 0,7 20-3,-7 3-4,6 12-1,-7 6 0,3 8-3,-4-4 0,0 0-1,-1-4-1,2-6-1,-2-8 0,1-5-1,2-6 0,2-6 1,-1-6-2,2-3 1,-3-5 0,2-3-1,-2-4 0,1-4 0,1-7 1,-2-6-1,2-5 0,0-8 1,-1-8 0,2-9 0,0-6-1,0-8 1,3-1-1,1-3 0,5-2 0,1 0 1,6 3-1,3 8 0,-2 4 0,0 7 0,13 9 1,-3 4 0,4 13-1,-4 7 1,-1 11 0,-5 8 0,-1 8-1,-6 10 2,-17 7-1,-16 5 0,-6 4 0,-5-1 0,-5 2 0,-6-3 0,0-8 0,0-5 0,5-7 0,12-5 0,2-5 0,3-6 0,6-2-1,3-2 1,5-2-1,7 0 1,2 8 1,3 4-1,8 5 0,2 2 1,-1 4 0,15 2 0,2 2 1,8 1-1,-1-8 0,1-3 0,-2-4 0,-1-4-2,4-2-1,-14-8-4,1 5-8,-3-7-24,-13-6 2,3 2-2,-12-9 1</inkml:trace>
  <inkml:trace contextRef="#ctx0" brushRef="#br0" timeOffset="7971">2939 2166 15,'-8'-10'31,"13"12"3,-5-2 1,1 14 0,5 11-23,-9-1 1,8 15-1,-8-1-4,4 8-1,-5-4-2,-1 0-2,1-6 0,0-7-3,1-6-2,-5-10-8,-2-4-28,9-2 0,-5-10 0,6 3-1,-4-8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49:21.997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0 633 21,'18'4'32,"-9"-8"2,10 7-1,-6-9 0,10 0-22,5 3-9,5-4-1,7-3-5,6 3-7,-7-2-13,8-7-9,8 6-1,-8-9 1</inkml:trace>
  <inkml:trace contextRef="#ctx0" brushRef="#br0" timeOffset="271">1291 170 14,'-6'-13'28,"-15"-7"2,-1 16 2,-13 8-14,-15 5-2,-4 23-2,-14 8-5,1 22 1,-9 8-3,9 13-1,6-2-2,16 3 0,10-7-2,20-5 0,17-16-1,17-11 0,20-13-1,10-11-1,14-8-2,0-11-4,11-2-5,-7-12-15,-1-5-9,-2 0-1,-16-7 1,-3 6 1</inkml:trace>
  <inkml:trace contextRef="#ctx0" brushRef="#br0" timeOffset="1593">1753 566 22,'3'6'29,"-1"-7"-5,2 2-1,5 0-2,2-3-4,14 2-4,1-6-2,17 1-4,2-3-1,12 1-3,-5-5-1,14 0-3,-1 2-2,-4-3-5,1 6-9,-9 3-17,-15-6 0,-4 7 0,-6-7 0</inkml:trace>
  <inkml:trace contextRef="#ctx0" brushRef="#br0" timeOffset="1883">2997 188 15,'3'-31'26,"3"18"1,-19-5 1,-7 13-17,-14 13-3,-12 15 0,-14 16-4,-9 14-1,-2 14 0,0 6 0,6 8 1,12-3 0,16-1 1,17-15-1,21-9 1,17-15-1,17-9 0,16-15-2,11-7 1,13-8-4,5-12-5,6 0-6,-3-4-12,-10-11-9,1 8-1,-23-10 1</inkml:trace>
  <inkml:trace contextRef="#ctx0" brushRef="#br0" timeOffset="2223">3541 507 27,'-6'13'33,"-4"-10"2,14 3 0,5-12 0,16-1-26,16 2-5,11-3-1,11-4-3,8 3-5,0-6-12,-9-3-17,12 5-1,-23-8-1,1 6 1</inkml:trace>
  <inkml:trace contextRef="#ctx0" brushRef="#br0" timeOffset="2664">4768 146 17,'-47'7'27,"3"28"2,-7 5-10,-5 14-5,6 9 1,2 1-4,19 5-2,6-5-2,27-4-3,13-13-2,18-11 1,15-15-2,8-9 0,9-14 1,5-12-1,3-13-1,-3-12 0,-10-11 0,-9-9-1,-12-3 0,-15-6-2,-13 8-1,-17 0-3,-11 16-1,-14 6-3,-3 16-4,-5 14-7,-3 0-10,13 20 3,-2-11 2</inkml:trace>
  <inkml:trace contextRef="#ctx0" brushRef="#br0" timeOffset="3005">5335 0 16,'13'9'35,"0"18"1,-16 6 0,1 19 0,8 13-17,-23 0-11,14 8-2,-6-3-4,9-2-2,7-7-2,-2-11-3,9-2-4,-12-19-6,12-4-11,-8-10-10,-6-10 0,5-4 2</inkml:trace>
  <inkml:trace contextRef="#ctx0" brushRef="#br0" timeOffset="3215">5442 435 9,'8'7'31,"-7"-6"2,14 7 0,-2-13-1,-2-2-17,29 0-10,1-5-5,5-9-7,8-2-7,-3-5-6,-3-5-4,-4 4-3,-11-6 3,-5 1 4,-9-2 7,-6 4 8,-6 1 10,-4 4 8,-3 5 6,-1 4 5,1 12 2,1 16-1,-6 12-3,5 25-3,-11 10-2,10 19-5,-8 4-2,3 9-2,-2-2-3,6-5-2,4-10-2,5-12-1,3-14-2,0-14-3,2-4-7,2-7-25,-8-17-1,2-5-2,-8-12 2,0-5 1</inkml:trace>
  <inkml:trace contextRef="#ctx0" brushRef="#br0" timeOffset="23925">6805 399 1,'-29'21'27,"-11"-12"3,7 10 3,-2 4-8,6-16-12,18 8 2,7-15-2,23 7-3,12-16 0,22 6-3,13-10-1,20 6 0,16-6 0,19 3-2,9 0-1,-1 4 0,14 2 0,1 4-1,6 0-1,3 1 0,-13 2-1,-10 0 0,-15-2 1,-4-1-1,-27-1 0,-9-2 0,-22 0-1,-16-3 0,-11 2-2,-14-6-2,-2 11-6,-16-6-20,2-3-8,-2 4 0,-9-5 0,4 4 1</inkml:trace>
  <inkml:trace contextRef="#ctx0" brushRef="#br0" timeOffset="24435">8256 149 21,'1'3'31,"14"11"2,-2-5 0,10 2-16,14 11-4,1-3-1,13 8-4,-3-1-2,6 6-2,-2-2-1,-5 5 0,-11-2 0,-4 6 0,-20 0 0,-8 3 0,-21 0 0,-8 1 0,-19-1 0,-2 0-1,-5-4-1,-5-8-2,20 2-5,1-3-27,23-19-5,14-4 0,9-14 0,11 1-1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6:57.259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99 281 6,'-21'6'24,"-9"-16"1,14 5-14,1 1 2,8 2 4,4 2-3,-3-2-2,6 4-1,-1-4-1,6 6-2,-6-6-1,5 8 0,1-7 1,6 7-2,3-6-1,12 3 0,6-5 0,6 4-1,10-8-1,16 3 0,2-6-1,14 2 0,4-4-1,8 1 0,7-2-1,8 2 1,-4 0-1,5-1 0,0 1 0,1 1 1,6 2-1,-5 0 0,5-2 0,1 0 0,4 2 0,-1-2 1,-1 0-1,3 0 0,8 2 0,-3-1 1,0 1-1,1 1 0,-14 2 0,11-1 0,-3 1 1,0 1-1,-1 0 0,-1 0 0,-2-1 1,1-1-1,7 1 0,-11-2 0,-3 0 0,-5 2 0,-8-2 0,-2 3 0,-14-2 0,-8 4 0,-6-1 0,-9 2 0,-5 2-1,-15-1 0,-13 1-2,-13-8-6,-4 7-19,-12-1-11,-14-3 1,4 3 0,-8-7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7:00.353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329 695 15,'-7'-14'22,"7"10"-7,-3-2 2,4 1 1,-2 5-3,1-2 1,6 6-2,-14-3-1,10 10-1,-6-4-2,5 9-1,-1-3-3,9 6-1,-9-2-1,3 2-1,-2-5-1,3 1 0,5-5-1,-1-1 0,-10-3 0,1-5 0,-1-5 0,1-2 0,4-6 0,-6-4 0,-3-5 0,0-6-1,-1-4 0,-5-4 0,5 0 1,-3 0-2,-8 0 1,5 5 0,-6 5 0,-3 5 0,6 10 0,0 5-1,-4 11 1,-1 7 1,0 10-1,-9 14 1,9 9 0,0 11 1,1 6-1,4 4 1,1 3 0,8 1 0,10-6-1,11-7 0,0-7 0,6-7-1,6-9 1,5-9-1,4-6 1,-3-6-1,-5-5 0,3-9 0,4-4-3,-4-6 0,6 1-3,-10-8-5,8 2-12,-2-1-17,-7-3 2,-1 6-1,-5-6 2</inkml:trace>
  <inkml:trace contextRef="#ctx0" brushRef="#br0" timeOffset="661">569 896 26,'6'0'30,"-15"-6"2,8 15-1,0 4-14,-5 0-1,6 13-6,-5-4-1,8 10-3,-6-5 0,12 7-2,-10-8 0,6 1-1,-2-6-1,-1-3 0,4-6 0,0 0-1,-6-7 0,0-3 1,1-5-1,-4-3 0,7-7 0,1-1-1,-7-7 1,4 0-1,1-6 1,0-2-1,5-3 0,5 1-1,-7-1 2,3 1-2,4 4 1,-1 0 0,4 6 0,1 3 0,-1 5-1,5 4 1,1 4 0,-1 0-2,1 7-1,-4-7-5,-4 5-22,-2 8-6,-9-4 0,-8 8-2,-2-4 2</inkml:trace>
  <inkml:trace contextRef="#ctx0" brushRef="#br0" timeOffset="1332">826 1109 9,'-5'-6'30,"10"8"0,-7-11 2,15-1-8,2 3-10,-1-4-3,1 6-5,5-6-2,-5 7-2,8-2 1,1 6-1,-5 2 2,-1 8-1,-9 0 0,1 5 0,-5 2-1,-5 8 1,-18-2 0,4 3-2,-5 2 0,-3 1 0,-1-3 1,4 1 0,-5-5 0,13-2 0,2-4 0,3-1 0,-1-5 0,7-4 0,6-3 0,1-2-1,0-2 0,4-1 0,16-1-1,-2-1 1,1-2-2,2 2 0,2 1-4,-3-7-6,-1 4-27,9 2 1,-25-4-2,3 4 2,3-6 0</inkml:trace>
  <inkml:trace contextRef="#ctx0" brushRef="#br0" timeOffset="1983">1577 431 8,'-25'-13'27,"8"15"2,-14-1 1,5 8-11,1 13 0,-14 4-5,6 16-2,1 6-2,8 13 0,-5 0-3,15 7-1,-5-3-2,8-1 0,19-6-2,5-6 0,-3-11-1,10-6 0,7-12 0,-1-8 0,16-10-1,2-6 1,-3-12 0,5-8-1,5-6 1,-9-12-2,8-8 1,-8-8-1,-13-4 0,-8-2 0,-10 1 0,-12 5 0,-9 6 0,-9 7 0,-18 11-2,-6 9-1,8 17-7,-2 7-20,4-2-5,15 8-1,-4-7 1,21 9 1</inkml:trace>
  <inkml:trace contextRef="#ctx0" brushRef="#br0" timeOffset="2624">1825 993 7,'3'6'26,"-11"-12"2,11 10 2,-4-4-13,1-3 0,7 5-4,0-6-3,6 4-1,-1-8-1,6 4-1,-2-3-1,1 4-2,4-5-1,5 6 0,-6-4-1,2 4 0,-9 2-1,2 3 1,-1 0 0,-2 3-1,-9 4 1,-5 6 0,-4 4 1,-2 7-1,-1 2 1,0 7 0,-7 0 0,3 3-1,-3-2 0,4-1 0,5-6-1,3-2 0,1-5-1,-1-7-1,4-1-2,-2-10-4,9 6-8,1-10-25,-10-7 1,5 0 0,-4-5 0,2 1 2</inkml:trace>
  <inkml:trace contextRef="#ctx0" brushRef="#br0" timeOffset="3025">1866 1199 4,'-11'1'34,"-2"-5"1,6 6 2,7-5-1,12 3 0,4-2-29,13 1-1,6-2-3,1-1-2,6-1-2,2 2 0,-9-3-3,9 5-10,-15 1-22,-13-4 0,1 7-1,-17-5 2,3 6 0</inkml:trace>
  <inkml:trace contextRef="#ctx0" brushRef="#br0" timeOffset="3666">2113 270 0,'4'0'27,"-11"-4"1,16 4 2,3-6-10,-4 5-3,7-4-3,1 2-5,6-1-1,-9 1-2,4 0-2,4 2 0,-1 4 0,-8-2-1,1 8-1,-3 1 0,-9 5-1,-1 2 1,-2 3-1,-20 2 1,-4 4 0,5 2 1,-1 1-1,-11-3 0,11 0 1,-7-4 0,7 0 0,12-5-1,5-1 0,-3-6-1,9-3 1,8-4-1,4-3-1,9-3 1,5-1-1,3-3 1,5-1-1,8 3-1,-5-3 0,0 5-3,-6-4-4,7 7-16,-14 0-14,-2-4 0,-2 2 0,-17-3 1</inkml:trace>
  <inkml:trace contextRef="#ctx0" brushRef="#br0" timeOffset="4136">2550 365 24,'0'-6'33,"3"4"4,1-2-2,15 4 2,7 0-24,-4-6-2,9 6-5,-3-4-1,-2-3-3,3 4-1,-7-6-2,-11 10-6,5 4-26,-13-14-3,-1 11-1,-2-5-1,10 8 2</inkml:trace>
  <inkml:trace contextRef="#ctx0" brushRef="#br0" timeOffset="4747">3349 0 20,'-2'-4'30,"3"20"2,-16 6 2,-5 10-15,-5 21-2,-7 5-3,3 24-2,-15 2-3,-1 13-2,-6 0 0,5 5-3,-4-8 0,5-2-1,4-11-1,3-7 0,6-12-2,9-12 1,3-10 0,5-5-1,1-9 0,11-5 0,0-7 1,1-4-2,1-5 0,1-7-3,3 1-5,0-7-30,1-9 1,11 1 0,-5-7-2,10 4 3</inkml:trace>
  <inkml:trace contextRef="#ctx0" brushRef="#br0" timeOffset="5458">3534 285 5,'6'-9'26,"-12"-5"2,8 14 1,-2-8-11,1 8-2,4 0-3,-10 0-3,8 5-1,-6-5-1,5 16 1,-5 0-1,0 14-1,-3 3 0,6 17-1,-1 2 0,-2 12-1,1 8-2,5 0 1,-1-7-2,2 2 0,-1-8-1,0-7 0,1-7 0,2-8-1,-3-10 1,0-6-1,0-4 0,-2-7 0,4-4-2,-2-8-2,2 2-4,-8-11-13,1 1-18,-3-2 0,2-7-1,5 3 2</inkml:trace>
  <inkml:trace contextRef="#ctx0" brushRef="#br0" timeOffset="5829">3562 769 27,'0'-10'33,"9"9"1,-3-6-1,14 7 0,9-2-26,-3-5 0,9 1-4,6 0-2,-3-1-4,-5 1-5,-5-5-6,-5-4-17,-2 9-2,-9-8-2,2 8 2</inkml:trace>
  <inkml:trace contextRef="#ctx0" brushRef="#br0" timeOffset="6059">3901 354 27,'-1'-11'32,"-8"-8"2,5 15 0,-2 12-12,-3-5-6,14 19-3,-8 1-3,6 16-2,-9 3-2,6 18 1,-2-1-2,1 10-1,1-3 0,1 0-2,-2-7 0,1-4-1,7-8 0,-1-8-1,-3-9 1,1-6-2,5-7 0,-5-7-1,2-1-2,-6-10-5,10 2-12,-8-7-20,-1-8 2,4-1-1,-7-5 2</inkml:trace>
  <inkml:trace contextRef="#ctx0" brushRef="#br0" timeOffset="6650">4257 145 1,'9'-1'28,"-12"-8"2,3 9 1,1-1-7,2 2-4,4 9-4,-8-1-4,7 12-1,-5-6-2,3 16-1,-5 1-1,10 8-2,-8 0 0,5 2-1,-3-3-2,1-3 0,-1 1-1,4-10 0,1-5-1,-8-5-1,4-4-1,-2-7-3,3 1-4,-12-14-9,3 1-21,1-1 1,-7-7-1,5 0 3</inkml:trace>
  <inkml:trace contextRef="#ctx0" brushRef="#br0" timeOffset="7271">4139 366 197,'45'-6'2,"9"-5"0,0-2 0,3 2-1,-9 7 0,-9-6 0,-3 1 0,-1 0-1,-7 9-2,-14 0-2,7 14-8,-9-3-20,-4-9-5,1 8-1,-12-4 1,5 2 1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7:20.072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115 926 23,'-7'-15'27,"4"5"-5,2 1-1,5-4-1,3 8-2,-9-3-2,7 11-3,-5-4-1,5 11-3,-11 1 0,6 14-2,-6 4-1,5 9-1,-4 1-2,4 7 0,-5 2 0,4 1-1,2-3-1,3-1 0,-4-4 0,4-4-1,1-3 0,4-6 1,-8 0-1,1-5-1,5-4 0,-5-3 0,2-2-1,-4-4-1,2-1-2,-4-9-3,9 7-7,-10-7-19,-1-8-3,8 0-2,-4-8 3,1 3 0</inkml:trace>
  <inkml:trace contextRef="#ctx0" brushRef="#br0" timeOffset="560">349 894 16,'9'-2'23,"-3"-6"-6,0 3-1,-3 5 2,-2-4-3,3 4-1,-5-3 0,4 9-2,-7 0 0,5 10-2,-4 1-1,3 12-2,-4 1-2,7 14 0,-5 2-2,2 5 1,0 2-2,3 4 1,-3-5-2,4-3 1,2-6-2,-3-4 1,0-5-1,2-8 1,0-8-1,0-3 0,-2-5 0,-2-3 0,1-2-1,-1-7-2,2 5-4,-7-12-14,1 2-17,1 1 1,-4-8-1,9 4 1</inkml:trace>
  <inkml:trace contextRef="#ctx0" brushRef="#br0" timeOffset="1582">487 63 4,'-3'-14'25,"4"11"2,-4-7-6,3 3 0,-6-2-5,-4 0-1,-2 6-4,-9-4-1,0 9-1,-7-5-2,-2 10 0,-11 0-2,0 12 0,-7 3-1,2 9 0,0 10-1,3 8 0,4 6-1,10 3 0,14 3 0,9-2-1,10-4 0,7-6-1,14-7 0,5-7 1,5-9-1,3-7 1,2-9-1,2-7 1,5-6-1,4-7 1,-4-8-1,1-8 0,2-5 0,-4-8 0,-5-3 0,-6-5 0,-7-2 0,-7-2 0,-8 4 0,-9 2-1,-10 3 1,-8 7 0,-4 5 0,-7 4-1,-4 5 1,0 4-1,-2 6-2,-2-1-1,9 12-4,-2-4-12,4 4-18,9 7 2,4-4-2,10 10 2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6:58.190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48 4 10,'-13'-7'28,"13"11"1,-9-4 2,-1-1-12,5 4 1,-4-9-6,12 10-2,-8-2-1,9 5-2,-3-2-2,10 5-1,8-3-2,10 6 0,8 3 0,4 1-2,12-2 0,4 1-1,-2 0 0,3 1 1,-6-1-2,-3 0 1,-11-2-1,-3-2 1,-10-1-1,-6-2 1,-4-2-1,-5-2 1,2-2-1,-5-1 1,-4 3 0,-6 4-1,-7 4 1,-2 4 1,-9 9-1,-5 9 1,-11 7-1,-2 5 1,-2 4-1,4-2 0,3 2 0,8-5 0,0-4-1,7-8-1,0-4-2,-1-13-5,19 2-17,-8-7-16,3-11 0,5-2 0,-4-8 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7:12.160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47 410 3,'-11'-13'30,"6"10"3,-2-2 2,0 15-1,7 9-16,-11 6-3,13 18-2,-8 5-5,6 12-1,1 2-3,4 4 0,-1-3-1,12-2-1,-8-9-1,-3-7 1,0-11-2,-1-5 1,-2-5 0,-1-6-1,-1-6 1,3-3-1,-6-4 0,2 0 0,2-4 0,-1-2 0,-3-2 0,2-3 0,2-3 0,-4-2 0,-1-4 0,1-6 0,0-4 0,2-7 0,-15-7 0,13-9 0,4-5 0,3-4 0,4-5-1,2-2 1,3 3 0,6 5-1,19 7 1,-15 9-1,3 10 1,4 7-1,3 10 1,-2 8 0,2 10 0,-4 3 0,-4 8 0,1 5 0,-15 6 0,-13 5 1,-4 7-1,-8 3 0,-18 2 0,-3-1 0,-9-1 0,-3-4 0,6-5 0,7-7 0,-13-7-1,19-6 1,15-4 0,3-3 0,11 1 0,7 3 0,8 3 0,8 4 1,16 5-1,-11 3 1,7 2 0,10 2 0,-6-3 0,8-1 0,2-3 0,-6-6 0,-2-3-1,0-6-2,-5 0-3,-18-10-15,5-1-19,-8 2 0,-17-5 0,5 3 1</inkml:trace>
  <inkml:trace contextRef="#ctx0" brushRef="#br0" timeOffset="2424">1007 738 26,'-5'5'31,"-10"-11"3,12 10-1,0 2-13,3-10-6,16 10 0,6-11-5,16 7-3,10-8-1,12 2 0,7-5-2,9-1 0,1-3-1,0 0-1,-7 0 0,-9 1-1,-10 3-2,-11-1-4,-11 10-7,-9 6-23,-8-12-1,-2 9-1,-11-9 2,5 6-1</inkml:trace>
  <inkml:trace contextRef="#ctx0" brushRef="#br0" timeOffset="2914">2623 395 2,'-2'-17'27,"7"8"1,-13-10 2,5 3-12,1 2 0,-4-5-6,1 2-3,-7-1-2,3 4-1,-8 2-1,1 2 0,-6 1 0,-4 9-1,-5 3 0,0 13 0,-6 1-1,-1 15 1,-3 2-1,3 16 1,6 7-2,7 7 2,8 4-2,11 1 0,7-2-1,9-2 0,11-7 0,8-7 0,-1-11-1,8-8 1,2-10-1,-2-6 1,4-10-1,4-9 0,4-6-1,0-7-1,0 0-2,-6-7-3,8 6-10,-5-2-22,-16-2 2,-4 5-2,-12 1 3</inkml:trace>
  <inkml:trace contextRef="#ctx0" brushRef="#br0" timeOffset="3495">3240 641 1,'-9'10'34,"-4"-7"2,13 0 2,0-6 0,13 0 0,13 1-28,2-9-2,17 6-2,2-8-2,8 4-1,9-1-2,6 1-1,-3 2-2,-10-2 0,-1 8-5,-14-8-10,-9 6-22,-2 2 1,-15-7-1,-7 6 1</inkml:trace>
  <inkml:trace contextRef="#ctx0" brushRef="#br0" timeOffset="4016">4366 262 13,'3'-5'32,"-7"-5"-1,2 12 3,-5 17-5,0-6-15,10 20 1,-6 0-4,3 15-4,-9 4-1,9 9 0,0 0-3,4 0 1,-8-5-2,4-4 0,0-8-2,0-8 1,9-8 0,-11-7-1,1-6 0,-1-5 0,7-6-1,-4-1 1,-2-1-1,1-5 0,-3-2 1,4-3-1,-1-2 0,-3-6 1,-1-5 0,3-6-1,1-8 1,-2-7 0,1-7 0,2-5 0,6-4 0,5-1 0,3-1 0,4-2-1,7 6 0,6 5 1,6 8-1,3 5 0,-2 10 0,0 7 1,2 9-1,-5 12 1,-8 9 1,-9 10-1,-7 7 0,-9 7 1,-14 5-1,-9 4 1,-6 3 0,-8-1-1,-6-3 0,-3-3 1,1-9-1,3-5 0,2-5 0,11-6 1,4-6-1,8-2 0,12-2 0,5-2 0,6 5 0,8 3 0,10 4 1,3 5 0,4 4 0,4 3 0,4-1 0,1 2 0,0-1 0,2-2-1,0-7 0,-10-4 0,3-2-4,-6-10-4,-1-2-21,-4 2-9,-6-8 0,-7 1-1,-8-9 2</inkml:trace>
  <inkml:trace contextRef="#ctx0" brushRef="#br0" timeOffset="4917">5241 66 8,'4'-17'32,"-5"-3"2,11 8 1,-9 0 1,-4 7-21,8 16 1,-10-2-4,7 14-3,-8-1-2,7 8-2,-6-1 0,0 5-1,-1-6 0,5-1-2,1-4 1,0-3-2,-2-5 0,-2-5-1,5 0-3,-1-7-5,8-5-26,-4 5-6,-8-6 0,2 2 0,-1-5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7:40.761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337 99 17,'-9'-8'25,"11"8"-7,-2-4 0,3 1-1,-5 0-3,1-1-3,2 0-1,-5-4-2,1 4 0,-4-6-2,-1 2 0,-5-2-2,5 2 1,-7-4 0,0 8-2,-3-4 0,0 7-1,-4 2 1,3 7-1,-7 3 1,3 10 0,-6 2-1,3 7 1,1 4 0,5 7-1,-1-1 0,13 2 0,5-2 0,4-1-2,11-4 1,8-3-1,-1-4 1,4-7-1,6-3 0,-1-6 1,0-5-1,4-6 0,1-4-1,-5-7 0,8 1-3,-8-9-4,9 7-10,-2-3-20,-10-4 0,-5 5 1,-10-6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7:41.723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9 36 8,'3'8'24,"-14"-13"3,11 13 2,-1-7-13,2-4 0,8 5-2,1-5-1,11 3-1,-5-10 0,11 10-2,-1-8-2,6 7-2,3-6-1,3 6-2,-6-5-1,6 2-1,-2 3 0,-1-1 0,-4 1-2,-4-1 0,-2 2-6,-11-1-15,-2-1-16,-3 5 1,-11-4 0,5 2-1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7:42.264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235 57 21,'5'-3'25,"-14"-11"2,6 5-12,-2-1 0,-2 0-3,1 4-2,-8 0-2,4 7-1,-11 2 0,-1 10 0,-8 3-1,6 10 1,-2 3-1,10 6-1,-6 0 0,9 4-1,0-3 0,13 1-2,15-8 0,1-5 0,7-6 0,6-5-1,6-10 0,4-6 1,7-6-1,2-5 0,-12-8-1,1-1 1,-5-5-1,-9 1 0,-4-1-1,-9-1 1,-9 3-1,-8 1 0,-4 6 1,-10 2-1,-4 4-1,-4 3-1,3 8-4,-2-3-9,2 3-21,13 6 1,1-5-1,14 7 1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7:42.734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14 7 17,'4'-2'31,"-11"-7"2,6 12 2,-3 2-14,-2-2-1,12 14-5,-14-4-5,13 12-2,0 0-3,3 6 0,-3-1-1,6 3-1,-3-2-1,0-1 0,2-5 0,-2-3-2,-4-3 1,0-5-2,0-4 0,-2-3-2,4-3-4,-9-11-7,6-1-19,-1 1-5,-2-5 0,3 1 1,-4-7 1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7:43.015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4 96 22,'-4'-8'33,"8"11"2,-5-9-1,16 8 0,2-1-24,1-7-1,13 3-5,-5-3-1,3 0-2,4-1-1,-3-2-2,-2 3-1,-9-6-3,2 8-7,-11-4-10,-7-1-10,6 8-2,-11-8 2,4 7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49:30.870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482 49 11,'14'-17'28,"-14"-6"1,6 14-6,-1 15-2,-11 12-4,1 20-3,-6 1-4,4 19-2,-5 4-2,8 10-1,-2 2-2,4-4-1,4-5-2,1-9-4,5 8-7,-6-15-10,-4-9-13,4 4-1,-12-14 1,4 5 0</inkml:trace>
  <inkml:trace contextRef="#ctx0" brushRef="#br0" timeOffset="300">30 1129 14,'6'-13'29,"-6"-7"2,20 13 2,-4 10-16,-13 7-1,12 21-2,-15 7-2,1 18-3,-7 5-1,3 13-3,-4 3-2,-9-2-2,9-2-1,-8-10-3,13-3-5,-12-15-5,16-4-7,-14-17-8,1-19-7,28-13-1,-13-21 3</inkml:trace>
  <inkml:trace contextRef="#ctx0" brushRef="#br0" timeOffset="541">303 1116 22,'16'-40'32,"3"27"-3,-6 18-1,-7 21-5,-2 25-4,-11 5-5,4 18-3,-8 4-5,3 3-5,2 0-6,-5-13-8,7-6-12,2-5-10,-2-20-2,2-5 2,-4-20 1</inkml:trace>
  <inkml:trace contextRef="#ctx0" brushRef="#br0" timeOffset="751">106 1560 11,'-3'0'32,"0"-12"0,20 5 2,9-12-2,25-20-12,10 13-23,16-7-18,15 4-11,-7-8-1,7 6 0,-15-8 1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7:43.205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22 30 11,'-5'-15'32,"9"10"1,-9-4 2,-2 8-9,9 11-4,-9-2-6,9 18-5,-7-1-3,7 11-2,-6-1-1,8 8-1,-3-2-1,4-1-1,0-4 0,0-4-1,2-4-1,-1-8-1,2-1-4,-11-14-8,5-3-26,3-4 1,-5-6-1,3-2 1,-5-11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7:43.956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52 471 18,'-8'-6'28,"7"9"3,-4-6-7,2-7-1,5 3-4,-8-15-3,6 8-2,-8-19-3,8 5-1,-8-12-3,4 2-2,-1-7-1,8 4-2,-4-1 0,-1 3-1,2 6-1,-1 5 0,2 8 0,1 6-1,1 8-2,-14 1-3,17 13-10,2-1-23,-1 0 1,4 3 0,-2-5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7:44.607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58 97 2,'-3'-3'24,"-10"-10"3,9 9-8,1 0 1,0 1-3,3 4-2,-9 2-3,7 10-1,-3-1-2,5 9-2,-11 4 1,10 9-2,-3 1-1,4 6-1,2-3-1,3 3 0,2-4-1,0 0-1,1-7 0,2-4 0,-3-5-1,-4-2 1,-4-4-1,4-2 1,-6-3-1,0-3 1,1-4 0,2-2-1,-4-2 1,0-6-1,5-3 1,-2-5-1,-4-4 1,2-4-1,3-6 0,0-5 0,-3-5 0,2-2 0,7-3 0,3 0 0,5 0 0,1 0 0,2 5 0,2 6-1,10 3 1,-1 7-1,-7 7 1,-1 4 0,2 6 0,1 5-1,-1 7 1,-1 2 0,-7 7 0,4 2 0,-5 6 0,-7 3 0,-11 5 1,-6 0-1,-13 3 0,-3-3 1,-7 0-1,-1-4 0,0-2 0,3-5 0,1-4 0,8-2 0,10-1-1,2-1 1,4 2 0,10 2 0,6 0 0,7 0 1,3 1-1,9 0 0,5-1 1,2-1-1,7-2 1,1-2-1,-5 1-1,-3-2-1,3 3-4,-13-9-9,-8 3-22,6 4 0,-11-9 0,4 3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7:45.708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546 10 3,'0'-8'27,"-5"10"-3,-2-6-1,1 4 2,3 4-4,-11-8-2,1 9-3,-18-8-2,1 9-6,-10-7-1,4 8-2,-21-6-1,8 2-1,1 1-1,6-1 0,0 1-1,4 0-2,6 1-2,0-7-5,22 1-22,2 1-6,3-6-1,10 2 0,0-9 1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7:46.399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35 106 15,'6'-2'29,"-9"-6"2,1 9 2,-4 2-13,2 1-2,-1 9-5,-5 2-2,6 11-5,1-3 0,-5 9-1,8 0-1,5 2-1,-7-2-1,8 1 0,3-4-1,-3-1 0,-3-4-1,9-2 1,-9-2-1,-2-2 1,4-5-1,-2-3 0,-8-2 1,5-2-1,2-4 0,-4-2 1,2-5-1,-1-3 0,-1-5 0,-4-5 1,5-6-1,-1-5 0,-5-5 0,3-5 0,5-4 0,0-2 0,-1 2-1,8-1 1,2 4 0,2 4-1,4 5 1,3 7 0,-1 4 0,6 5-1,-1 7 1,1 3 0,-1 7 0,2 3 0,-1 7 0,-6 5 0,-8 5 0,-6 3 0,-5 4 1,-6 1-1,-11 2 0,-6-2 0,-4-2 0,-1-2-1,-1-6 2,2-1-2,5-5 1,2-5 0,6-3 0,5-4-1,9 1 1,2-1 0,9 2-1,8 2 1,0 3 0,4 1 0,7 4 0,4 1 0,-4 0 1,2 3-1,2-2 0,-7-3 0,-1-2-2,-3-5-2,3 1-6,-16-5-14,-3-7-12,7 4 0,-5-11-1,4 4 2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7:47.221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5 49 3,'-3'-23'32,"10"13"0,-14-4 3,5 12-1,7 8-18,-10 0-1,10 12-3,-10 0-4,15 6-2,-13-1-2,8 5-1,1-7-1,3-2 0,-8-5-1,4-2-2,3-1-5,-14-2-24,7-11-6,7 5-1,-17-7 0,9 5-1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7:48.012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10 22 6,'1'0'21,"-4"-10"2,5 7-1,-4-2 1,2 1-2,2 7-1,-7 0-3,5 13-2,-1-3-3,1 13-3,-7 0-2,11 10-1,-4-2-1,6 6-1,-2-5-1,3 0-1,-5-5 0,7-2 0,1-5-1,-3-3 0,-4-4 1,1-6-2,2-2-1,-6-7-4,6 5-9,-6-11-26,-4-3 2,-1-1-1,-2-3-1,10 4 1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7:48.643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19 108 22,'-17'-6'26,"20"18"2,-6 0-11,1 8 0,4 11-2,-2-1-3,4 13-1,-7-6-1,7 11-2,-2-8-1,1 3-2,-3-9-1,3-2-2,-3-7 0,3-3 0,-5-6-1,4-5 0,-2-4 0,3-4 0,-2-3-1,4-3 1,-7-2 0,2-6 0,2-3-1,-1-4 1,-1-3-1,-1-6 1,1-5-1,0-6 0,0-1 0,2-5 0,6-1 0,-1 0 0,3 0 0,3 4-1,2 5 1,3 5 0,4 5 0,0 6 0,-5 5 0,4 6 0,1 7 0,-5 2 0,-1 4 0,-1 5 0,-6 4 0,-5 4 1,-7 5-1,-7 4 0,-6 3 0,-3 0 0,-6 1 0,1-3 0,-2-2 0,0-3 0,7-6 0,4-2 0,8-2 0,1-3-1,10 2 2,1 3-1,8 0 0,2 4 0,4 1 1,7 2 0,3 0-1,0 2 1,-1-3 0,1-1 0,2-4-1,-2-2 1,-5-4-1,-4-5 0,-1-1-2,-4-7-4,4 4-8,-1-6-24,-18-6 2,5 4-2,-2-9 2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7:49.464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22 6 3,'-3'0'30,"-10"-8"0,14 13 3,-6-7 0,3 7-19,7 8-1,-4-1-2,8 10-2,-6-3-3,4 5 0,-9-2-2,5 1-1,-4-3-1,2-4-1,3-2-3,-8-8-4,8 4-14,1-7-16,5-7 0,4-1-1,-8-8 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7:49.694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0 25 31,'5'-12'34,"-8"-1"2,8 13 0,2 9-11,-8-5-8,9 15-5,-4-3-3,9 9-3,-9-2-1,3 5-1,-7-4-1,3 0 0,-2-4-2,-1-2-2,3 0-4,-7-15-10,1 3-25,6 1 1,-2-8-1,-2 1 1,-3-8 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49:32.022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223 0 13,'7'14'33,"-8"8"1,5 23 2,-7 22-4,-1-6-19,10 16 2,-11-2-7,4 8-5,1-5-6,-4-11-15,4-10-17,4-2 0,-4-14-2,6-1 1</inkml:trace>
  <inkml:trace contextRef="#ctx0" brushRef="#br0" timeOffset="440">57 1264 23,'1'-14'32,"5"17"2,-13 10 0,-3 11-16,7 17 0,-9 5-6,8 17-6,-6 2-1,5 8-2,1-1-4,-1-8-2,10-1-6,-11-12-9,5-17-15,3 1-2,0-22-1,7-5 1</inkml:trace>
  <inkml:trace contextRef="#ctx0" brushRef="#br0" timeOffset="671">383 1196 15,'7'-13'32,"4"30"1,-14 17 2,1 17-9,1 21-12,-5 2-2,5 13-4,-2-3-7,0-7-3,4-1-4,-5-18-5,8-4-8,1-11-13,-10-21-3,7-6 1,-14-20 2</inkml:trace>
  <inkml:trace contextRef="#ctx0" brushRef="#br0" timeOffset="891">50 1640 28,'-30'3'33,"17"4"2,9-8-1,21-1 1,16-3-27,12-7-4,12-4-4,7 7-5,-5-7-13,-3 6-16,-2 9 0,-21-2-1,-5 10 1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8:10.895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  <inkml:brush xml:id="br1">
      <inkml:brushProperty name="width" value="0.03528" units="cm"/>
      <inkml:brushProperty name="height" value="0.03528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64 2405 3,'3'23'27,"-10"-13"1,8 7 3,-2-4-12,-2-7-1,4 4-2,-4-10-2,5 9-3,-7-11-1,7 5-2,-7-6-2,7 2-1,-5-6-1,1-3-1,1-8-1,1-4 0,-1-9 0,-1-7-1,-1-8 1,2-6-1,-1-11 0,-1-2 0,0-1-1,-1-3 1,-2 3-1,3 5 0,-1 3 1,1 6-1,-1 9 1,2 6-1,-1 8 1,2 6 0,2 3-1,-1 6 1,0 2 0,0 5-1,0 1 1,2 2-1,-1-1 1,1 2-1,-2 3 1,1 0 0,-1 0-1,0 0 1,3 2 0,-2 1 0,2 0-1,2 4 1,1 2-1,2 4 1,5 7 1,2 4-1,3 8 0,3 6 0,4 7 0,6 5 1,-2 7-1,3 1 0,3 0 0,0 1 0,3-4-1,0-1 1,-3-8-1,-3-4 1,-2-9-1,-4-4 1,-2-6-1,-5-5 0,-5-7 0,-4-3 1,1-7-1,-3-4 1,-3-8-1,2-7 0,-3-8 1,1-9-1,-2-7 0,-2-8 0,-2-10 0,-4-5-1,0-3 0,-4-4 1,0 1-1,0 1 0,1 7 0,2 8 0,1 11-1,2 7 0,6 13-1,-1 7-2,8 17-4,-10-3-14,9 12-19,1 2 1,-3 1 0,5 5 1</inkml:trace>
  <inkml:trace contextRef="#ctx0" brushRef="#br0" timeOffset="1071">877 1906 1,'-4'-15'29,"5"4"2,-5 0 2,5-1-7,2 11-9,-3-2 1,3 12-6,-5-2-1,4 10-3,-5 6-1,2 6-2,-2 6 0,0 4-1,1 2-1,2 2-1,2-2 0,1-1-1,0-6 0,1-6-1,-1-3 1,1-8-1,8-3 0,1-10 0,2-7 1,2-9-1,3-6 0,2-7 0,5-7 0,0-6-1,-6-4 1,-1-1-1,-4 1 1,-1-1 0,-2 4-1,-5 7 1,-2 4 0,-1 6 0,-4 8 0,1 2 1,-2 7-1,0 10 0,-2 7 2,4 10-1,-4 4 1,2 10 0,2 3-1,-1 6 1,2 1 0,4-1-1,1-4-1,3-7 0,2-5-1,0-5 0,2-6-3,-6-12-4,8-6-25,-5 2-8,-5-8 2,3-1-1,-1-9 1</inkml:trace>
  <inkml:trace contextRef="#ctx0" brushRef="#br0" timeOffset="1902">1383 1281 2,'-19'0'30,"8"9"3,1-8 2,9 5 0,9 4-17,-6-10 2,15 13-6,-3-10-4,12 7-1,-3-5-2,11-1-1,2-4-2,3 0-1,5-3-2,-2-1 1,-1-2-1,0 0-1,-6 3 0,-7 0-2,-7 9-4,-15-7-14,-1 8-21,-8 6 2,-8-3-2,-2 4 1,-3-5 1</inkml:trace>
  <inkml:trace contextRef="#ctx0" brushRef="#br0" timeOffset="2603">1888 1728 15,'4'3'29,"-8"-8"2,8-1 0,-1 3-12,-1-4-3,5 5-3,-3-7-5,5 7 0,-3-4-3,3 3-1,0-1-1,1 2 0,-3 1-1,3 2 1,-5-1-1,-1 4 0,-3-2 0,-2 5 1,-6-1-1,-1 3 1,-3-2-1,-4 0 1,-1-1-1,2-3 0,-1 0 0,3-3-1,4-3 1,0-3-2,5-3 1,6 1 0,2-1-1,1 0 0,4 1 0,0 0-1,2 4 2,1 3-1,-3 2 0,-1 5 0,-1 1 1,-3 3 0,-5 3 0,-2 3 1,-5-3-1,-2 0 1,-2-1 0,-1-4-1,-1-2 1,3-4-1,-1-4 0,4-4-1,3-2 1,2-1-1,2-3-1,3 2 1,3 0 0,0 1 0,4 2-1,0 1 1,2 5 0,0 1 0,-2 3-1,0 1 1,0 2 0,-3-2 1,-4 4-1,-3-1 0,-1-1-1,-6-3-2,-1 2-4,-6-5-21,1-4-12,1 3-1,2-7 0,7 3 1</inkml:trace>
  <inkml:trace contextRef="#ctx0" brushRef="#br0" timeOffset="3415">1897 2134 12,'-6'-6'31,"10"6"1,-7-7 2,6-2-8,3 8-9,-6-8-3,7 6-4,-4-6-4,8 6-2,-3-4 0,5 4-1,-2-1-1,2 3 1,-2-1 0,3 5-1,-6 0 1,-2 4 0,-4-1 0,-4 5 0,-4-2-1,-2 0 1,-6-2-1,1 0-1,-1-2 0,1-2 0,0-2 0,2-4 0,4-1-1,1-2 0,6-1 0,0-2 0,5 0 0,2 1 0,2-1 0,4 3-1,0 2 1,3 1 0,-2 4 0,2 5 0,-4 1 0,-2 5 1,-4 1-1,-3 3 1,-6-2 0,-4 4 0,-5-5 0,-2 0 1,-1-4-1,0-5 0,-1-4 0,3 0 0,2-6-1,5-1 1,1-5-1,4 1 0,4-2-1,4 0 1,2 1 0,3-1-1,2 4 1,-1 4 0,0 2 0,-1 4 0,-3 3 0,-2 5 1,-4 1-1,-3 3 0,-3 0-1,-4-2-2,2 6-7,4-11-30,-9-5-2,1 1 2,2-11-2,8-1 1</inkml:trace>
  <inkml:trace contextRef="#ctx0" brushRef="#br0" timeOffset="13830">5286 1768 1,'-6'-6'24,"13"12"0,-8-8-3,1 5-3,0-2-2,0 1-4,1 1-2,-2-5-1,5 7-1,-7-10 0,5 5-1,-4-5 1,7 2-1,-8-9-1,3 3 0,-8-5-1,3-1-2,-6-2 0,1 0-1,-6-1 0,-3 2 0,-6 0-1,1 5 0,-7 1 0,-1 5 0,-4 5 0,-1 8 1,-5 3-1,-2 12 0,2 6 1,-12 12 0,15 8 0,5 8 1,-5 2-1,4 7 0,7 1 0,25 3 0,6-7 0,28-2-1,-5-9-1,9-5 1,19-11-1,13-9 1,4-12 0,-9-11-1,3-11 1,1-9-1,-4-7 0,-5-5 0,-6-1-1,-9-3-2,-4 6-1,-13-3-4,-2 18-12,-11-2-21,-9 0 0,0 7 1,-3 0 1</inkml:trace>
  <inkml:trace contextRef="#ctx0" brushRef="#br0" timeOffset="16273">4617 2557 18,'0'0'29,"0"-5"-2,0 5-2,-4 7-2,-2 2-5,-9 16-2,-7-1-2,-10 17-4,-7 1-2,-12 11-1,-10 1-2,-2 4 0,-4-2-2,2-2-1,3-5 0,7-4-1,7-4 0,4-5-1,9-4 1,8-3-1,3-6 0,4-4 0,5-5 0,4-2 0,3-4-1,4-6-2,3 2-1,-2-13-4,10 11-13,2-5-18,2-9 1,8 4 0,-4-11 1</inkml:trace>
  <inkml:trace contextRef="#ctx0" brushRef="#br0" timeOffset="17064">5153 2642 9,'7'1'27,"-11"-8"1,6 6-5,-4 4-1,-1 1-3,9 16-2,-12 1-3,11 19 0,-11 3-3,12 23-1,-9 5-1,10 20-1,-1 4-1,7 7-2,-3-5-1,6 1-1,-1-11-1,5-4 0,-2-14-1,-5-11 0,-6-15 0,2-6 0,-2-13 0,-4-5-1,0-6 1,-3-10-2,-3-2 0,0-8-3,7 3-7,-11-3-24,4-11-7,3 1 1,-3-5-1,5 0 2</inkml:trace>
  <inkml:trace contextRef="#ctx0" brushRef="#br0" timeOffset="17885">5635 2254 8,'-7'-9'25,"12"11"3,-7-4-8,2 1 3,2 4-4,-7-8-3,7 10-2,-5-8-2,7 7-1,-4-4-2,10 10-2,2-1-1,10 10 0,5 1-1,19 10 1,2 2-2,14 12 1,4 1-2,4 5 0,1 0-1,1 0 0,-7-1 0,-2-2-2,-6-4 1,-12-4 0,-9-5-1,-8-7 1,4-2-1,-16-6 1,-7-5-1,-8-4 1,12-1-1,0-5 0,-13-1 1,0-3-1,2 0-1,-2-4-4,0 8-9,0-7-27,-13-1-1,-2-1 1,9 0-2,-1-1 2</inkml:trace>
  <inkml:trace contextRef="#ctx0" brushRef="#br0" timeOffset="20950">6794 2965 24,'6'-5'30,"-9"0"3,3 10-1,0 14-14,-2 4-2,10 22-2,-13 2-3,10 12-3,-11 3-1,4 6-1,5-5-2,3-5 0,-5-11-2,1-8-1,1-8 0,-2-8-1,4-7-1,-1-6 0,0-3-3,-8-10-4,10 3-5,-11-8-17,5-10-7,3 4-1,-8-11 1,0 1 2</inkml:trace>
  <inkml:trace contextRef="#ctx0" brushRef="#br0" timeOffset="21290">6674 3024 24,'13'-16'28,"-2"-11"0,15-1 0,4 7-16,5-1-1,8 7-3,3 1-2,5 7-2,-6 2 1,-2 8-1,-7 3 0,-4 8 1,-19 4 0,-11 6-1,-17 1 0,-11 7 0,-15-6 0,-3 4 0,-8-1-1,0-1 0,6-9-1,10-2 0,4-5-1,10-4 0,19-5 0,15-1-1,5-7 0,17-1 0,7 4 0,2-1 0,13 1 0,5 5 1,-7 4-1,1 6 1,-10 8-1,-13 6 1,-10 5 0,-10 4 0,-17 2 0,-12 1 1,-17-1-1,-9-2 0,-2-6 0,-8-5 0,7-6-1,5-6-1,1-8 0,4-6-2,17 2-3,-1-12-4,20 5-7,3-3-21,1-8 1,9 0-2,-1-5 3</inkml:trace>
  <inkml:trace contextRef="#ctx0" brushRef="#br0" timeOffset="21841">7267 3217 6,'10'-6'29,"-8"-10"1,1 10 1,-5-7-1,4 5-19,5 9 0,-10-7-2,9 11-2,-4-3 1,2 11-1,-1-2 0,4 12 0,-8-3 0,6 10-1,0 1-1,1 4-1,-3-4-1,4 3 0,-4-4-1,1-5-1,3-5-1,1-4 1,-7-4 0,2-4-1,1-3 1,-4-4-1,9-4 1,-3-1-1,-10-3 1,4-4 0,0-2 0,-3-4-1,1-3 1,-1-6-1,-8-3 0,6-5 0,8-3 0,-3 1 0,8-4 0,0 3-1,5 1 1,5 2 0,10 7 0,-1 4-1,1 5 1,5 5 0,4 6 0,4 1-1,-5 6 0,-7 2-1,2 5-3,-14-7-7,-4 6-27,5 2-1,-20 0 0,-2 0 0,3-5 1</inkml:trace>
  <inkml:trace contextRef="#ctx0" brushRef="#br0" timeOffset="23944">5082 1259 14,'-7'-1'27,"4"11"1,-9-4-4,8-5-6,5 2 0,-10-4-5,9 5-2,-3-8-1,9 7-1,-12-11-2,6 4 0,-1-9-1,2 1-1,-4-12 0,6-4-1,-6-11 0,5-4-1,1-14 0,4-5-1,-5-10-1,-1-8 0,6-5-1,1 1 1,-7 1-1,1 6 0,-2 12 1,0 10-1,-2 10 0,1 13 0,-7 12 0,4 7 0,7 7-1,-3 3 1,-3 2-1,0 0 0,7 2 0,-2-1-2,7 4-2,-11-5-4,4 4-20,-1 3-10,2-2 1,4 5-1,-4-8 2</inkml:trace>
  <inkml:trace contextRef="#ctx0" brushRef="#br0" timeOffset="26728">5791 1245 1,'6'1'24,"-10"-11"-2,4 9-1,-5-5-1,1 0-4,-2 3-2,-1-3-3,0 6-2,-8-2-2,2 3-1,-2 0-1,4 5-1,-11 0 0,2 4 0,1 2 0,3 1-1,-2 0-1,3 3 0,-2-2-1,5 2 1,4 0-1,3 0 0,-1-2-1,4 2 1,6 0-1,2-1 1,8 1 0,4 1-1,1-1 1,1 1 0,9 2 0,-1 3-1,1-3 1,-1 2 0,-9 1-1,-3 0 1,0 1 0,-6-1 0,-9 0-1,-6-2 1,-9 0 0,0-1-1,-1-3 0,-1-2 1,-6-2-2,2-3 1,0-5 0,5-3 0,3-4 0,-1-1-1,-1-3 1,-1-3 0,8-3-1,4-3 1,4-2-1,1-3 1,2-1 0,5-4-1,7 1 1,9-1 0,-2 0 0,3 3-1,-2 3 1,0 1 0,0 3 0,-1 4 0,-1 4 0,-5-1-1,-1 5-1,-4-5-2,1 10-7,-1 2-25,-11-8 1,4 6-1,-13-8 1</inkml:trace>
  <inkml:trace contextRef="#ctx0" brushRef="#br0" timeOffset="27619">6001 1091 25,'6'2'30,"-15"-8"1,8 10 1,-2 4-16,3-3-1,6 13-5,-9-2-2,12 10 0,-9 0-2,4 11 0,5 0-2,1 2-1,-9-3 0,2 0-1,-1-3 0,-4-2-1,7-7-1,-1-8-1,-8-3 0,-1-8-4,11 2-4,-10-13-10,4-5-17,7 2 0,-13-6-1,5 7 2</inkml:trace>
  <inkml:trace contextRef="#ctx0" brushRef="#br0" timeOffset="27910">5879 1342 24,'0'3'30,"-5"-10"1,16 1-1,-3 1-13,1-3-3,10 3-6,7-3-1,8 3-2,-5-3 0,4 0-1,1 0-2,2 3 0,-2-2 0,-1 3-3,-8 4-4,-9-2-17,-1-1-12,1 11 1,-15-11-2,8 9 1</inkml:trace>
  <inkml:trace contextRef="#ctx0" brushRef="#br0" timeOffset="28871">8152 2627 14,'-9'-13'28,"16"12"0,-10-5-5,-5 2-5,-1 1-1,-6 0-6,-2 6-2,-1-4-2,1 8 0,-14-3-2,-1 5 1,6-1-2,0 4-1,-1-2-1,7 2 0,0 1-1,8 0 0,6 0 0,15 3-1,-3-5 1,4 4-1,10 2 1,10 1 0,-1-1 0,6 2-1,2 0 1,0 2 0,2 3 0,1 0-1,-10-2 0,-2 1 1,-8 3 0,-8 0 0,-6 0-1,-5 0 1,-12-3 0,-3-1 0,0 0-1,-9-5 0,2-5 0,1-5 0,-5-3 0,2-5 0,10-6 0,-1-3-1,3-8 1,8-2 0,3-2-1,3-2 1,11-4 0,7-1-1,-5 0 1,4 0-1,8 0 1,-5 2 0,1 1-1,0 4 1,-8 6 0,-7 3-1,1 6-1,-7 1-6,-6 0-19,5 13-8,-12-1 1,2 1-2,2-4 1</inkml:trace>
  <inkml:trace contextRef="#ctx0" brushRef="#br0" timeOffset="29642">8385 2668 15,'14'-6'32,"2"6"1,-1-7 3,8-3-9,-5 10-10,-1-9-1,15 8-6,-11-8-2,1 5-2,7-5-2,4 6-1,-7-4 0,2 3-1,-10-1-1,-1 1 0,2 1 0,-3 2-1,-9 1-2,-4-5-3,3 10-13,-6-4-21,-9-1 1,-1 3-1,-9-3 2</inkml:trace>
  <inkml:trace contextRef="#ctx0" brushRef="#br0" timeOffset="42180">9533 1885 8,'-29'-5'27,"8"14"2,0-15 2,7 8-14,1 2 1,-1-4-3,9 6-4,-3-6-1,3 7 0,-2-5-2,7 5-1,-6-6-1,6 5-1,-3-4 0,8 2-1,9-3 0,14 2-1,2-3 0,10 0 0,21-1-1,13 1 0,9-5 0,13 1-1,5 1 1,7 0-1,4-5 0,21 3 0,-7-2-1,7-2 1,7 4 0,-2-1-1,-2-1 1,-4 1-1,7 3 0,-17-3 1,-8 3-1,-6 2 1,-9-2 0,-13 1-1,-6-2 0,-10 1 0,-8 0 0,-8-1 1,-6 1-1,-8-1 0,-5 1 0,-8-2 0,1 2-1,-6 1 0,-10 2-2,-12-6-4,10 10-8,-13-4-27,-3-1 0,2 1 1,-5-3-1,4 1 2</inkml:trace>
  <inkml:trace contextRef="#ctx0" brushRef="#br0" timeOffset="42961">11851 1563 23,'-6'2'29,"-6"-9"2,10-1-5,-3 10-7,2-8-1,8 10-3,-11-7-2,9 9-3,-6-7-1,7 8-1,-1-3-1,10 8-1,-4-2-1,10 5-1,12-2-1,2 5 0,5 1-1,9 3 0,-2-5-1,0 2 0,1-1 0,-3-1 0,-11-3-1,-2-2 1,-6-2 0,-7-3 0,-1-1 0,2 0-1,-11-3 1,-6-2-1,7 1 1,0 1-1,-6-2 1,-1 0-1,-4 2 0,-4 3 1,-3 1 0,1 8-1,-11 5 1,-5 5 0,-8 4 1,-1 7-2,2 0 2,0 5-2,4-1 1,3-4 1,2-1-2,3-4 0,8-7 0,6-2 0,-2-5 0,-1-4 0,0-5 0,2-8-2,7 1 0,-2-7-3,10 8-13,-8-10-24,-2-3-2,4-2 1,3-2 0,1 1 1</inkml:trace>
  <inkml:trace contextRef="#ctx0" brushRef="#br0" timeOffset="47168">14750 1692 10,'-11'-11'27,"14"9"2,-11-12 1,3 4-13,0-1-1,-5-4-5,4 1-2,-4-4-2,1 3 0,-10-2-2,2 5 1,-5-4-2,0 9 0,-6 3-1,1 7 0,-8 4 0,-2 10-1,-2 5 1,0 10-1,-2 7 1,4 4 0,2 8 0,8 7-1,3 0 1,13 1-1,11-2 0,10-1 0,6-7-1,10 2 0,14-15 0,6-5-1,5-7 1,6-8-1,0-9 0,0-11 0,2-8-1,-5-6-1,-6-4-1,-8-10-4,2 9-7,-7-3-25,-16 3 0,-2 8 0,-11 2 1,1 9 1</inkml:trace>
  <inkml:trace contextRef="#ctx0" brushRef="#br0" timeOffset="49381">14032 2245 4,'13'0'25,"-11"-13"0,24 3-1,-10 3-10,-10 1-1,2 3-2,-2-3-2,-1 6 0,-5-4-1,4 5 0,-5-2 0,1 7-1,-9-3 1,2 7-1,-8 0-1,-2 12-1,-8 1 0,-1 13 0,-14 3-1,-4 12 0,-11 0 0,-8 6 0,-12 3-1,5-2 0,-7-2 0,-2-2-1,3-8 0,8-3 0,6-5-1,16-5 0,8-7 0,9-4 0,3-6-1,8-3 0,9-4 0,6-5 0,2-2-2,-2-7-2,7 8-5,-2-1-24,7-7-9,2 2 2,-6-5-2,0 3 2</inkml:trace>
  <inkml:trace contextRef="#ctx0" brushRef="#br0" timeOffset="50352">12139 3871 6,'0'-3'25,"2"10"2,-15-11 2,11 1-13,2 2 0,-3-9-1,3 4-3,-11-10 0,11 0-2,-13-10-1,13-2-2,-3-9-2,3-2-2,-9-8-1,9 1 0,0-3-2,0 3 1,0 4 0,0 4 0,-9 6 1,9 10-1,0 3 1,0 8-1,8 4 0,-8 5 0,0 1 0,0 7 0,14 1 0,1 4 0,4 8 0,5 6 0,-3 2 1,14 7 0,-2 3-1,7 4 1,-8-2-1,3 6 0,-2-6 0,-7 0 0,6-3 0,-5-3-1,-3-8 1,4-3-1,-13-5 1,-1-7 0,2-5 0,2-7 0,-11-8 0,5-6 0,1-6-1,-4-5 1,1-11 0,3-4-1,-6-7 0,-7-3 0,9-5 0,-5 2 0,-5-1 0,-2 1-1,7 6 1,-2 5-1,-5 10-1,3 6-1,4 12-2,-10 5-4,12 15-17,0 7-14,-9 4 1,0 7-2,10-4 2</inkml:trace>
  <inkml:trace contextRef="#ctx0" brushRef="#br0" timeOffset="51183">12931 3499 7,'-8'-14'30,"10"9"1,-10-5 1,8 12 1,0 2-20,-8-1 1,5 10-3,-3 1-4,3 9 0,-9 1-1,8 7 0,-3-2-1,1 5-2,4-5 0,7 1-1,-5-4 0,3-4-1,6-5 0,5-2-1,-5-7 1,7-5 0,-2-1-1,4-7 0,1-6 0,3-2 1,-2-3-1,2-4 0,4-5 0,-4-1 0,-2-6 0,-1-4 0,3 4-1,-6-1 1,-1-1-1,-6 5 1,1 8-1,-4 3 1,-3 11 0,-5 10 1,-1 10 0,-1 10 0,-5 8 1,3 5 0,0 7 0,3 4 0,2-4-1,5 0 1,2-2-1,7-8 0,2-8-1,1-5 0,3-7-1,-5-6-2,5-1-5,-8-9-19,-6-5-14,-3 2 1,-1-4-1,2 3 2</inkml:trace>
  <inkml:trace contextRef="#ctx0" brushRef="#br0" timeOffset="53757">14589 2442 3,'5'2'27,"-10"-13"1,3 9-6,2-1 1,-1 4-4,4 11-2,-5-1-3,9 20-2,-8 1 0,5 15-2,-5 7 0,8 14-2,-7 1-1,5 10-1,-5-1-1,4 3-1,-1-4-1,4-1-1,-1-9 0,1-5-1,-1-7 0,4-6 0,-2-9-1,-4-12 1,2-6-1,-3-6 1,1-6-1,-5-5 0,1-4 0,-2-5-1,2-1-1,-6-2-3,2 1-2,-8-8-7,4-2-25,0 6-2,0-6 0,0 1 1,1-5 1</inkml:trace>
  <inkml:trace contextRef="#ctx0" brushRef="#br0" timeOffset="54608">14973 2105 19,'8'4'27,"-13"-10"2,5 5-4,2 4-7,-1-2-1,9 9-4,-4-2-2,13 12 0,1-1-1,14 17 0,-2 2-1,13 12-2,3-1-1,14 12 0,-3-1-2,7 0 0,-2-2-2,0-6 0,2-8 0,-5-2-1,-12-6 0,-1-4 0,-2-6 1,-1-3-1,-9-3 0,-8-4 0,-5 0 0,-1-6 0,0-2 0,-6-3 0,-9-2-1,-1-1 0,0-1-1,-8-5-1,2 4-5,-21-9-19,-1 3-16,-6-2 0,8-8-1,4 4 2,-9-4 1</inkml:trace>
  <inkml:trace contextRef="#ctx0" brushRef="#br0" timeOffset="55620">14631 1113 10,'-6'-3'26,"13"8"2,-5-5-9,-4 0 4,8 1-5,-7-7-2,5 9-2,-8-13-1,7 7-2,-6-10-1,3 3-2,-8-9-2,6-3-1,-7-7-1,2-4-1,1-9-1,4-6-1,-5-10 0,3-8 0,6-8-1,0-6 1,1-2-1,4-2 0,-1 1 0,0 8 0,4 7 0,0 7 0,-4 15 0,-3 8 0,4 12 0,-2 7 0,-5 8-1,3 2 1,-3 6 0,-3 3 0,7 0-1,3 0 1,-8 0-1,2 0-1,5 5-1,-7-5-3,5 11-9,2-2-24,-16 1 1,-6 4-1,1 1 2,9 4 0</inkml:trace>
  <inkml:trace contextRef="#ctx0" brushRef="#br1" timeOffset="90590">2207 1896 9,'-4'-5'12,"10"7"2,-9-2-1,7 0-1,-4 0 0,6-4 1,-3 3-2,1-9 0,3 5-2,1-3-2,3 0-1,0-3-1,3 1-1,1-3 0,7-1-1,-2 3 0,5-4 0,-2-2 0,5 0 0,-2-4 1,5 1-2,-5-2 1,6 1 1,-2-2-1,4 1-1,-3 0 1,1 3-1,-6 0 0,-1 2-1,10 0 1,0 4 0,1-2-1,0 4 1,-1 0 0,3 6-1,6-1 1,3 6-1,-12 3 0,1 4 1,0 3-1,2 6 1,2 1-1,-1 4 1,-1 2-1,1 3 0,2-1 1,0 4-1,0 0 1,-4 4-1,-2-3 0,2 11 0,-4 1 1,-1 3-1,-2 1 1,-3 5-1,-2-5 0,-2 2 0,2 1 0,-2-3 0,-1-4 0,2 2 0,-3-4-1,0 1 1,-2 1 0,0-2 0,-6-1-1,0-2 1,0-3 0,-3-3-1,0-5 0,-1-4 0,-2-4 1,-1-3-1,2-7 0,-5 0 0,1-4 0,-1-1-1,-2 0 0,-4-6-1,6 3-4,-9-7-4,1-2-25,-3 6-6,-5-4 2,0 3-2,-4-8 2</inkml:trace>
  <inkml:trace contextRef="#ctx0" brushRef="#br1" timeOffset="91651">3663 2532 4,'1'4'23,"-10"-8"1,9 4-7,2-2 3,-1 1-3,5 2-2,-3-3-1,9 6 0,-4-4-2,10 9-1,-3-5-2,9 8-2,-2-2 0,6 7-2,0-4-1,2 4-1,-4-2 0,1 1-1,-3-3 0,-2 0-1,-3-4 0,-3-1 0,-1-2 0,-4-2 0,-2-2 0,-2-1 0,2-2 0,-3-2 0,-2-4 0,-1-3-1,-1-8 1,-2-5-1,1-7 1,1-9-1,-2-11 0,-2-5 0,5-4 0,0-2 0,1 5 0,1 2-1,3 9-2,-3 6-1,5 15-4,-6-1-9,5 13-23,4 7 2,-5 3-2,3 6 2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9:08.788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250 346 21,'0'-9'31,"-7"-5"3,7 8 0,2 6-14,-8 0 0,10 17-3,-7 2-6,12 14-1,-6 4-3,7 12 0,-7 0-1,7 8-2,0-4 0,5-1-2,-3-5 0,-2-4-1,6-6 0,-3-6-1,-4-6 1,-2-3-1,0-6-1,-1-6-1,-3-1-2,-7-11-2,7 6-4,-15-15-11,5-1-20,-2-1 1,-10-6 0,-3 2 2</inkml:trace>
  <inkml:trace contextRef="#ctx0" brushRef="#br0" timeOffset="320">36 705 17,'-17'-1'32,"8"7"2,-1-8 1,13 5 0,9-3-22,9-7-2,20 4-2,6-6-4,14 3-1,10-4-1,7 0-1,2 0 0,-3 1-2,-10 3-2,-16-4-7,-5-4-23,-8 12-4,-20-3-1,-2 5 0,-9-6 0</inkml:trace>
  <inkml:trace contextRef="#ctx0" brushRef="#br0" timeOffset="951">1615 279 5,'-5'-20'29,"6"10"2,-8-6 3,-2 3-13,10 7 0,-2 0-3,4 19-4,7 2-2,-4 18-1,-8 3-2,8 15-2,-3 1-1,4 9-1,-2 0-1,5-2-1,-14-5-1,14-5 0,0-7-1,3-6-1,-4-7 1,-3-5-2,1-7 0,-1-7 0,0-1-2,-8-12-2,7 1-4,-13-12-7,5-2-23,-1 2-1,-3-8 0,-2-1 1,-3-6 2</inkml:trace>
  <inkml:trace contextRef="#ctx0" brushRef="#br0" timeOffset="1352">1468 276 21,'10'-33'28,"22"11"0,1-8 3,4 5-18,14 11-3,-4 1 1,5 13-4,-5 0-1,-3 11-1,-11 2 0,-4 8 1,-17-3-1,-12 7 0,-13-3-1,-6 4 1,-17-3-1,-2 3 1,-6-4-2,-4 2 0,1-2-1,9-3-1,9-2 0,7-2 0,14-3-1,9-4 0,12-3 1,15-5-1,13-3 0,11 1 0,4 1 1,6 2-1,8 5 0,-3 3 0,-4 8 1,-9 6 0,-14 6 0,-13 5-1,-17 2 2,-15 1-1,-22 0 0,-11 0 0,-10-5 1,-8-1-1,-3-8 0,2-4 0,12-9-1,-3-6 0,7-5-2,6-6 0,13-4-1,6-5-2,12 3-5,-4-8-10,8 0-20,11 7 2,-3-5-1,14 3 2</inkml:trace>
  <inkml:trace contextRef="#ctx0" brushRef="#br0" timeOffset="1983">2299 459 4,'-2'-13'29,"5"14"1,-9-8 3,18 8-1,-3 5-18,-9-6 0,5 13-2,-5-4-1,8 10-2,-3-3 1,4 11-3,-7-2 1,5 7-3,2-3 0,4 1-2,-3-1 0,0 2-2,-3-8 0,4-3 0,-6-2 0,1-5 0,-4-5 0,1-3 0,-8-7 0,-1-2 0,2-8 0,1-4-1,0-4 0,0-6 1,0-5-2,1-2 1,6-3-1,8-2 1,-1 1-1,1-1 0,8 2 0,4 5 1,-3 4-1,4 5 0,0 5 0,-6 5 0,11 6 0,-5 6 0,3 5-2,-5-3-1,3 10-3,-10-11-7,3 1-25,5 7 0,-18-5-1,1 2 1,-4-6 2</inkml:trace>
  <inkml:trace contextRef="#ctx0" brushRef="#br0" timeOffset="2704">3234 81 19,'-8'4'32,"0"-7"2,5 3 1,4 4-13,4-11-1,16 9-3,-6-11-6,21 9-2,7-10-1,-4 3-3,2-4-1,10 4-2,-10-1 0,2 0-2,2 2 0,-2 1 0,-19 3 0,8 1-1,-1-1 1,-8 1-1,-1 4-1,-7-2 0,-1 1-3,-12-8-5,1 2-24,-11 6-8,-5 1 1,2 3-1,-10-3 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49:46.813"/>
    </inkml:context>
    <inkml:brush xml:id="br0">
      <inkml:brushProperty name="width" value="0.03528" units="cm"/>
      <inkml:brushProperty name="height" value="0.03528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458 7 4,'-6'-3'7,"10"3"-1,-4-2 0,0 2 0,-4-1 0,6 1 0,-8 0-1,4 4 1,-2-2 0,1 3 0,-3 0-1,0 3 1,-2-2-1,-3 7 1,6 0-1,-10 3 0,2 7 1,-6 6 0,1 7 1,-2 8-1,4 11 1,-6 7 1,5 10-2,-5 5 1,9 5-1,-3 0-1,3 4-1,1-3 0,6 2 0,0-8-2,8-3 1,4-3-1,7-6-1,4-5 1,8-6 0,7-6 0,10-8-1,8-9 1,7-8 0,4-16-1,4-6 1,2-12-1,-1-8 0,11-13 0,-4-5 0,0-10-1,0-3 0,-2-2 1,2-1-1,1 4 0,2 3 0,-22 5-1,-6 7 0,-7 6 0,-11 7-1,-8 6-2,-15 1-1,-4 9-3,-13-3-10,6 2-17,10 7 0,-18-5 0,5 5 1</inkml:trace>
  <inkml:trace contextRef="#ctx0" brushRef="#br0" timeOffset="821">1014 891 15,'-7'-5'25,"6"7"-5,-14-5-2,17 3 1,-2 0-4,-3-2-2,6 5-3,-5-4-1,7 4-1,-3-5-2,22 8 0,-17-5-2,8 2 1,5-3-1,5 3-1,1-3 0,5 0-1,1-3-1,3-1 0,4 0 0,-1-2-1,-12 2 1,0-2-1,2 0 1,-3 3-1,-11 0 1,-4 2-1,-1-1 1,-4 2 0,-2 0 0,-2 2 0,0-1 0,4 2-1,-2 0 1,3 1 0,-5 4 0,3 2 0,4 4 2,2 9-1,-13 6 1,1 6 0,4 5 0,-4 8 0,-11-1 0,6 3-1,0-4-1,-3-4 1,4-4-1,6-8-1,-9-6 0,6-6 1,12-5-1,-6-5-1,-5-4-1,2-5-2,11 6-12,-11-2-24,-3-4 1,-2 2 0,-14-4-2,8 3 2</inkml:trace>
  <inkml:trace contextRef="#ctx0" brushRef="#br0" timeOffset="10435">226 3104 2,'-10'3'14,"-9"-7"0,5 5 0,-5-2 0,4 2 0,-2-2 1,-5 2-2,3 4-1,-3-4-1,7 5-1,-2-5 0,10 4-2,-5-4-1,5 2-2,1-3 0,3 3 0,1-5-1,7 5-1,-2-4-1,1 2 1,-1 1 0,6 4 0,2-4 0,8 3 0,3-4-1,7 1 0,2-1 0,5 2 0,9-3-1,4-1 0,2-1 0,4-1 0,-3 3-1,2-1 1,3-2-1,-2 3 0,-4-2 0,3 0 1,-8 2-1,-9 1 0,13-4 1,2 3-1,-5 0 0,5-3 0,-1 3 1,0 3-1,16-6 0,6 0 1,-11 3-1,-1 0 0,-2 2 0,-3 2 0,2-2 0,-4-1 0,-7 2 0,-2 1 0,1 1 0,-2-5 0,0 1 0,1 2 0,-1-2 0,-1-2 0,3 2 0,-1-2 1,-2 1-1,6 1 0,-9-1 0,4 0 0,4 0 0,-4 2 0,-2-2 0,5 0 0,-6 1 0,-1-1 0,10 0 0,-5 2 1,0-2-1,5 0-1,-7-2 1,-2 2 1,0 0-1,0 0 0,0-1 0,4-4 0,-13 3 0,1-3 0,2 2 0,3 2 0,6-2 0,-3 0 0,-9 2 0,6-1 0,0 2 0,-1 3-1,4-1 1,-6-4 0,-1 1 0,-2 1 0,1 1 0,-7-1 0,17-1 0,-8-1 0,-6-1 0,-1 3 0,-5-1 0,-3 1 0,-1 0 0,3-2 0,-10 1 0,-1 0 0,4-1 0,1-1 0,-3 3 0,6 0 0,1-3 0,-4 2 0,0 1 0,-1 0 0,-8 0 0,1-2 0,-1 2 0,-4-1 1,1 1-1,-5 0 0,4-2 0,-2 1 0,3 0 0,-4-1-2,3 2-3,-10-6-9,-6 3-25,-5 3 1,-12-2-2,2 0 2,2-11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50:47.931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38 1962 19,'13'-19'29,"-25"-10"1,22 9 3,-10 7-15,-11-2 1,11 14-5,-15 0-1,15 16-4,-13 4-1,23 16 0,-20 5-3,10 11 0,0 4-1,0 7-1,0-3 0,0 1-1,0-8 0,-10-3-2,10-11 1,10-5-1,-10-7 1,10-4-1,-10-7 0,0-3 0,0-3-1,10-6-1,2 2-1,-22-8-3,23 3-6,-23-11-13,10-4-15,12 0 3,-12-7-2,2-1 2</inkml:trace>
  <inkml:trace contextRef="#ctx0" brushRef="#br0" timeOffset="340">151 2206 24,'6'3'30,"-4"-6"3,9 8-1,1-10 0,11-2-25,11 3 0,4-5 0,8-1-3,2-2-2,0-1-1,1 2-1,-9-2-1,-3 5-3,-13-2-6,1 6-7,-6 5-12,-12-8-2,7 7-1,-12-10 1</inkml:trace>
  <inkml:trace contextRef="#ctx0" brushRef="#br0" timeOffset="580">620 1882 7,'-13'-18'29,"10"12"2,-5-6 2,6 17 1,5 10-15,-6 3-1,11 19-5,-10 1-3,8 13-2,-5 1-2,2 8 0,-3-6-2,2-2-1,-4-7-1,4-8-1,1-3 0,-3-11-2,4-2-2,-4-9-3,7 2-5,-7-8-14,3-6-14,0 0 1,-1-7 0,2 1 1</inkml:trace>
  <inkml:trace contextRef="#ctx0" brushRef="#br0" timeOffset="1081">1149 1879 16,'-7'-24'26,"8"9"1,-9-8 2,2 3-16,-1 7 2,-5 0-3,2 14-1,-9 5-2,3 20 1,-6 5-1,3 21-1,-4 4-1,7 15-1,-2-2-1,11 7-1,4-9-1,7-4-1,8-10-1,3-11 0,5-12 0,5-6-1,1-11 2,5-11-2,1-9 1,0-7-1,1-9 0,2-6 0,-1-7-1,-4-6 1,-4-5-1,-8-3 0,-5 1-1,-12-2 1,-5 3-1,-9 2 1,-6 8-2,-6 4-1,3 15-4,-5-1-8,1 8-20,11 12 0,-4-1-1,12 8 2,-2-9 1</inkml:trace>
  <inkml:trace contextRef="#ctx0" brushRef="#br0" timeOffset="3094">1562 1567 1,'0'2'30,"-12"-8"0,10 6 4,-6-2-1,0-2-16,10 7 0,-7-7-3,13 6-5,-1-6-2,12 4-1,3-6-2,8 2 0,5-5-1,8 1 0,-4-4-2,-1 2 1,4-2-2,-1 4 1,-5-2 0,-5 2-1,-5 3 0,-4-6 0,3 7-1,-3-5-3,-6 9-3,-12-7-12,2 1-19,-2 8 2,-7-2-3,0 10 2</inkml:trace>
  <inkml:trace contextRef="#ctx0" brushRef="#br0" timeOffset="3775">1803 2049 5,'0'3'27,"-8"-15"1,11 12 1,-8-6-7,7-5-8,5 2-1,-3-6-4,6 7-2,-4-5-1,6 7 0,-8-3 0,5 8-1,-6-2-1,1 9 0,-5 0-1,-1 2-1,-3 2 0,-3 0-1,-2 1 1,-2 0-1,-1-4 1,0-2-1,0-4 1,3-1-1,4-6 1,2-1-1,2-2 0,4 1 0,1-2-1,2 1 0,3 0 1,-1 2-1,2 4 0,1 2 0,0 1 0,-1 0 0,-2 3 1,-1 2-1,-3 1 1,0 3-1,-5-3 1,-2-1 0,-2 0 0,0-1-1,-2-1 1,0-3-1,1-1 0,0-2 0,1 0-1,0-2-1,6 5-3,-6-7-7,5-1-22,4 8-3,-3-3 0,6 7-1,-2-4 1</inkml:trace>
  <inkml:trace contextRef="#ctx0" brushRef="#br0" timeOffset="4496">1763 2430 20,'1'5'27,"-7"-11"1,11 6 1,-3-3-14,3-6-1,2 4-6,-1-6-1,4 6-2,-3-5 0,5 7 0,-5-3-1,4 4 1,-7 1-1,3 5-1,-4-1-1,0 3 0,-3 0 0,-1 1-1,-5-1 0,0 0 0,-3-2 0,-1 2 1,0-5-1,1 1 0,-1-4 0,4-2 0,3-2 0,3 0 0,3-2-1,4-3 0,1 1 0,0 0 1,4 2-1,1 0 1,-4 4-1,0 0 1,-4 4 0,3 2 0,-7 3 0,4 2 0,-5-1 1,-2 3-1,2-2 0,-4 1 0,-1-3 1,-2-1 0,0-2-1,-1-1 0,0-2 0,0-2 0,1-2-2,6 0 2,-1-1-2,5-1 1,2-1 0,0 1 0,3 0-1,0 1 1,0 2 0,-2 1 0,-1 0 0,0 4 0,-2 1 0,-2 4 1,1 1 0,-2 3-1,0 2 1,-2 1 0,-2 1 1,-4-1-2,-2-1 1,0-2 0,0-2 0,-2-5-1,1-1 1,0-2-2,6-3 1,2-2 0,1 0 0,5-3 0,1 1-1,2 0 1,3 1 0,0-2-2,-1 5 0,-2-3-5,4 7-11,-4 1-21,-4-4 1,2 4-1,-2-5 1,1 1 2</inkml:trace>
  <inkml:trace contextRef="#ctx0" brushRef="#br0" timeOffset="5507">1840 2024 15,'0'9'27,"-8"-14"0,7 5-6,1-3-3,-1 1-3,5 0-2,-4-5-2,6 4-3,-6-6-2,9 2-1,-8-2-1,5 4-1,-5-3 0,4 4-2,-5 1 2,3 6-1,-3-1 0,0 5 1,0 0-1,0 5 0,0-4 0,-5 4 0,1-4 0,-3 1 0,-2-4-1,0 0 0,0-5 1,1 0-1,-1-3 1,3-1-2,3-2 0,5 0 0,0-1 0,3 0 0,2 0 1,2 0-2,0 2 1,-1 2 0,0 2 1,-3 1-1,1 4 1,-1 1-1,-4 0 0,1 1 0,-2 1 1,0 2-1,0-2 1,0-1-1,-2-2 1,-1-1 0,0-3-1,-3-1-1,4-1-4,-9-9-7,4 1-26,1 5 1,-1-5 0,7 6 0,0-6 0</inkml:trace>
  <inkml:trace contextRef="#ctx0" brushRef="#br0" timeOffset="10565">4769 2086 17,'-6'-4'23,"8"7"-6,-6-6 0,5 1-1,-2 1-3,-1-5-1,2 0-1,-6-4-2,5-1-1,-5-7-1,0-2-1,-6-6 0,2 2-2,-4-7 1,1 5-2,-3-1 0,0 6-1,-5 7 0,1 11 0,-4 9-1,-2 13 1,-1 10 0,-1 13 0,-3 7 0,4 9 0,3 1 0,10 2-1,6-4 1,10 0-1,10-10 0,7-5-1,7-8 1,4-7-1,5-7 1,3-8-1,0-8 0,1-8 0,1-3-1,-2-11-2,-1 4-3,-9-9-11,-3 3-19,0 4 0,-11 1 0,1 9 0</inkml:trace>
  <inkml:trace contextRef="#ctx0" brushRef="#br0" timeOffset="11546">4309 2592 5,'1'-11'17,"13"6"1,-10-3-2,5 0 0,-2 3-1,-3-1 0,4 3-1,-7-3-1,3 8-1,-8-5-2,1 11-1,-14 1-1,-4 11 0,-18 6-2,-5 12-1,-14 7-1,-5 10 0,-14 3-1,4 4 1,0-3-2,6-1 1,5-7-1,9-7 0,8-8-1,7-5 0,15-8-1,0-4 1,5-5-1,7-4 0,2-1-1,3-6 0,5 1-2,-4-7-4,10 8-10,-1-5-21,-1-5 1,3 2-1,-1-7 1</inkml:trace>
  <inkml:trace contextRef="#ctx0" brushRef="#br0" timeOffset="14270">2485 3536 15,'-13'-13'28,"10"12"0,-7-9 2,6 10-14,2 10 1,-2 4-5,5 15-3,-7 6-2,6 13-1,-7 1-1,4 10 0,-4-2-1,1-2-1,-3-6 0,5-7-2,-2-9 0,5-6 0,-1-6-1,-1-7-1,5-2-2,-4-7-2,7 3-5,-8-7-12,-2-5-12,8 1-1,-6-9 1,8 5 1</inkml:trace>
  <inkml:trace contextRef="#ctx0" brushRef="#br0" timeOffset="14651">2638 3402 4,'9'3'21,"-12"-10"0,7 8-8,-2 1 0,1 0 2,1 3-4,-1-1 0,0 3-1,-3-2-2,4 0-1,-4 0-1,2 1-2,-2-2-2,1-1 1,-1 0-2,0 0 0,0-3 0,0 1-1,0 1 0,0-2 0,0 2-1,-1-2-2,1 3-1,-2-1-1,2 1-2,-3-2-1,5 3 1,-5-4 0,3 3 1,0-3 1,0 2 2,-2-4 1,2 2 2,-1 0-1,-1-1 0,1-1-2,1 2-1,-1-1-2,-1 0 0,2 1 0,0-2-1,0 1 1,0-1 1,0 4 2,0-4 1,0 1 2,0 1 1,0 0 1,0 0 0,-1 0 0,2 0 1,-1-2-1,0 4 1,0-4 1,0 4-1,0-4 1,0 2 0,0-1 1,0 2 1,0-1-1,0 0 0,0 0 0,0-1-1,2 1 1,-1-2-1,0 2 0,-1-1 0,3 1 0,-3-3 0,2 3-1,-2-1 1,1 2-1,-1-2 0,2 2 1,-2-1-1,1 2 0,-1-4 0,2 4-1,-2-1 1,3 0 0,-3 1-1,4 5 1,-3 0 1,4 9-1,-4 4 0,5 14 1,-4 2 0,2 10 0,-4 5-1,1 4 0,-1 0-1,2-3 0,-1-5-1,-1-3 0,2-10-1,-1-3 1,2-9-1,-1-4 0,0-5 0,-2-1 0,2-6 0,-1-3-2,2-1-1,-6-3-2,8 2-4,-10-8-11,2-3-15,5 4-1,-9-7 0,4 3 2</inkml:trace>
  <inkml:trace contextRef="#ctx0" brushRef="#br0" timeOffset="15662">2380 3884 19,'-1'-11'27,"18"10"1,-4-14 2,11 5-14,8 3-8,-2-3 2,10 3-3,-8 0-3,1 2-3,-4 4-5,-5-2-10,-10-6-15,8 12-1,-15-12 0,5 11 0</inkml:trace>
  <inkml:trace contextRef="#ctx0" brushRef="#br0" timeOffset="16003">2806 3917 3,'-8'-5'26,"8"11"1,-6-13-1,11 8 3,-2-6-20,4-5-1,6-2-3,5 0-1,2 1-2,2-2 1,1 6 0,-2 1 1,0 7-1,-6 4 0,-2 9 1,-9 2-1,-2 7 0,-8-1 0,-4 4 1,-3-3-1,0 2-1,-3-10 0,1 0 1,2-5-2,6-4 1,2-5-1,7-2 0,4-4 0,2 1-1,7 1 0,2 0 0,2 2 0,3 2 0,0 4 0,-2 0 0,-1 6 0,-4 2 0,-6 2 1,-6 4-1,-6 0 1,-6 3 0,-7-2-1,-6 0 1,-3-2-1,-1-4-2,1-1-2,-2-10-7,8-2-14,4 1-10,1-12 0,9 1 1,-1-10 0</inkml:trace>
  <inkml:trace contextRef="#ctx0" brushRef="#br0" timeOffset="16683">3608 3402 11,'-4'-3'22,"7"6"-3,-5-3 1,4 0-1,-2 0-2,-6-6-1,5 3-2,-8-5-1,0 2-3,-7-4-1,3 3-3,-9-2-1,0 7-1,-7 2-1,0 8 0,-6 3-1,-1 9 1,-2 6-1,0 12 0,0 5 0,7 11 0,5 4 0,9 4 0,8-1-1,12-2 1,8-6-1,11-5 0,12-12 0,5-10 0,5-13-1,5-10 1,1-7-1,-2-8 0,-1-5-1,-7-8-2,-2 5-4,-14-9-8,-8 6-23,1 7 1,-10 2-1,-2 8 1,-10-1 1</inkml:trace>
  <inkml:trace contextRef="#ctx0" brushRef="#br0" timeOffset="27789">4628 2722 3,'-4'-8'14,"7"8"-1,-6-7-1,4 4 0,-2-2-2,1 2 0,1-1 1,1 0-1,-2 4 0,0-5 0,1 4-1,-1 0-1,1 5-1,-2-1-1,4 11 0,-5 9-1,5 15 0,-4 8 0,4 16 1,-6 5-1,4 10 0,-4 1 0,5 7 0,-5-8-1,3-1-1,0-6-1,3-7 0,0-4-1,3-4 1,-1-5-2,0-8 1,1-8-1,-2-3 1,-1-10-1,0-6 0,-3-5-1,0-7 0,-3-2-3,-1-9-3,2 2-11,1-9-20,-4-5 2,-1 1-1,-1-11 1</inkml:trace>
  <inkml:trace contextRef="#ctx0" brushRef="#br0" timeOffset="28601">4628 2623 19,'-6'-5'17,"9"7"-2,-6-5 1,5 3-3,-2 0 0,0 0-1,3 4-3,-5-2 0,4 3-2,-4-3-1,4 5-1,-2-4-1,1 3 0,-1 0-1,1-1 0,1 0-1,1 3 1,-2 0-1,2 0 1,-1 1-1,2 1 2,-3 2-2,2 2 0,0 1 0,5 2 0,-3 2 1,3 4-1,-1 0 0,2 6 0,1-2 0,0 5 1,-1-1-2,2 0 1,-2 0 0,1 1-1,-1-4 1,1 3-1,-1-4 0,1-1 0,-1-1 0,-2-3 0,2 1 0,1 1-1,-4-3 1,3-1 0,-3-3 0,-1-1-1,1 1 1,0 2-1,-3-7 0,0 1 1,-2-2-1,2 1 0,-3-2 1,0-1-1,2-1 0,-1 0 0,-1-3 0,2 0 1,-1-2-1,1 0 0,-1-2 0,1 2 0,-1-2 0,0 1 1,-1 1-1,0 0 0,0-1 0,0 1 0,0 0 0,0-1 0,0 1 0,0-2 0,0 2 0,0-5 0,0 4 0,2-1 0,-2-1 0,1 0 0,-1 0 0,2 0 1,-2-1-1,0 2 0,1-1 0,-1-1 0,0 1 0,0 0 0,2 0 0,-2 0 0,0 0 0,0 0 0,-2 0 0,1 1 0,1-1 0,0 0 0,-5 3 0,1 2 0,0 0 0,-2 3 0,-3 0 0,-3 4 0,1 4 0,-1 4 1,1-1-2,-3 2 2,4 4-2,-1 1 1,2 0 0,-1 0 0,2 0 0,1-3 0,0 2 0,1-3 0,-3-4 0,3-2 0,3-4 0,1-1 0,-1-5 0,0 0 0,3-5 0,0-1 0,-2 0 0,2 0 0,0 0 0,-1-1 0,1 1 0,-2 0 0,1 0 0,-2 0 0,2 0 0,-1-3 0,2 2 0,-1 1 0,-1-3-1,2 1 1,-1 2 0,2-1-1,-1-1 1,-1 1-1,-1-1 1,1 0 0,1-1-1,-3 0 1,3-3-1,-4-1 1,1 1-1,1-3 1,2-1-1,-3-1 0,2-2 0,1-6 0,-3 1-1,3-2 1,3-3 0,0 0 0,-8-2 0,8-1 0,0 2-1,0-2 1,1 0 0,-1-3-1,-1 3 1,-1-5-1,5 3 1,-9-9-1,3 4 0,-4-3 1,2 1-1,-1-1 0,-1 4 1,0-1 0,2 6 0,1 3 0,-1 6 0,2 2 1,0 3-1,0 3 1,2 1 0,-1 2 0,-5 2 0,4 0 0,0 0 0,1 1 0,-5 2-1,4 4 1,1 5 0,-1 8 0,3 8 0,-4 4 0,1 12 0,-3 7 1,3 5-1,-6 5 1,0 1 0,0-2-1,1-5 1,0 0-1,1-10 0,1-7 0,0-7 0,2-7 1,1-4-1,0-8 0,0-6 1,-2-8-1,2-6 0,0-7 0,0-8 0,0-5 0,0-9 0,0-7 0,2-3-1,1-4 0,-2-1 0,3-1 1,-2 2-1,2 1 1,-1 9-1,0 8 0,0 5 1,0 10-1,3 10 1,-3 11 0,2 12-1,-2 12 1,5 7 0,-3 10 0,0 4 1,1 7-1,-3-3 1,-1 0-1,1-4 0,0-5 0,-1-7 1,-2-6-1,3-6 0,-3-8 0,0-3 1,1-6-1,-2-9 1,-2-4-1,1-10 1,-2-3-1,0-8 0,1-6 0,-2-5-1,1-3 1,1-3 0,3 1-1,-3 4 1,3 4-1,0 7 1,0 4 0,2 7-1,-1 6 1,0 8 0,1 2 0,-1 1-1,-1 1 1,3 1 0,-1 2 0,-1-1 0,2 1-1,0 4 1,0 4 0,1 6-1,1 9 1,-1 5 0,0 8 0,-1 5 0,2 2 0,0 3 1,0 0-1,-1-2 0,2-4 0,-2-4 1,1-5-1,-1-2 0,-2-4 1,-1-5-1,1-3 0,-4-4 1,1-5-1,-2-4 1,-2-7-1,1-7 1,0-3-1,-1-6 0,1-5 0,1-4 0,0 0 0,2 0-1,1 3 1,1 3-1,0 3 1,2 5-1,2 8 1,1 7-1,1 3 1,2 7 0,-1 5 0,0 4 0,-1 2 0,0 4 0,-1-1 0,-2 1 1,-2-2-1,-1-3 0,2-2 0,-3-2 0,0-5 0,0-2 0,0-3 0,0-3 0,0-2 0,-1-4 0,1-3 0,0-4 0,0-1-1,0-2 1,1-2 0,-1 2-1,2 0 1,-2 6-1,1 4 1,-1 9 0,0 2 0,-4 11 0,1 3 1,-1 5-1,1 2 1,-5 0-1,1 0 1,1-1-1,0-5 0,2-6 1,0-5-1,1-4 0,0-3 0,3-7 0,3-4 0,1-5 0,2-5 0,4-3-1,2-3 1,1-1-1,-1 2 0,2 0 0,-2 4-1,-1 6 1,-5 5 0,-4 10 1,-4 5-1,-4 7 1,-4 4 0,-1 4 0,-1 1 1,-1 1-1,1-3 0,0-3 1,4-4-1,2-3 0,4-7 1,0-2-1,0-4 0,4-4 0,2-5-1,0-4 1,2-2 0,3-4-1,0-1 0,1-2 1,1 2-1,0 2 0,-3 7 0,0 5 1,-5 9-1,-6 11 1,-3 6 0,-6 11 0,-2 4 1,-5 4 0,1 0 1,1-2-1,2-5 0,1-7 0,5-7 1,4-9-2,4-7 1,4-7-1,3-6-1,2-7 1,3-2-2,2-3 2,-2-3-1,5 3 0,-2 1 0,-3 3 0,-2 6 0,-2 9 0,-2 4 1,-5 9-1,-3 4 1,-3 7 0,-1 0 1,-2 5-1,0-1 0,-3-1 0,4-1 0,-1-5 1,2-2-1,-1-6 0,3-1 0,2-5 0,0-3 0,4-3 0,1-4 0,1-5 0,4-1 0,2-4 0,1-3-1,3-3 1,0-3 0,2 1 0,-1-1-1,-1 4 1,-1 2-1,-2 3 1,-3 2 0,-2 4-1,1 2 1,-5 2-1,-1 2 1,2 0 0,-1-1 0,0 3-1,-1 0 1,3-1 0,-3 1 0,0 3-1,2 0 1,-1 1 0,-4 4 0,2 3 0,-5 4 0,-1 5 1,-2 4-1,-1 3 1,-5 4 0,-1 2-1,2-1 1,-2-2 0,4-2 0,0-6 0,4-3 0,2-6-1,1-3 0,3-4 0,2-3 0,0-3 0,0-3 0,2-1 0,1-5 0,0-4 0,2-1 0,-1-3 0,0-3 0,2-2 0,-1-2-1,-1-2 1,-1 1-1,-2 4 1,1 3-1,-1 3 1,-2 2 0,1 7 0,-2 5 0,-2 7-1,0 5 1,-1 5 0,1 3 1,-2 6-1,0 1 0,-1 3 1,1-1-1,0-1 1,3-1 0,-3-4-1,4-3 1,-1-1-1,1-4 0,1-2 1,-2 1-1,1-4 0,-1-2 0,2 0 0,0-1 0,-1-1 1,1-2-2,1-2 1,0-1 1,1-1-1,1-2 0,0-2 0,1-1 0,0 0 0,0 1 0,0-1 0,-1 3 0,0 0 0,-2 3 0,2 2 0,-2 0 0,-2 1 1,2 0-1,0 0 0,2 0 0,-2 0 0,0-2 0,1-4-1,1 1 2,-1-3-1,2 1-1,0-3 1,0-2 1,-1 1-1,0 1 0,1 0 0,0 1-1,0 2 1,-1-1 1,1 3-1,-1-1 0,1 2 0,0-1 0,-1 2 0,1 2 0,-2-1 0,1 1 2,-2 2-2,0 1 1,-3 2-1,0 5 1,-2 2 0,-2 4 0,0 5 0,-5 3-1,2 2 1,-3 1 0,4-3 0,0 2 0,1-5-1,2-3 0,1-4 1,5-3-1,-1-2 0,1-4 0,0-1 0,1-3-1,1 1 1,-2-4 0,3 0 0,0-1 0,-2 1 0,-1 0-1,2-1 1,-1 1 0,1 0 0,0-1 0,0 0 0,-2 1 0,0-2 0,4 0 0,-1-3-1,-1 0 1,-1-1 0,3-3 0,1 1 0,-1-1-1,3-5 1,-2 0-1,2-2 1,0 0-1,2-1 0,-3 2 1,1 2-1,-2 1 0,-1 3 1,-1 3 0,-2 4 0,1 0 0,-2 5 0,-3 3 0,0 3 0,-1 3 0,-1 2-1,-2 5 2,-2 3-1,2 4 0,-2 2 0,0-1 1,1 1-1,-2 1 1,2-5-1,2 0 1,1-7-1,0-2 0,1-5 0,2 0 0,1-4 0,1-3 0,0-1 1,0-1-1,0-2 0,3-1 0,0 0 0,-3-1 0,1-3 0,2-1 0,0 0 0,1-3-1,1-2 1,-2 1 0,1-2 0,3 0 0,-1-1 0,0 0 0,1 1 0,-1 3 0,0-3 0,0 3 0,0 0-1,-1 3 1,0-1 0,-2 1 0,0 2 0,0 0 0,-1 4-1,0-2 1,-1 3 0,-1 2 0,0-2 0,0 2 0,0 2 0,-1-1 0,1 0-1,0-1 1,1 1-1,-1 0 1,0 0-2,0-2 2,0 2 0,0-1-1,2-1 1,-2 2 0,0 0 0,0-1 1,0 1-1,-2 0 0,2-2 0,-1 4 0,-2-2 0,0 0 0,2 1 0,-2-1 0,0 0 0,0 0 0,1-1 0,1-1 0,1-1 0,0-1 0,-1 0 0,1-3-1,1 1 1,-1 0 0,1 0 0,-2 0 0,4 4-1,-2-1 1,-1 3 0,2 1 0,-2 2 0,0 1 0,0-1-1,1 3 1,-2 0 0,-1-2 0,2 2-3,-3-5-7,-4-1-21,7 9-1,-4-12 0,7 7 1</inkml:trace>
  <inkml:trace contextRef="#ctx0" brushRef="#br0" timeOffset="34659">4465 4150 14,'-6'-11'27,"7"11"0,-8-5 4,4 5-16,6 11 2,-3 1-3,5 14-4,-7 0-1,6 10 0,-5-1-2,4 8-2,-3-1 0,3 0-2,-2-6-1,5-3-1,-3-4 0,3-4 0,-2-3-1,1-4 1,-1-3 0,-1-4-1,-2-1 1,-1-4-1,-1-1 1,1-3-1,1 0 1,-2-2-2,1-2 1,0-2-1,1 1-1,-1-5-2,5 3-3,-7-9-3,7 5-12,5-1-13,-9-7 0,4 8-1,-5-10 2</inkml:trace>
  <inkml:trace contextRef="#ctx0" brushRef="#br0" timeOffset="35110">4538 4369 1,'3'5'19,"-12"-11"0,9 7-6,-3-5-1,1 5-3,2-1 0,0-1 1,3 2 0,-3-3 1,6 2 0,-1-2 0,5 5-2,-1-6 0,5 5-2,1-5-2,4 1 1,2-1-3,3 0-2,2-2 1,0-1-2,0-1 1,-1 1-1,-3 0 1,0 0-1,-9 2 0,-3 2 0,-4 2-2,-5 0 0,-1 6-5,-5-6-3,-1 6-10,3 1-12,-6-8-2,6 4 2,-8-9 0</inkml:trace>
  <inkml:trace contextRef="#ctx0" brushRef="#br0" timeOffset="35661">4801 4099 17,'5'6'25,"-7"-6"-6,4 6 0,-4 1 0,1 4-2,1 10-2,-5-1-1,7 13-2,-8-1-2,9 13 0,-6-3-3,6 5-2,-2 0-1,7-1-1,-2-6-1,1-2 0,2-5-1,-1-4 0,1-6 0,-2-4-1,1-6 1,-3-6-1,0-1 0,1-3 0,-2-6-1,-3-6-2,5 8-6,-6 0-24,-4-12-3,2 4 0,-8-4-1,7 6 1</inkml:trace>
  <inkml:trace contextRef="#ctx0" brushRef="#br0" timeOffset="38054">5062 2364 21,'-4'-6'27,"7"9"2,-11-3-5,7-1-6,4 1 0,-6-3-6,6 7-2,-6-5-2,4 6 0,-2-3-2,8 5-1,-7-4 0,7 7-1,4-3 0,5 3-1,-3-1 0,4 3 0,4-1 0,1 2-1,-4 0 0,4 0 0,-4 0-1,1 0 0,0-1 0,0-1 0,-3-1-1,-3-1 0,3 0 0,-5-2-1,-2 2-2,-4-6-3,2 8-7,-3-1-25,-7-4 0,3 4-2,-4-5 2,5 2 2</inkml:trace>
  <inkml:trace contextRef="#ctx0" brushRef="#br0" timeOffset="38705">5584 2837 26,'-2'-5'30,"2"11"2,0-7 1,0 4-16,5 8 0,-5-5-5,4 8-2,6-2-2,3 5-3,2-2 0,1 2-1,0-1-2,0-2 0,3 1-1,1-1 0,-13-4 0,2-2-1,-2 2-1,-4-6-3,5 6-8,0-2-26,-9-6 2,0 6-1,-2-7 1,4 8-1</inkml:trace>
  <inkml:trace contextRef="#ctx0" brushRef="#br0" timeOffset="39526">6000 3244 23,'-4'-1'26,"10"8"1,-3-2-9,2 2-1,9-1-3,-6 2-1,10 5-1,-9-7-2,9 4 1,-4-4-3,4 3-2,-10-5-1,1 6-1,-1-7-1,5 1-1,-8-2-1,1 1-1,2 0-1,-3-5-4,6 6-8,0-2-23,-17-4 0,0 5-1,-3-6 1,6 8 1</inkml:trace>
  <inkml:trace contextRef="#ctx0" brushRef="#br0" timeOffset="41579">6465 3379 19,'-9'-22'25,"11"18"1,-4-5-8,1 3-3,1 5 0,-3 0-2,6 8-2,-5 4-1,4 17-1,-5-5 0,6 10-1,-8 2-2,5 7-1,0-2-1,3 2-1,-6-4-1,3-3-1,0-5 0,3-4 0,-3-4-1,0-7-1,0 0-1,-3-8-3,6 5-3,-7-15-10,1-3-15,2 6-3,-1-11 0,6 6 2</inkml:trace>
  <inkml:trace contextRef="#ctx0" brushRef="#br0" timeOffset="41960">6382 3451 2,'-9'-17'23,"12"7"1,-7-12 0,7 5-10,7-4-4,6 4 1,6 0-4,-2-5 0,3 10-1,2-3 0,4 7-1,-5 4-1,2 4 0,-6 3-1,-1 6-1,-6 8 0,-1-1 0,-9 7 0,-12 2 0,-4-1 0,-3 8 1,-10-5-1,2 2 3,-5-4-2,5-2 0,0-6-1,13-4 0,2-4 0,6-6-1,12-4 0,5-4-1,5-1 0,6 2 0,4 0 0,3 4 0,-3 1 0,3 5 0,-3 4 0,-8 7 0,-7 4 1,-5 2-1,-7 6 1,-8 1 0,-7-1-1,-8 0 1,-6-2 0,-1-5-1,-3-5 1,4-2-1,-3-9 0,3-5 0,5-2-1,6-5-2,3 0-1,1-11-5,15 5-14,0 1-12,0-10 0,11 7 1,-5-6 0</inkml:trace>
  <inkml:trace contextRef="#ctx0" brushRef="#br0" timeOffset="42621">6832 3510 18,'-9'2'27,"15"14"1,-13-8 2,5 8-16,4 6 0,-1 1-3,5 6-1,-4-4-3,3 4 0,-5-6-1,3 3 0,0-9-2,-1 0-1,-2-5 0,1-2-1,2-7 0,-3 0 0,-1-7 0,2-5-1,1-6 0,-1 0 0,-4-9 0,3 1 0,0-6-1,3-1 0,-2 0 0,4-1 0,2 4 0,5-1 0,-2 5 0,2 2 0,7 5 0,-1 3 0,4 1 0,-1 5 0,5 2-1,0 4 1,2 1-1,-2 1 0,-6 4 0,-2-2-3,1 5-3,-12-3-16,-4-2-12,1 5 0,-12-8-1,6 8 2</inkml:trace>
  <inkml:trace contextRef="#ctx0" brushRef="#br0" timeOffset="45104">7429 3016 5,'8'-1'24,"-8"-11"2,1 8-8,-1-2 1,0 1-3,0 4-3,0-3-2,-6 7-2,-4-5-2,-3 5-1,-3 0-1,-2 3-2,-6-2 0,-1 5-1,-3-1 1,1 4-1,3 0 0,5 1-1,2-2-1,2 1 1,6-1 0,7 2-1,3-3 0,5 1 1,6-1-1,6 1 0,4 1 1,5-2-1,3 3 1,-1 0-1,-3-2 0,5 4 0,-9-1 1,-9 4 0,-3-1-1,-5 2 1,-11 0 0,-4 1-1,-5 0 1,-5-1 0,-2-5-1,1-1 0,1-2 0,-2-6 0,3-2 0,5-4 0,0-4 0,1-2 0,9-3-1,0 0 1,2-4 0,4-4-1,5-1 1,5 3 0,1 1-1,7-3 1,3 4-1,1-1 1,-2 2-1,2 5 0,-3 3 0,-4-3 0,-4 3-1,-2-1 0,-7 6-5,-1-4-4,-2 1-14,2 9-8,-3-7 0,2 6 1,-2-6 0</inkml:trace>
  <inkml:trace contextRef="#ctx0" brushRef="#br0" timeOffset="45875">7565 3093 8,'6'2'29,"-5"-9"1,25 7 2,-14-8-1,5 2-21,20 3 1,-17-3-4,8 3-2,-2-1-1,5 1 0,-7 0-1,0 0-1,-7 0 0,4 2-1,-7-2 0,-1 3-1,-4 0-2,-7-4-4,2 2-19,-1 9-8,-16-7-1,0 8 1,-5-7-1</inkml:trace>
  <inkml:trace contextRef="#ctx0" brushRef="#br0" timeOffset="48189">5304 1710 0,'7'-3'24,"-14"-13"0,10 14 1,-5-7-10,1 2-3,2 2 0,-5 0-3,3 3 0,-5-2-2,0 7 0,-7-6 0,0 7-1,-5-1-1,-4 6 0,-5-2 0,0 6-2,-3 1-1,1 4 0,2-2 0,6 2 0,-1 1-1,6 0 0,6-2 0,4-1-1,6 0 1,6 0-1,2 0 0,5 0 1,8-2-1,5 2 0,5-1 0,1 1 1,1 0-1,-1-1 0,-1 0 0,-5 2 1,-7-1-1,-7 3 1,-8-2-1,-5 4 0,-11-3 1,-6 1-1,-2-3 0,-6-1 1,-3-4-1,1-2 0,2-5 0,1-2-1,0-4 1,3-2 0,9-1-1,3 0 1,3-4-1,2 0 1,5-2-1,5-1 1,9-2-1,4-4 1,5-2 0,5-3 0,7-2 0,1-2 0,2-1 0,-2 2 0,-5 3 0,1 3 0,-10 3 0,-6 4-2,-4 5-1,-8 1-2,-1 10-10,-5 6-14,-2-12-5,3 9-1,-7-8 1</inkml:trace>
  <inkml:trace contextRef="#ctx0" brushRef="#br0" timeOffset="49030">5570 1596 7,'-5'-12'25,"9"12"1,-10-7 3,6 3-12,2 7-2,-2-2-1,4 12-3,-5-1-1,5 11 0,-6 0-1,5 7-2,-4 2-1,2 4-2,-2 1-1,1 0 0,0-4-2,0-2 0,0-5-2,-2-4 0,2-2-3,-4-10-5,6 1-14,-4-5-12,-4-9 0,8 2-1,-7-9 1</inkml:trace>
  <inkml:trace contextRef="#ctx0" brushRef="#br0" timeOffset="49350">5438 1806 11,'-4'3'30,"-8"-9"1,13 9 1,-2-11 0,7 0-20,11 5-1,4-6-4,5 3-1,-6-2-2,6 1-1,8-2-1,2 2 0,-4-2-1,-1 3 0,-3 0-1,-2 4 0,3 0-2,-7-2-3,-6 8-9,-6 2-20,-8-5 1,0 8-2,-10-8 1</inkml:trace>
  <inkml:trace contextRef="#ctx0" brushRef="#br0" timeOffset="51443">4612 1706 12,'4'7'19,"-7"-8"-7,6 4 1,-3-3-2,2 0 0,-2 1 1,0-1-1,1 2 0,-2-5-1,2 6-1,-2-5-1,2 4-1,-4-5-1,6 3 0,-4-3-1,1 3-1,-3-5 2,6 3-2,-6-7 0,1 3 0,0-7 0,2-1-2,-3-8 1,1-4-2,1-6 1,-2-4-1,0-5 0,1-5 0,1 0 0,-2 0-1,2 1 0,-1 3 1,-1 6-1,2 5 0,-1 8 1,1 7-1,-1 3 0,2 3 0,2 4 0,1 3 0,1 1 0,0 0-1,2 1-1,-3-4-3,7 8-7,-2 4-22,-8-8-1,4 7-2,-4-6 2,2 6-1</inkml:trace>
  <inkml:trace contextRef="#ctx0" brushRef="#br0" timeOffset="52525">4494 318 22,'1'1'27,"-9"-9"0,5 5-7,0 1-3,-2-1-3,7 5-3,-5-2-2,4 9 0,-3-2-1,3 12 0,-4-1-2,6 11 0,-7 3-1,5 9 0,-5-2-1,2 5-1,1-2 0,1 2-1,-2-5 0,2-5-1,2-2 0,-1-4 0,-2-4-1,2-2 1,1-3 0,-4-3-1,2 0 1,0-3-1,0 0 0,0-2 1,2-2-1,-2-3 0,0-1 0,0 0 0,1-4 0,1-2-1,-2 1-1,-2-6-1,7 3-4,-10-8-8,-1 0-24,6 4 3,-3-4-2,5 3 1,-6-7 1</inkml:trace>
  <inkml:trace contextRef="#ctx0" brushRef="#br0" timeOffset="53006">4500 710 9,'-6'-8'26,"13"11"1,-7-10 3,9-2-11,6 8-6,-2-6 1,7 4-5,0-4-1,7 4-2,-3-4-1,4 5 0,-2-4-1,1 5-2,-6-3 0,1 2 0,-4-1-1,-2 2-1,-2-1 0,-3 1-1,-3-1-2,-3 0-1,3 3-5,-6-5-4,-1 1-10,4 4-9,-8-4-2,7 6 2,-10-10 2</inkml:trace>
  <inkml:trace contextRef="#ctx0" brushRef="#br0" timeOffset="53436">4825 393 8,'4'-1'25,"-11"-10"1,8 7 0,-4 1-11,3 0-1,2 5-3,-5-1-1,4 9 0,-2 1-2,2 9 1,-4 1 1,6 13-2,-7 3-1,4 10-2,-3-3 0,3 6-1,-4-3-1,2 0 0,1-6-1,2-2-1,-2-7 0,2-6 1,2-1-1,0-6-1,-2-8 1,1-1-1,1-2 0,-2-4 1,4-4-1,-4-1-1,1-4 0,-1-2-3,6 4-4,-7-7-18,-1-3-12,2 3 0,-5-5 0,4 4 1</inkml:trace>
  <inkml:trace contextRef="#ctx0" brushRef="#br0" timeOffset="60106">2235 2063 0,'-5'-6'15,"10"8"-8,-5-7 2,7 5 1,0-8-1,8 1 1,-2-8 0,9-1 1,2-8 1,7-4-2,4-4-1,4-5-2,6 2-1,1-4-1,5 3-1,-2 0-1,6 8 0,-4 2-1,2 12 0,-2 4 1,0 10-1,-3 10 1,0 11 0,-4 13 0,-2 10 1,-4 11-1,-2 8 0,-4 3 1,-3 6-2,-4-1 0,0 2 1,-5-8-2,2-3 1,-1-7-1,0-5 0,-3-5 1,-1-4-2,-2-5 1,0-4 0,-7-5-1,1-1 1,-3-4-1,-2-3 1,1-2-1,-2-3 0,-1-2 0,3-2 0,-2-1 0,1-3 0,0-2 0,1-1-1,-2-2 1,0 1-1,-2-1 0,-1-1 0,2-1-2,-4-4 0,2 4-4,-6-6-10,-4-8-17,9 8 1,-11-10-1,8 6 1</inkml:trace>
  <inkml:trace contextRef="#ctx0" brushRef="#br0" timeOffset="60947">3122 2553 5,'-5'5'26,"-8"-11"0,15 10 2,-5-4-12,3 3-2,4 3-2,2 0-3,7 7-2,-1-2 0,11 8 1,0-3-1,11 6 1,-2-4-3,6 6 1,-3-6-3,1 3 1,-4-6-2,-1 3 0,-8-4-1,-3-1 0,-3-3-1,-3-1 1,-4-2-1,-1-2 1,-2-2-1,-1-2 1,0-4 0,1-1-1,-1-8 1,1-4 0,1-5 0,0-5 0,-2-9 0,4-6-1,1-3 1,-3-6-1,1 3-1,3 0 0,-2 5-2,-3 3-3,5 11-14,-3 10-18,-9 7 2,0 12-1,-6 3 1</inkml:trace>
  <inkml:trace contextRef="#ctx0" brushRef="#br0" timeOffset="62029">5620 3250 0,'13'7'21,"-13"-9"0,13 9-5,-13-6 0,0 14 0,0 1-4,-1 12 0,1 7-1,-13 10-1,13 16-1,-13 11-2,13 16 0,-2 2-1,14 8 2,-6-5-3,14 2-1,6-10 0,3-5-1,9-15 0,3-9 0,-2-12-1,7-9-1,0-11 1,4-8-1,5-12 0,0-7-1,8-10 1,0-7 0,-2-7-1,1-4 0,1-2 0,-6-3 0,-2 1-1,-2 1 1,-8 2-1,-6 1 0,-7 5-1,-7 3 0,-5 6-1,-5-2-1,0 10-4,-14-2-8,-2 4-19,1 7 0,-3-5 0,0 10 1</inkml:trace>
  <inkml:trace contextRef="#ctx0" brushRef="#br0" timeOffset="62800">6453 4038 10,'-13'-4'27,"13"7"1,-9-8 2,2 5-12,12 2-5,2-2 0,7 4-5,1-4-3,7 3-1,1-6 0,6 2-1,0-2-1,2 0 0,-3-1-1,-1 1 1,-3 1-1,-5 2 1,-1 2 0,0 5 0,-8 2 0,-3 4 1,1 1 0,2 8 0,-6-5-1,4 6 1,-8 0 0,1 3 0,-4-2 0,2 0-1,-7-1 0,1 0-1,0 1 0,-2-4 0,0-3-2,-1-2-3,6 2-6,-1-5-19,0-10-8,7 1 0,-3-8-1,8-1 2</inkml:trace>
  <inkml:trace contextRef="#ctx0" brushRef="#br0" timeOffset="66575">7627 2092 2,'-26'-3'16,"20"7"1,-14-4 0,10 5-3,-8-2 1,-5 0-1,10 1-2,4-3 0,9 4-1,-7-5-1,17 3-1,-10-3 0,12 1-2,2-2 0,5 3-1,-4-4-1,15 4 0,-2-4-1,11 2 0,15-6-1,22 3 0,7-3 0,7 2 0,11-3-1,4 1 0,0-1 0,0 1-1,-5 0 0,-8 2 0,-6-1 0,-2 2 0,-5-1-1,-3 1 1,-2-1-1,-8 2 0,-7 0 1,-3 2-1,-10-2 0,-5 2 0,-13 2 0,-8-2 0,-4 1 0,-3-1 0,-7 0 0,-6 0 0,0 0-1,0-1-1,0 2-2,-1-5-5,1 7-15,0-2-15,0-1 1,0 0-1,0-6 1</inkml:trace>
  <inkml:trace contextRef="#ctx0" brushRef="#br0" timeOffset="73515">9100 1794 8,'-4'-6'16,"5"9"1,-2-4-1,1 2 0,-3-1 0,3-1-2,3 2 0,-10-4-3,2 6-1,1-6-3,4 5 0,-3-5-1,4 4-1,-8-4 0,9 6 1,-2-4-1,4 4-1,-6-5 1,2 5-2,0-4 1,5 4-1,-8-3-1,3 1 0,1 1 0,1 0-1,-1 1 0,2 2 1,-1 1-1,3 1 0,3 1 1,2 5-1,0 2 0,3 4 1,3 2 0,3 4-1,0 2 1,2 4 0,-1-1-1,3 1 1,-5-3-1,-4 1 0,1-4 0,5 0-1,-14-7 1,-2 0-1,11-5 0,-15-3 1,0-3-1,13-1 0,-13-2 0,-9-1 1,9 0-1,13-2 0,-11 1 0,11 1 0,-1-3 1,-11 1-1,12 1 0,-13-4 0,16 2 0,-16 0 0,3-1 0,-16 1 1,13 0-1,-14 0 0,12 0 0,2 0 1,-1-2-1,-15 2 0,2 0 0,14 0 0,0 0 0,14 0 0,-28-1 0,14 1 0,-13-2 0,28 2 0,-15 0 0,12 0 0,-9-1-1,-5-1-2,12 4-2,-10-8-9,0 8-26,-13-1-1,13-1 1,-13 1-1,0-2 2</inkml:trace>
  <inkml:trace contextRef="#ctx0" brushRef="#br0" timeOffset="75128">9039 2412 7,'-3'8'20,"-10"-5"-1,12 4-1,-11-4-2,5 3 0,1-2-3,-2-1-2,8 0-1,-8-1-2,8 0-2,-6-3 0,9 2-1,0-3 0,-2 4-1,-2-6 0,2 3 2,11-8-2,1 0 0,0-8-1,3 1 1,6-6-2,10-1 1,-3-3-2,9-1 0,-6-1 0,2 2-1,-7 5 1,-1-4-1,5 6 0,-3 2 0,-6 2 0,-6 5 1,-16 2-1,11 0 0,5 4 0,-16 1 1,5 2 0,-5 1-1,3 0 1,-2 1-1,12-1 0,-25 2 1,11-1-1,14 2 0,-17-3 0,-9 0 0,8 1 0,2-1 0,5 2 0,-2-1 0,-15-1 0,2-1 0,0 1 0,13 0 0,-1 0 0,-11 1 0,-1-1 0,13-1 0,0 2 0,10 1 0,-10-2 0,9 0 0,-18 0 0,9-2 0,0-1 0,0 0 0,0-2 0,-10-1 0,10-1 0,-12-3 0,9-5 0,-4-1 0,-2-4 0,2 0 0,-5-2 1,-5-1-2,1-2 2,-2 4-1,-2-1 0,5 5 0,4 2 0,-4 4 0,2-1-1,6 3 1,1 5 0,3-2 0,-1 3 0,-1 2 0,4-1 1,-1 1-2,-2 1 2,4-1-1,0 2 0,-4-1-1,4 0 1,-3-1 0,3 2-1,-3-2-1,7 5-2,-7-7-4,-3 3-21,2 9-7,0-5 1,2 6-2,-9-11 1</inkml:trace>
  <inkml:trace contextRef="#ctx0" brushRef="#br0" timeOffset="83610">10534 84 13,'-2'3'24,"-11"-12"2,7 9-10,2-2 1,-8 1-4,5 2-3,-6-2-3,0 4 0,-5-2-3,1 4 0,-8-4 0,-3 3-1,-1-1 0,-1 2 0,-4-4-1,5 5 0,-2-5-1,1 4 1,2-4 0,8 2-1,-2-2 1,6 1-1,3-1 2,2 1-2,4-1 0,1 2 0,1 0 0,0 4 0,4 2-1,-2 2 1,-6 4-1,0 5 1,4 2-1,3 5 1,-7 4 0,1 1 0,2 1-1,6 3 1,-3 0 0,3 5 0,-3-2-1,4 3 1,5-1 0,-1 3-1,-8-1 1,-3 5-1,9 1 1,-6 0 0,-3 2-1,2-1 1,-4 4 0,4-1 0,1 1-1,2-1 1,-5-2 0,1-3-1,3 1 1,-3-1-1,2-2 0,0 0 0,-3-1 1,2 1-1,3 1 0,-1 0 0,-4 2 1,3 3-1,-2-1 0,-1 1 0,3 3 1,6-1-1,-9-1 0,0-1 0,12-3 0,-5-1 0,-5 0 0,1-3 0,5-1 1,-7 0-2,5 1 2,-1-2-1,-7-1 0,4 1 1,7 1-1,3 0 0,-9 1 0,0 2 0,4-1 0,2 2 0,-4 2 0,-2-1 0,0 0 0,-4-1 0,5 1 1,1-2-1,-11-1 0,2-3 0,10-1 0,0 0 0,-12-1 1,8 1-1,1-3 0,-3 0 0,5 1 1,-5-1-1,-1 2 0,-3-2 0,10 0 0,-3 0 0,-6 1 0,3-2 1,6-2-2,4 2 2,-9-2-1,2-2 0,0 0-1,3-4 2,-2-1-1,2 0 0,-3-3-1,-5-3 1,12 0 0,-1 0 1,-7-1-2,1-3 1,6 1 0,1-3 0,-7 1 1,3-1-1,3-1 0,-3-3 0,3 0 0,-5 0 0,-1 0 0,3-1 0,2 1 0,-2 0 0,-3 0 0,3 0 0,-3 1 0,2-1 0,4 2 0,-5-4 0,1 2 0,2 0 0,2 2 0,-2-4 0,1 1 0,2-1 0,-2-1 1,-2 1-1,3-1 0,-3-2 0,-3 0 0,-2 0 0,8 0 0,-3 0 0,-3-3 0,2 0 0,5 1 0,4 0 0,-8 0 0,0 1 0,8 0 0,-2-1 0,-4 3 1,-1-1-1,3 0 0,-1-1 0,-1 0 0,-1-1 0,-1 0 0,5-2 0,0 0 0,1-1 0,-4-1 0,5 0 0,8-2 0,-1 2 0,-1-4 0,2 4 1,8-5-1,2-1 0,-3-1 0,0 1 0,4-3 0,3 1 0,-6 2 0,1-1 0,0 2 1,-3 3-2,1-1 2,2 0-2,-5 1 1,-1-3 0,2-2-2,-4-3-1,-1 0-4,-4-3-13,1 1-17,-5 7 1,-8-2-2,-2 11 3</inkml:trace>
  <inkml:trace contextRef="#ctx0" brushRef="#br0" timeOffset="87906">14423 98 3,'-1'6'15,"-7"-9"1,13 7 0,-7-4 0,2 0-1,0 2 0,2-4-2,-1 7 0,-1-8-2,5 6-1,-1-5-3,5 4-1,-1-4-2,10 4 0,-6-2-2,7 0 0,2 0 0,6 1-1,-10-1 0,2 2-1,4-1 0,-2-1 1,-2 0-1,-2 0 0,-1 0 1,-1 0-1,1-1 1,-3 1 0,-1-2 0,-4 2 0,0 0-1,2 0 1,-3 2 0,0-1-1,-1 0 1,1 1-1,1 1 1,2-2-1,-1 1 0,1-1 0,-3 1 1,0-1-1,2-1 0,-2 0 0,1 1 0,-1 1 1,-4-1-1,0 1 0,3 1 0,-1 0 0,-3 1 0,1 0 0,0 2 0,-3 0 0,1 2 0,1 1 1,-1 4-1,-2 0 0,2 5 0,1 0 0,-4 1 0,2 4 1,0 0-1,2 2 0,-2-2 0,-2 3 0,4-4 0,-2 1 0,-2 3 0,1 3 0,-1 0 1,2 1-1,-1 2 1,-2 1-1,0 3 1,1 2-1,1-3 0,0-1 1,-1 1-1,1 1 0,-1 3 0,2-1 0,-1 2 0,-1 1 1,1-2-1,-2 0 0,0 0 0,-1-1 0,1-2 0,0-2 0,3-2 0,-3 0 0,-1-2 0,2 1 0,1-1 1,-2 1-2,0-1 2,-2 0-1,1 3 0,0 1 0,-1 0 0,1 1 0,0 1 0,-1-1 0,-1 1 0,2-1 0,-2 2 0,2 1 0,1 0 0,1 2 0,0-1 0,-3 0 0,5 0 0,-1 0 0,-1-1 0,-1-2 0,0-1-1,0-2 2,2 0-2,-2-1 2,2 0-1,-1 0 0,-1-2 0,3 2 0,-1 1 0,-4-1 0,3 0 1,-1 1-1,1 0 0,-2 2 0,1-2 0,-1-1 0,1 1 0,1-1 0,-1 3 0,0-1 0,0 3 0,0-3 0,-1 2-1,0-1 2,1 0-1,1-2 0,-2 0 0,0-2 0,2-2-1,1-2 1,-1-1 0,1 0 0,-1-3 0,-1 3 0,3-1 0,0 1 0,-4 0 0,1 0 0,3 0 0,0 2 0,-3-1 0,-1-1 0,4 0 0,0 2 1,0-1-1,0-1 0,0 0-1,-3 0 2,0 3-2,3 1 2,-3 1-2,2-2 2,-4 4-1,1 0 0,0-1 0,4 0 0,1 0 0,-1-2 0,-3-1 0,3 0 0,3-2-1,-2-1 2,-1 2-2,0-2 2,0 1-2,0-2 1,0 1 0,0 0 0,-1-2 0,1-2 0,1 1 0,-1-1-1,0 0 2,0-4-2,3 3 1,-4-1 0,2-3-1,1-1 1,-1 2 0,-1-4-1,2-2 1,-2-2-1,1 0 1,-1-3-1,0 2 1,0-2-1,-3-1 1,0-2 0,0 3 0,-1 2 0,0-2 0,-2 0 0,3 1 0,0-3 0,0 3 0,2-3 0,-2-2 0,0-1 0,3 1-1,3-2 1,-8 2 1,0-2-1,3 1 0,1-1 0,-7 2 0,1 2 0,0-1 0,-6-1 0,1 1 0,-1-1 1,-3 0-1,-9-3 0,2 0 0,2-1 1,-8-1-1,3 4 1,0-4-1,0-1 0,-5 5 1,9 1-1,-1-3 0,0 2 1,2 0-1,1-2 0,-2 1 1,0 1-1,3-4 1,3 1-1,-4 1 1,4 0-1,1-2 0,2 1 1,3 1-1,3 0 0,-1 0 0,2-1 0,4 1 0,-1-2 0,1 2-1,-5-3-4,11 5-16,-5 5-14,-5-9 0,3 10-1,-7-10 1</inkml:trace>
  <inkml:trace contextRef="#ctx0" brushRef="#br0" timeOffset="90510">15437 201 4,'-10'-5'16,"7"8"1,-7-4-1,11 1 1,-4 0 1,-4 0-2,1 3 0,0-6-2,6 6 0,-5-8-3,7 10 0,-13-8-2,12 6-3,-8-6 0,5 4-2,1-2 0,11 1-1,0-2 0,6 2-1,3-4 0,5 3 0,6-2 0,10 3 0,-7-3-1,1 1 1,-5 2-1,3 2 0,-2-2-1,1 1 1,-6-1 0,-2-1-1,0-1 0,5 0 1,-2-1-1,3-3 0,-2 1 1,-4 0-1,-4 0 0,0 1 0,-3 3 1,-9-1-1,0 1 0,-7 1-1,-5 4-2,-7-3-6,-3 7-29,2 3-2,-1-6 2,5 5-3,2-7 3</inkml:trace>
  <inkml:trace contextRef="#ctx0" brushRef="#br0" timeOffset="92903">15271 2289 14,'3'4'26,"-12"-8"-1,5 7-2,1-3-2,-9-2-4,6 5-3,-1-6-2,9 6-2,-7-6 0,14 6-2,0-7-2,14 5 0,0-5-1,14 4-1,5-6 0,12 5-1,3-5 0,7 1-1,4 0 0,4-1 0,-2 0-1,2 2 0,-3-2 1,-2 2-2,-5 1 1,-3-2 0,-1 2-1,-6 1 0,-5-1 0,-3 0 1,-8 0-1,-4 0 0,0 0 0,-8 2 0,-8 1 0,-3-3 0,1 1 0,-5 2 0,0-1 0,0-1 0,-2 1 0,3 1 0,0-1 0,-1 1 0,0-2-1,-1 2 0,1 0 0,-3 0 0,-3 0 0,0-1-1,1 2-1,-5-2-3,1 6-8,-2 0-25,-18-4 2,-1 4-2,1-5 2,1 4 1</inkml:trace>
  <inkml:trace contextRef="#ctx0" brushRef="#br0" timeOffset="93754">16353 1962 3,'-8'-6'28,"6"12"1,-10-12 2,12 6-12,8 4 0,-13-4-3,14 9-4,0-7-3,11 8 0,-2-5-3,11 10 0,-3-6 0,11 5-2,-3-2 0,4 4-1,-4-2-1,-1 0 0,-2 2-1,-2-1 1,-4-1-1,-5-1-1,-4-1 1,-1-2-1,-6 0 1,-2-4-1,-3-2 1,1 1-1,-5-3 1,0 0-1,0-1 0,0 1 1,0-2-1,0 1 0,0 1 0,0-1 0,0 2 0,0 0 0,0 3 1,0-1-1,-3 4 0,0 3 1,-3 2-1,-3 2 0,-5 3 1,-4 4-1,-2 2 0,-4-1 0,-2 4 1,-4-1-1,5-1 0,2-1 0,-2-4 0,6-2 1,3-3-1,3-3 0,4-3 0,3-4 0,0-3 0,5-2 0,1 2-1,-2-6-2,4 6-6,-2 4-27,-3-11-3,3 3 1,0-5-2,9 2 2</inkml:trace>
  <inkml:trace contextRef="#ctx0" brushRef="#br0" timeOffset="96889">12411 2014 5,'6'7'21,"-12"-11"-3,9 7-1,-6-3-1,5 0-2,-1 0-2,-2-3 0,2 4-1,-2-5 0,1 2-2,-2-6 0,4 3-2,-11-5-1,3 3-1,0-6-1,-1 2-1,-9-4-1,3 4 0,0 0 0,0 3-1,-6 0 0,1 7-1,-1 2 1,-1 7 0,-5 5-1,2 8 2,-6 5-1,3 9 0,-1 6 1,1 6 0,4 4 0,6 5 0,6-2 0,7-1 0,8-2 0,6-5-1,8-7 0,4-4 0,2-9 0,7-7 0,2-9 0,-1-4-1,4-9 1,-1-3-1,-4-6 0,3-1 0,0-1-1,-9-3-2,1 7-3,-14-6-9,-3 4-24,1 5 1,-9-2 0,2 3 1,-10-2 0</inkml:trace>
  <inkml:trace contextRef="#ctx0" brushRef="#br0" timeOffset="109898">10134 1963 12,'5'5'14,"-7"-10"0,5 8-1,-6-4-2,2 4-1,-2-3-1,4 4 0,2 2-3,-4 2 0,-1 5-1,0 3 0,3 9 1,3 2 0,1 11 0,-7 1-1,4 4 1,-1-1-1,5 5-1,-4-4-1,-1-2-1,-1-7 1,1-3-2,4-5 0,-1-3 0,-4-6 0,2-4-1,-1-3 1,3-3-1,-4-1 1,-1-3-1,0 0 0,-1-3-2,2 1-2,-4-3-5,2-1-10,5 0-12,-6-9-2,6 6 1,-9-8 1</inkml:trace>
  <inkml:trace contextRef="#ctx0" brushRef="#br0" timeOffset="110328">10178 2309 22,'12'1'25,"-6"-12"1,8 5-14,4-1 0,6 0-2,4 1-2,-2 0-4,2 3 0,-2-1-2,-4 1-1,3 0 0,-3 3-2,-8 0-3,-2-1-5,0-2-6,4 8-11,-16-12 0,8 9-1</inkml:trace>
  <inkml:trace contextRef="#ctx0" brushRef="#br0" timeOffset="110629">10478 1989 2,'-7'-14'21,"8"14"1,-6-6-8,9 8-1,-3-2-2,-3 1-1,2 5-3,1-3-2,0 1-1,-1 0-1,2 2-1,-2-3-1,0 1 0,1-2 0,-1-1-1,2 1 0,-4-2 0,4 0 0,-1 0-1,-1 0 1,-3 0 0,5 0-1,-2 0 1,-2 0 0,4 0 0,-4 0 1,1-2-1,1 2 1,0 2-1,0-2 1,1-2 0,-2 4 0,-1-4 0,4 2 1,1 0 1,-6-1 0,4 2 0,-1 1 1,0 5 1,-5 3-1,6 9 1,-4 3-1,0 9 1,-1 4-1,2 7 0,-1-2 0,3 2-1,0-3 0,2-1-1,-1-6 0,1-5-1,1-4 0,3-2-1,-4-5 0,1-3 1,0-3-1,3-3 0,-6 0 0,3-4 0,0 1-1,0-4 0,-3 3-1,-2-3-3,7 2-6,-8-4-12,0-5-11,6 4 0,-9-8 1,6 5 0</inkml:trace>
  <inkml:trace contextRef="#ctx0" brushRef="#br0" timeOffset="111560">10856 2066 4,'-5'-14'24,"4"11"1,-9-7-7,8 4-1,-4 0-2,-1 2-4,-2 2-2,-11 4-3,-1 8 0,0 3-1,2 11 0,-3 5 0,3 12-1,-9 4 0,8 5-1,8 1 1,8 1-1,2-3 1,8-4-2,-1-8-1,6-5 0,17-9 0,1-5 0,-4-8 0,1-6 0,0-8-1,2-6 1,1-9 0,-1-4 0,-12-9-1,4-4 1,-1-5-1,-1-2 1,-7-2-1,-5 3 0,-7-1 0,-5 5 0,3 6-1,-10 3 0,-5 9-1,-1 1-1,3 12-5,-3-1-14,0 3-11,14 8-2,-9-6 2,16 10 0</inkml:trace>
  <inkml:trace contextRef="#ctx0" brushRef="#br0" timeOffset="120763">11147 2277 16,'-6'-4'23,"8"7"-1,-7-3-2,2 0 0,3 3-2,-7-5-2,4 8-4,-4-8-3,7 8-1,-7-6-1,5 3-3,2-1 0,4 0 0,-4-2 0,8 3-1,0-1 0,3 1 0,-6-2 0,9 2 0,-10-2-1,3 2-1,1 0 1,10 0-1,-3-1-1,0-1 1,4-1-1,1 0 0,0-1 0,-1-2 0,5 3-1,-16-3-1,0 4-3,-6-5-5,6 4-18,-7 3-9,-4-3 0,3 1-1,-4-5 3</inkml:trace>
  <inkml:trace contextRef="#ctx0" brushRef="#br0" timeOffset="121384">11546 2281 1,'-13'-2'18,"22"6"0,-6-3-10,-3 5 2,1-3-1,1 1 0,0 1 3,3-4-2,2 2 1,-10-3 0,3 4-1,3-5 0,1 2-3,-5-1-1,4 2-1,0-2-1,3 1-1,5-1 0,7 2 0,-8-2 1,7 1-1,5-2 0,2 1 0,-8-2 0,4 4 0,0-4 0,2 1-1,0-2 0,-3 1-1,-3 0 0,3 2-1,0-2 1,-3-1-1,-7 2 0,-2 1 1,0-2-1,5 2 0,-13 0 0,-1 0 0,6 0 0,-1-1-1,-1 2-1,-4-2-2,4 7-4,-9-6-12,11-2-15,0 8-1,-7-7 0,3 5 1</inkml:trace>
  <inkml:trace contextRef="#ctx0" brushRef="#br0" timeOffset="124869">12682 2234 12,'5'7'25,"-15"-13"2,-1 9-8,1-2 0,6 1-3,4 1-4,-5-3-2,5 3-2,-5-3 0,3 4-1,4-5 1,8 4-1,-2-5-1,9 5-1,-9-4 0,10 3-1,2-4-1,6 2-1,-4 0 0,0 1-1,-3-2 0,1-2 0,4 1-1,-4 1 1,-4-2-1,-3 0 0,3-1-1,-4-1-1,1 4-3,-10-4-3,4 7-17,-1 1-11,-7-2-1,3 5-1,-3-5 3</inkml:trace>
  <inkml:trace contextRef="#ctx0" brushRef="#br0" timeOffset="125400">13079 2248 6,'0'-4'25,"14"10"2,-14-5-9,0 1 2,0 0-3,0-2-4,12 6-1,-9-6-3,13 5 0,-12-5-2,16 4 1,-9-7-3,12 6 1,3-5-1,-11 4-1,-2-5-1,0 3 0,2-3-1,-2 5 0,-2-4-1,-3 4-1,2-4 1,-1 2-1,-4 2-1,1-1 0,-3 0-2,-1-2-2,5 5-5,-4-5-13,-6 1-12,4 4-2,-2-5 1,7 5 1</inkml:trace>
  <inkml:trace contextRef="#ctx0" brushRef="#br0" timeOffset="125931">13478 2294 23,'-6'-5'26,"15"9"2,-6-4-9,5-1-4,5 3-1,-7-4-3,10 4-1,-7-4-3,4 3 0,5-4-2,3 5 1,-6-4-3,1 2 0,-4-1-2,1 2 0,3-1 0,0 3-1,-10-2 0,-2-1-1,5 3-4,-11-1-14,-2-4-13,7 8-2,-9-9 0,9 6 0</inkml:trace>
  <inkml:trace contextRef="#ctx0" brushRef="#br0" timeOffset="126551">13995 2047 16,'-2'-13'20,"5"6"-1,-6-3 2,8 4-2,1 5-1,-5-1-2,3 12-2,-6 3-1,6 13-3,-6 0-1,5 12-2,-7 0-2,3 6 0,-4-2-1,7 3-2,-4-9 0,1-2-1,2-7 1,5-4-2,-5-6 1,4-5 0,-1-3-1,-5-6-1,5-3-2,-2-8-4,2 3-6,-7-6-17,2-4-6,3-1-1,-7-5 1,8 3 1</inkml:trace>
  <inkml:trace contextRef="#ctx0" brushRef="#br0" timeOffset="126942">13989 2062 12,'-9'-15'25,"18"9"1,-3-12 1,1 5-15,9 1-2,3-1-2,4 4-2,1 2 0,0 4-2,0 2 0,-1 4 0,0 1-1,-1 5 0,-6 1-1,-4 7 0,0-1 0,-7 7 0,-12 2 1,-5 2-1,-8 1 0,-2 1 1,-7-3 1,-1 0-2,-5-8 0,8 0 0,5-8 0,5 0-1,7-7-1,7-3 1,10-3-1,5-3-1,5 2 1,5 0 0,3-1 0,3 1 0,7 5 0,-3 2 0,0 3 0,-3 4 1,-3 2-1,-10 1 0,-4 6 1,-6 2-1,-11 1 1,-8 1 0,-10 0 0,-2 0-1,-4-1 1,3-3-1,-4-8-1,3-5-1,6 0-2,-2-9-4,14-1-13,5-2-13,-6-9-1,11 5 2,2-10-1</inkml:trace>
  <inkml:trace contextRef="#ctx0" brushRef="#br0" timeOffset="127553">14328 2251 2,'6'10'24,"-13"-8"3,14 8-4,-7 7-4,5 0-3,0 8-1,-7-2-3,4 6-3,0-7-1,1 4-1,-2-9-2,7 2 0,-10-6-3,2-1 1,6-5-2,-3-3 1,0-1-1,0-3 0,-3-6 0,-2-2 0,7-4 0,-1-4 0,-7-4 0,5-3-1,0-5 0,6-2 0,2-1 0,6 1 0,0-2-1,4 3 1,8 3-1,0 5 1,-2 2 0,-1 4 0,2 5 0,0 5 0,-4 3 0,-3 4-1,2 0 1,-1 3 0,-5 2 0,-2-1-1,1 1-1,-7-6-6,-2-1-20,2 8-6,-10-10 0,2 8 0,-6-7 0</inkml:trace>
  <inkml:trace contextRef="#ctx0" brushRef="#br0" timeOffset="130237">12292 1731 17,'-10'-2'26,"14"9"3,-7-5-9,2-1 0,5 2-4,-8-7-2,4 5-1,0-7-3,3 4 0,-9-10-3,6 2-1,-2-10-2,2-5 0,-4-8-1,4-6 0,0-10-2,3-3 1,-2-6-1,1-2-1,2 3 1,-4 3-1,6 5 0,0 8 1,-8 8-1,1 9 0,7 6-1,-3 7 0,0 8-2,-2 0-3,9 12-10,2-2-21,-6-4 0,5 7-1,-8-7 2</inkml:trace>
  <inkml:trace contextRef="#ctx0" brushRef="#br0" timeOffset="131018">12111 286 22,'-1'-4'27,"-8"-8"0,3 8-8,0-2-2,5 3-4,2 7-2,-5 2-2,4 10-2,-4 3-1,2 10 0,-4 3 1,2 8-2,-6 1-1,3 5 0,2-3-1,4 1-1,-4-7 0,1-1 0,1-5-1,6-5 0,1-2-1,2-5 1,-6-3-1,0-3 0,3-4 1,3-2-2,-2-4 1,-4 0-1,0 0-1,0-5-1,5 4-3,-7-7-4,4 4-13,1-1-11,-3-6-2,8 2 2,-8-8 1</inkml:trace>
  <inkml:trace contextRef="#ctx0" brushRef="#br0" timeOffset="131439">12089 613 7,'6'4'27,"-9"-10"1,8 9 2,-4-4-11,-2-1-2,12 2-4,2-4-4,12 4-1,-3-6-2,6 3 1,4-2-3,3 0-1,0-2 0,-5 4-1,4-1-1,-6-1-1,-8 3 0,-1 0-2,-3 2-2,-7-1-1,5 2-5,-9-4-3,2 3-5,-6-3-5,-1-8-8,6 11 0,-13-13 1</inkml:trace>
  <inkml:trace contextRef="#ctx0" brushRef="#br0" timeOffset="131789">12455 318 21,'9'-9'23,"-6"-8"-6,0 5-1,-2 1 0,6 1-4,-4 2 0,-7 1-1,8 4-2,-8-3 0,5 8-1,-4-5-3,6 7 0,-7 4 1,5 6-2,1 6-1,2 9 1,-1 0 0,-1 12-1,1 3 2,2 7-1,-2-5-1,3 3 1,0-5-1,1-1-1,-4-2-1,6-5 1,0-7-2,-1-2 1,-3-2 0,2-3-1,-1-5 0,-5-6 1,2 0-1,-1-6-1,-4 0-1,-6-10-4,15 7-13,-10-7-19,-10-5 1,5 3-2,-5-6 2</inkml:trace>
  <inkml:trace contextRef="#ctx0" brushRef="#br0" timeOffset="134733">12046 2790 7,'4'3'13,"-5"-7"0,5 5-1,-4-4-1,0 3-2,-1-1-1,1-2-2,1 2 1,2 1-1,1 0 0,-4-2 0,0 2 0,-1-3 0,2 5 1,2-4 0,0 5-1,-7-4 0,1 2-1,1-1-1,4 5-1,-2-3 0,-2 6-1,-6 0 0,2 7 0,-1 4 0,1 8 0,-12 2 2,-2 10-1,-3 0 0,-4 9 0,0-2 0,-4 2 1,-5 0-1,-7 2 0,3-2 0,-3 1-1,1-1 0,-3-1 0,-2-2 0,7 4-1,2-7 0,4-3 0,4 2 0,5-4 0,-1-2 0,11-3 0,0-6 0,1-3-1,1-3 1,4-2 0,-1-7-1,4-3 1,3-3-1,0-2 0,0-1 0,5 1 0,-18-5 0,16 1 0,3-1-2,-19-1-2,20 3-5,-4-1-21,-3-6-8,3 1 0,16-6 0,-10 4 1</inkml:trace>
  <inkml:trace contextRef="#ctx0" brushRef="#br0" timeOffset="136035">11514 4057 1,'10'3'21,"-14"-7"1,2 4-7,-2-6 1,5 1-1,-1 0-3,0-3 0,2 4-1,-12-5-2,7 4-1,0-5-1,-1 2-1,-10-2-2,6 0-1,-3-3-2,-3 0 1,-1 0-1,-1 1 0,-3-1-1,0 3 1,1 3 1,-12 6-1,-2 5 0,9 6 1,-2 5-1,0 6 1,-4 5 0,6 8 0,0-1 0,10 7 0,1-1 1,-1 5-2,7-4 1,8-1-1,2-3 0,6-2-1,-1-5 1,5-8 0,17-5-1,0-6 0,1-4 0,4-7 1,-2-5-2,-2-3-1,8-1-4,-6-6-9,-18 0-21,3 6 1,-9-4-1,0 6 1</inkml:trace>
  <inkml:trace contextRef="#ctx0" brushRef="#br0" timeOffset="136696">11766 3925 2,'7'2'25,"-8"-11"3,2 12 0,-5 0-9,5 3 0,7 7-5,-10 1-2,8 14-2,-12-4-2,6 11 1,0-2-3,5 8-1,-8-4-1,1 2-1,-4-5 0,3-3-1,3-6-1,5-2 0,-10-5-1,1-7-2,8-2-2,-5-11-4,11 4-11,-2-5-16,-8-9-1,4 1 0,-1-10 1</inkml:trace>
  <inkml:trace contextRef="#ctx0" brushRef="#br0" timeOffset="136996">11756 4116 24,'-3'-5'30,"17"7"1,-8-6 0,0 4-15,12 3-3,3-6-5,12 5-3,-6-2-2,2 0-1,-2-2-2,0-1-1,-1 3-5,-8-3-8,-8-5-16,8 9-2,-14-10 1,5 9-1</inkml:trace>
  <inkml:trace contextRef="#ctx0" brushRef="#br0" timeOffset="137217">12053 3915 17,'4'-3'29,"-9"-4"1,2 17 3,-2 6-14,1 2-1,7 13-5,-6 1-4,4 7 0,-6 0-3,7 6-1,0-6-2,2-1 0,-7-5-1,3-4-2,5-5 0,-2-3-4,1-2-3,-5-12-8,-2-3-21,6 0 1,-3-9-2,4 0 2</inkml:trace>
  <inkml:trace contextRef="#ctx0" brushRef="#br0" timeOffset="137617">12194 4206 8,'3'6'29,"-17"-9"0,18 7 2,-7-12-2,6-1-19,10 4 0,2-3-5,2 2-2,4-3 0,6 5 0,-5 0-1,-3 5 1,1 2 0,-2 1 0,-12 6 0,-3 5-1,-8 1 0,-3 4 0,-8 0 0,-2 3 0,-5-2-1,2 0 0,1-5 0,7 0 0,1-6 0,8-2-1,5-4 1,7-1-1,2-3 0,1 1 0,5 1-1,5-1 2,-4 2-1,1 3 0,-1 1 0,-4 5 0,-5 2 1,-4 3-1,-7 2 0,-10 1 1,-2 2-1,-1-2 0,-7 1 0,-5-5-2,7 1-4,-4-11-11,4-1-18,8 4 1,-7-10-2,10 5 1</inkml:trace>
  <inkml:trace contextRef="#ctx0" brushRef="#br0" timeOffset="139931">12608 2688 14,'7'6'24,"-10"-11"-6,6 8-1,-3-1 0,-1-2-4,-1 1-2,5-1-1,3 1-1,-12-2-2,2 5 0,7-7 0,3 6-1,-11-3-1,11 6 1,-6-4-1,10 6-1,1-2-1,5 6 1,-8-1-2,5 5 1,8 1-1,1 2 0,-6 1 0,0 5 0,0 0-1,4-1 0,2 4 1,1-2-1,-4 1-1,3 2 1,6-1 0,-1-2 0,1 1 0,-3 2 0,-8-3-1,1 0 1,-4-3 0,-2 5 0,8-2 0,-1 0-1,2-2 1,-1 2 0,5-1 0,4 1 0,2 1 0,-1-2 0,-8-2-1,3 0 1,-3 2 0,5-1 0,-5-1 0,2 1-1,2-3 1,3 2 0,-12-2-1,2-1 0,6-4 0,-9 0 1,-1-5-1,-1-1 0,-5 1 0,0-7 0,-2 0 0,-1-4 1,0 0-1,0-1-1,-4-2 0,-3-4-4,2 8-8,-9-7-27,-4-1 0,-3 4 1,-9-4-1,6 6 1</inkml:trace>
  <inkml:trace contextRef="#ctx0" brushRef="#br0" timeOffset="141273">13415 3879 4,'-1'-11'19,"6"11"-1,-3-8 0,-5 4-2,2 0 1,2-2-1,3 3-1,-11-3-2,9 8-2,-7-7-1,7 8-2,-2-6-1,7 11 0,-11-3-1,6 10-1,-2-2-1,2 9 1,1 1 0,6 7-1,-14 2-1,7 4 0,2-1-1,8-1 0,-8 1 0,3-2-1,-1-2 1,-7-4-1,8-2 0,-3-2 0,-4-6 0,-3 1 0,9-4 0,-3-2-1,-9-4 1,9 1-1,0-2 0,0-2 0,-4-3 0,2 1 0,-2-1 0,-2-1 0,7-1 0,-4 0 0,-4-1 0,4 2 0,6-1-1,-5-1 0,-4 2 0,3-2-2,4 2-3,-8-8-5,11 3-19,-2-2-9,-11-4 0,3 0-1,6-6 3</inkml:trace>
  <inkml:trace contextRef="#ctx0" brushRef="#br0" timeOffset="142004">13457 4090 20,'2'3'26,"-2"-10"2,-3 5-7,10 1-3,6-2-1,8 3-3,-5-3-1,16 6-3,-6-6 0,5 6-2,-2-7-3,6 4 0,-8-5-2,7 5-1,-7-2-1,0-1 0,-4 0 0,-1-2-1,-3 4 1,0-2-1,-6 3 0,-4-1 0,-4 1 0,0-2-1,1 2-2,-5-3-2,3 6-5,-8-3-18,1-4-8,2 4 0,-7-6-1,4 6 1</inkml:trace>
  <inkml:trace contextRef="#ctx0" brushRef="#br0" timeOffset="142444">13846 3818 8,'2'-1'23,"-10"-11"1,11 7-5,-1 0-4,-2 2 0,3 3-3,-5-4-1,8 8-1,-4-2 1,3 12-1,-8-4 0,9 14-1,-4 0-1,2 11-2,-4 1 0,2 9-1,0-3-1,4 3-1,-3-2 0,-1-1-1,-1-6 0,2-1-1,0-5 1,0-2-2,-6-4 1,4-2-1,2-2 1,-1-4-1,-2-2 0,0-1 0,3-1 0,1-5 0,3-1 0,-4-2 0,0-4 0,3-1 0,1-1 0,2-3 0,-2 0-2,-2-3-2,2 5-6,-4 1-28,-5-6-1,1 2 1,-11-4-1,7 4 1</inkml:trace>
  <inkml:trace contextRef="#ctx0" brushRef="#br0" timeOffset="150866">17061 3490 15,'-3'-11'28,"6"11"3,-10-6 0,1 6-13,9 13-2,-4 3-1,4 16-4,-8 4-1,8 13-3,-6 3-1,5 7 0,-5-1-2,1 1-1,4-7-1,-2-4 0,-6-10-1,2-5 0,4-8 0,0-7-1,-3-5 0,0-4-1,3-2-1,-5-7-3,8 3-4,-9-12-9,-1 2-19,4 1 1,-3-7-2,3 3 2</inkml:trace>
  <inkml:trace contextRef="#ctx0" brushRef="#br0" timeOffset="151187">17021 3888 23,'0'-6'28,"13"12"2,-5-10 1,11-1-17,10 4-3,5-9-1,7 2-4,1-3-2,5-1-1,-5 1-1,-4 1-1,-5 1-2,-5 2-1,-8 4-3,-10-2-4,-2 7-7,-2 2-10,-8-7-6,5 9 1,-18-12 1</inkml:trace>
  <inkml:trace contextRef="#ctx0" brushRef="#br0" timeOffset="151427">17411 3602 24,'-6'-25'28,"8"13"2,-5-1-10,1 3-1,7 7-5,-11 0-2,9 12-2,-6 3-1,7 12 0,-8 5-2,7 13 0,-3 0 0,5 9-1,-3-4-2,5 4-1,-2-6-1,0-3 0,3-8-1,-1-3-1,-1-9 0,-2-2-2,1-3-2,-10-10-5,7-1-22,-1 0-7,-2-9 1,1 0-2,-6-8 3</inkml:trace>
  <inkml:trace contextRef="#ctx0" brushRef="#br0" timeOffset="151898">17838 3597 23,'-6'-19'26,"10"9"3,-4-3-10,-4 0-3,1 5-1,-7-4-3,1 9-3,-5 0-2,3 10 0,-8 5 0,2 13-2,-3 6-1,2 13 1,1 4-1,6 8-1,0 2 1,8 0-1,6-5-1,5-2-1,7-12 1,4-7-1,1-9 0,5-7 0,6-12-1,-1-7 1,-2-7 0,4-7-1,0-11 1,0-5-1,-3-6 0,-3-7-1,-8-2 1,-8 0-1,-5 0 0,-11 2-1,-7 7 0,-11 1-2,-1 12-1,-7 2-4,9 12-12,3 5-15,-4-2 0,13 8 0,2-3 2</inkml:trace>
  <inkml:trace contextRef="#ctx0" brushRef="#br0" timeOffset="153961">18133 3166 13,'5'8'24,"-17"-14"0,11 9-9,1-5 3,0-1-4,4 3 0,0-8-3,7 5 0,-7-9-1,8 5 0,-2-7-1,6 0-3,-2-3-1,5 3-2,-3-4-1,3 1-1,5 0 0,-4 1-1,-5 3-2,-4 1-2,4 6-5,-11-2-13,-5 2-12,2 7-1,-7-4 0,8 8 0</inkml:trace>
  <inkml:trace contextRef="#ctx0" brushRef="#br0" timeOffset="154422">18514 2717 23,'11'-3'26,"-8"-13"2,12-1-7,-4 6-8,0-3 0,8 1-2,-9-3-4,7 2-1,-11-5-1,7 4-1,2-2-2,-6 2-1,-9 2-2,2 0-4,13 6-9,-15 6-11,0-6-7,12 7 1,-23-6-1</inkml:trace>
  <inkml:trace contextRef="#ctx0" brushRef="#br0" timeOffset="154942">18920 2307 21,'9'3'24,"-12"-11"2,10 6-11,-2-4-1,0 2-4,6-2-2,0-1-2,7-3-1,-7 1-1,3-1-1,4 0-2,-3 1-3,0 1-10,9 6-16,-25-6-1,10 10 1,-4-10 0</inkml:trace>
  <inkml:trace contextRef="#ctx0" brushRef="#br0" timeOffset="155553">19593 1838 3,'0'2'20,"7"10"-4,-8-9 1,4 3-2,-3-3 1,3-3-2,0 1 0,-2-5-2,-1-1-1,2-6-2,1 4-1,-3-11-3,0 5 0,-5-6-2,1 1 0,-5-4-1,3 2-1,-5 1 0,-1 0-1,-6 6 1,4 3-1,-5 8 0,0 7 1,-4 11-1,-2 8 1,-3 14 1,-2 12 0,2 5 0,5 9 1,1-2 0,7 6 0,12-7 0,11 0-1,2-11 1,13-5-2,5-9 0,2-4 0,4-9 0,-1-4-1,-2-7 1,1-8-1,3-8-1,-4-7 1,-2-3-2,0-8-1,4 2-3,-9-7-9,-4 2-22,5 5 1,-16 2-1,1 10 1</inkml:trace>
  <inkml:trace contextRef="#ctx0" brushRef="#br0" timeOffset="157576">19552 1541 10,'-4'-3'23,"10"10"2,-3-8-9,-3 1 2,1 0-4,-2-4-2,2 1-1,-1-9 0,5 4-1,-10-13-1,11 4-1,-9-12-1,2-1-1,-4-12-3,5-2 1,-3-8-3,-1-6 1,3-2-1,-4 0-1,5 6 1,0 4-1,2 10 1,-1 5-1,-2 12 0,1 9-1,4 9-3,-7-1-4,6 8-18,3 5-9,-5-5-1,4 9 2,-5-9-1</inkml:trace>
  <inkml:trace contextRef="#ctx0" brushRef="#br0" timeOffset="158247">19347 23 11,'4'-3'25,"-14"-11"0,7 9-8,0 4-1,2 5-2,-1 11-2,-1 3-3,6 14-1,-7 3-1,3 13-1,1 1 0,4 7 0,-8-7-1,8 2 0,-1-3-2,-2 1-1,1-9 0,5 1-1,-8-7 1,-4 0-1,10-2-1,-5-2 0,-5-8 1,4-5-1,2-6 0,-5-2-1,5-4-1,1-7-3,-1 1-6,-7-7-8,2-5-15,10 5 0,-12-10 0,12 7 2</inkml:trace>
  <inkml:trace contextRef="#ctx0" brushRef="#br0" timeOffset="158608">19356 493 13,'0'-3'27,"13"3"0,-9-4 2,15-2-15,6 1-3,1-2-3,8 0-3,-4-3-2,2 0-2,0 4-2,-5-3-2,-4 4-3,-7-3-4,-5 1-7,1 7-12,-10-9 1,5 11 0</inkml:trace>
  <inkml:trace contextRef="#ctx0" brushRef="#br0" timeOffset="158848">19654 153 15,'3'-16'24,"-12"-8"3,8 12-11,0 2 1,1 6-3,5 11-3,-8 1-1,8 17-2,-7-2-1,4 15 0,-2 2 0,3 9 0,-6-1-1,3 6-1,0-5 0,4 0-2,-5-6 0,7-2-1,-2-8 0,0-4-1,-1-3 0,5-3-1,-4-6 0,-3-5 0,4-2 0,-5-4-3,0 0-4,-3-3-17,1-8-12,-1 4 1,-5-6-2,2 5 2</inkml:trace>
  <inkml:trace contextRef="#ctx0" brushRef="#br0" timeOffset="160991">19529 2624 10,'7'2'16,"-11"-8"0,1 7-2,-1-4-1,9 0 0,-6 1-1,1-1-1,0 1-2,-3-1-2,2 3-1,-1-1-1,4 1 0,-8 3-1,4 4 0,-3 3-1,3 6 0,-2 7 0,1 12 0,-2 7 0,3 13 1,-3 4 0,4 9 1,-4 1-2,4 5 0,-2-4 1,3-1-1,-1-5 0,1-1-1,-5-6 1,5-1-1,-3-4 1,2-1-1,-5-4 0,0-2 0,0-9-1,3-4 0,2-6 0,-3-3 0,-1-7 0,4-4-1,1-9 0,0-3-1,-3 0-4,-7-9-4,5-1-22,1 3-6,-12-6 0,1 2-1,1-7 2</inkml:trace>
  <inkml:trace contextRef="#ctx0" brushRef="#br0" timeOffset="162063">19590 2585 11,'-3'-1'12,"6"4"0,-7-5-1,5 5 0,-2-4 0,-1 3-2,-2 0 1,5 1-3,-1 0-1,-1 0-1,1 1-1,-4-3 0,2 5 1,1-4-1,2 2 1,-5-1 0,-1 1 0,1 0-1,4 2 0,-3-1-1,5 0 0,-2 1-1,4 1 0,-4 1-1,3 0 1,-3-2 0,1 4 0,4-1 0,-2 2 0,-2 1 2,-1 2-2,2 4 1,3 5-1,0 3 1,-1 4-1,-4 4 0,6 5 0,0-2 0,-2 4 0,2-2 0,1 0-1,2 0 1,-2-2 0,5-2 0,-5 1-1,-4-1 1,10 0 0,-1-2 0,-5 0-2,2-4 2,1-3-2,-3 0 1,4-3 0,-4-1-1,-4-2 1,-3-4-1,4 0 1,-1-3-1,0-1 0,-3-2 1,-1-2-1,3-2 0,-3-1 1,4-1-1,-2-1 0,-5 1 0,4-1 0,0-2 0,3 1 0,-5-2 1,5 0-1,-4 1 0,-2 1 1,7-4-1,-1 2 0,-6 0 0,0-1 1,3 2-1,-1-1 0,2 0 0,-1 0 0,-4 2 0,1-1 1,2 2-1,-4 0 0,1 0 0,-2 3 0,-4-1 0,4 4 0,-6 1 0,-2 2 0,-4 2 0,2 4 0,-4-1 0,7 0 0,-9 2 0,-1-2 0,2 4 0,1-5 0,2 0 0,2-1-1,2 0 1,-2-2 1,7 0-2,2-3 1,0-3 0,2 1 0,5-4 0,-1-3 0,-1 1 0,-1-2 0,0 0 0,2 0 0,4-3 0,0 3 0,-6 0 0,0 0 0,3 0 0,3 1 0,0-4 0,-2 2 0,1 0 0,-4-2 0,2-3 0,2 1-1,1-3 1,-2-4 0,-1 2-1,2-3 0,-4-3 1,4-1-1,3-3 0,0-5 0,-2 3 1,-2-4-2,5-3 2,4-2-2,2-1 1,-2-3 0,3 5 1,-3-1-1,2 5 0,1 3 0,-1 6 0,-6 7 1,-2 10-1,-6 7 1,-6 9-1,-4 6 1,0 6 0,-4 3 0,-7 4 0,4-1 0,-3-2 0,6-6 0,6-6 0,3-7 0,4-7 0,6-7 0,7-8 0,10-5 0,1-7 0,5-3 0,-1-1 0,1-1 0,5 0 0,-5 6 0,-3 2 0,-13 7 0,0 8 0,-8 7 0,-8 9 0,-3 8 0,-11 5 1,-5 4-1,5 2 1,-1-2-1,1-5 0,4-5 1,7-7-1,6-7 0,8-12 0,8-8 0,-2-5 1,7-3-1,2-4 0,2-1 0,2-2 0,-4 3 0,-4 5 0,-4 8 0,-4 6 0,-9 7 0,-2 7 0,-1 5 0,-10 5 0,1 2 0,0 0 0,2-2 0,0-4 0,6-3 0,-3-5 1,10-7-1,7-6 0,-1-4 0,5-2 0,2-4 0,2 1 0,-2-1 0,2 4 0,-3 2 0,-7 7 0,-4 6 0,-5 5 0,-6 4 0,-1 4 0,-1 1 0,-5 2 0,-1-1 0,4-3 0,-1-4 0,7-5 0,4-5 0,2-5 0,1-3 0,8-4 0,-2-3 0,2-2 0,7-3 0,-5 3 0,0 0 0,-1 1 0,3 4 0,-9 4 0,2 2 0,-3 4 0,-4 5 0,1-2-1,-2 4 2,-5 0-1,-3 2 0,5-3 0,-2-2 0,0-1 0,1-4 1,-1 1-1,-8-4 0,9-6 0,0-3 0,-1 0 0,-2-4 0,5-6-1,1 0 1,2-3 0,8-2 0,-4 4 0,-2 1 0,2 3-1,4 4 1,-4 9 0,-4 3 0,2 7 0,-2 8 0,-3 4 0,1 8-1,-2 5 2,-1 2-1,5 1 0,0 1 0,-2-2 1,-2-4-1,5 0 0,2-7 1,-1-6-1,2-2 1,-4-6-1,-4-3 1,1-8-1,5-4 1,-6-4-1,-1-6 1,-2-6-1,0-6 0,3-4-1,1-4 1,0-2 0,-4 2 0,4-1-1,1 8 1,0 6 0,-3 7-1,2 7 1,7 11-1,-5 11 1,1 10-1,-1 7 1,1 6-1,2 4 1,5 2 0,0 4 0,-10 0 0,8-1 0,2-4 0,1-5 1,2-3-1,-8-4 0,1-5 0,-2-4 0,4-5 1,-4-7-1,-1-7 0,-5-11 1,-1 0-1,5-9 0,4-9 0,-8-6 0,-4-5 0,5-4-1,2-4 1,5 9-1,-5-3 0,3 9 1,-2 8-1,7 6 1,1 8-1,-1 8 1,-2 6 0,0 5-1,5 0 1,-4 0-1,-3 1 1,1-2 0,-1 2 0,1-1 0,2-2 0,-4 0 0,-1-3 0,1 0 1,1-3-1,-1-1-1,3-5 2,-6 1-1,2-2-1,-1-2 1,5-1 0,-4 3 0,-1 0 0,2 2 0,-3 3 0,3 1 0,0 1 0,2 4 0,-5-3 0,1 2 0,1 0 0,2 1 0,-1-1 0,-3-3 0,-1 3 0,4-1 0,-1 2 0,1-2 0,0 4-1,-2 0 1,5 0 0,-4 1-1,2 1 1,-2 2 0,-1 0-1,-1 1 1,8-4 0,-8 2-1,-2-1 1,7-1 0,-2 0 0,0-3 0,3 0 0,1-2 0,-7-1 1,2 0-1,1 2 0,4-2 0,-2 0 0,-4 3 0,1 2 0,-1 0-1,5 3 1,3 0 0,-3-2 0,-5 2 0,-1 0 0,5 0-1,-1-3 1,1 3 1,-5-3-2,1 0 2,1 0-1,1 1-1,1-3-2,1 10-12,1 1-21,-13-3 1,2 10-1,-5-11 1</inkml:trace>
  <inkml:trace contextRef="#ctx0" brushRef="#br0" timeOffset="167240">19261 4189 9,'-4'-9'19,"8"2"-4,-1-3 2,0 1-1,3 0 1,-8 1-3,5 2 1,0 0-2,3 3-1,-11-4-3,3 7-2,0-3 0,2 4-3,-1 4-1,2 6-1,-4 4 1,3 11 0,0 3 0,3 7-1,-6 3 2,3 6-2,2-2 2,2 0-2,-5-5 0,2-3 0,3-6-1,1-3-1,-1-6 1,-1-6-1,-1-3 1,2-4-1,3-7-1,-2-3 0,-4-1-2,-2-7-4,9 6-5,-8-4-17,2-5-7,1 3-2,-15-3 2,9 5 0</inkml:trace>
  <inkml:trace contextRef="#ctx0" brushRef="#br0" timeOffset="167671">19300 4342 2,'-3'-9'25,"18"8"1,-3-9 1,5 2-12,9 3 0,2-4-3,7 3-1,-3-1-2,4 3-3,-5 1-1,0 1-1,-7 2-2,-2 0-1,-4 2-2,-7-2-3,-2 3-4,-3-5-4,0 1-5,-5-4-3,-4-2-3,5-3 1,-4-2 1,1 2 4,-6-6 4</inkml:trace>
  <inkml:trace contextRef="#ctx0" brushRef="#br0" timeOffset="167871">19624 4176 8,'-2'-12'13,"-5"2"4,1 4 1,0 0 2,5 8 0,-1 5-2,2 5-2,8 11-2,-7 0-3,6 12-2,-2-2 0,6 7-3,-3-4-2,-1 5-1,-1-9-1,0 0 0,-5-8-1,1-4-2,-1 1-4,-7-11-13,0-3-16,8 2-1,-8-14-1,5 2 1</inkml:trace>
  <inkml:trace contextRef="#ctx0" brushRef="#br0" timeOffset="168732">19924 2306 11,'3'1'24,"-9"-5"-4,9 4 0,-5 0 1,-1-1-5,6 4 0,-3-5-3,5 5-1,-8-4-2,13 5 0,-13-4-3,10 6 0,1-1-2,14 7 0,-8 2 0,12 8-1,11 1 0,5 9 0,2 3 0,4 7-1,6 1 0,-6 8-1,7-1 0,-7 8-1,-7 0 1,-13-2-1,11-2 0,-1-2 0,-10-4-1,-5-6 1,-3-8-1,5-5 0,-9-7 1,9-2-1,-14-5 0,3-5 0,-6-3 0,2-4 0,-2 0 0,-2-3-2,-4 1-2,-3-5-8,-3 4-28,-11 4-2,1-1 2,-1 1-1,-13-2 1</inkml:trace>
  <inkml:trace contextRef="#ctx0" brushRef="#br0" timeOffset="169563">21155 3519 5,'4'-4'24,"-10"-12"1,2 6-8,0-2 0,2-2-2,-4 2-3,-4-2-1,-4 4-3,0-5 0,-5 4-2,-4-1-2,3 6 0,-5 3-2,-1 5 0,-5 5 1,6 10-1,-5 8 3,11 14-1,-6 7 0,8 12 0,2 3 0,15 8 1,2-4-2,9 0 0,7-7-1,5-6-1,13-13 0,4-7 0,-2-12-1,4-8 0,4-9 0,-8-8-2,-1-2-2,-8-10-6,-4-6-25,-5 8-1,-10-4-1,3 9 1,-10-4 0</inkml:trace>
  <inkml:trace contextRef="#ctx0" brushRef="#br0" timeOffset="170194">21402 3534 15,'-1'-3'30,"-14"-3"0,15 16 3,-3 13-12,1 5-7,9 15-1,-7 0-4,9 12-1,-4-1-2,4 2-2,-9-5-1,9-2-1,-3-13 0,-2-7-2,-4-4-1,0-9-3,6-1-6,0-6-17,-6-12-7,4 3-2,-4-11 1,4 2 1</inkml:trace>
  <inkml:trace contextRef="#ctx0" brushRef="#br0" timeOffset="170455">21443 3814 18,'10'-1'31,"-4"-7"1,9 11 1,-4-7-1,4 4-23,7 4 0,3-4-6,-2-3-3,-1 3-4,-8-7-8,-2-4-12,3 5-7,-10-13-3,3 7 2</inkml:trace>
  <inkml:trace contextRef="#ctx0" brushRef="#br0" timeOffset="170625">21621 3567 6,'-2'-10'31,"-8"-6"1,13 16 3,0 7-9,-3 6-2,7 17-6,-7 4-5,11 15-4,-7-3-2,3 11-1,-5-5-3,4-2 0,-2-5-2,-3-6 0,5-9-2,-3-6-3,6 0-7,0-5-27,-11-12 1,4 2-1,-4-9-1,8 0 2</inkml:trace>
  <inkml:trace contextRef="#ctx0" brushRef="#br0" timeOffset="172457">21838 3957 24,'-12'-6'26,"11"9"1,-5-4-6,5-2-7,8-1 0,-1-4-4,10 4-3,6-5 0,2 2-1,1-1-1,9 2 0,-8 0 0,0 6-2,0 0-1,-2 6 1,-14 1-1,-4 5-1,-9 1 1,-9 4-1,-1-3 0,-2 2 1,-6-3-1,-1 2 1,3-7-1,3 3 0,5-7 0,9 2 0,6-2 0,6-1-1,9 0 0,7 1 0,3 2 0,5 0 1,1 2-1,0 2 0,-9 2 0,-6 3 1,-6-2-1,-13 7 0,-10 0 1,-7 3-1,-7-1 1,-8-2-1,-4-3 1,-1-1-2,1-1 2,4-9-1,10-4-2,-1-7-4,10 3-10,9-4-20,0-8 0,9 7 0,-10-8 0</inkml:trace>
  <inkml:trace contextRef="#ctx0" brushRef="#br0" timeOffset="173759">21509 1939 24,'-12'-22'28,"12"5"0,-4-1-5,1 1-2,6 5-3,-8-3-4,8 12-2,-7 0 0,4 19-3,-6 4-2,8 16-1,-5 6-1,4 11-1,2 5-1,4 6 0,1-2-1,5-1 0,1-6-1,1-8 0,-4-6 0,1-8-1,1-5 1,-7-7-1,-4-5-1,-2-7-1,-2-2-4,-10-13-6,2-2-26,-3-1 0,-3-2-1,6-3-1,-6-6 3</inkml:trace>
  <inkml:trace contextRef="#ctx0" brushRef="#br0" timeOffset="174100">21386 2267 30,'-13'1'34,"0"-3"2,15 3-1,-2-7 2,4 0-28,25 5-1,6-5-3,10 2-1,2-3-3,4-1-1,4 3-3,-13-7-6,7-1-23,-7 7-4,-12-4 0,-6 9 0,0-8 0</inkml:trace>
  <inkml:trace contextRef="#ctx0" brushRef="#br0" timeOffset="174571">22361 1749 10,'-6'-14'30,"6"14"3,-4 3 1,4 17 1,6 16-21,-6 5 2,7 16-5,-6 4-2,5 11-1,-6-1-3,5 0 0,-1-12-1,3-4-2,-1-10 0,1-9-2,-7-7 0,0-7-2,0-5-2,0-11-4,5 1-12,-11-7-19,-1-11 1,1-4-1,4-6 2</inkml:trace>
  <inkml:trace contextRef="#ctx0" brushRef="#br0" timeOffset="174861">22323 1890 8,'7'-19'29,"-7"-10"1,8 9 2,-3-11-1,11 4-20,15 7-1,1-4-3,7 10-3,1 2-1,2 9-1,2 3 1,-8 12-1,-17 5 1,-7 11-1,-14 4 0,-11 7-1,-13 0 1,-10 1 0,-8-1 0,7-1 0,1-9 0,5-5-1,5-6 1,10-5-1,15-5 0,14-2 0,4 0-1,5 0 1,7 1-1,5 2 0,7 2 0,5 2 0,-2 5 1,0 0-1,-1 3 0,-2 2 0,-7 1 1,-15 1-1,-11 4 1,-15 1 0,-15-1-1,-11 0 1,-14-3 0,-16-3-1,1-3 0,9-4 0,4-7 0,8-7-2,7-2-3,10-12-6,8-3-18,16 2-7,0-7-1,13 4 1,3-8 0</inkml:trace>
  <inkml:trace contextRef="#ctx0" brushRef="#br0" timeOffset="175482">22933 2114 4,'5'3'25,"-11"-12"1,12 15 1,-9-5-8,-1 3-5,5 5-2,-7 0-3,8 7 0,-4-2-1,9 11 1,-7-4 1,11 8-2,-6-4-1,13 4-1,-6-6-2,2 2 0,-2-5-1,-1-3 0,-3-5-1,-1-2 0,-4-4 0,0-3 0,-7-3 0,-1-3-1,-1-9 0,-1 2 0,1-6-1,-3-3 1,-4-4-1,0-4 0,5-5-1,5-1 1,3 1 0,4-6-1,12 2 1,3 0-1,7 4 1,3 3-1,6 3 1,-1 6-1,-1 5 1,-4 7 0,-1 3-1,-3 4-1,-5 7 0,-4-3-3,-3 10-7,-2 1-23,-6-10-2,1 4-2,-6-8 2,0 4 0</inkml:trace>
  <inkml:trace contextRef="#ctx0" brushRef="#br0" timeOffset="176263">23408 1571 28,'-10'-2'31,"9"4"1,-5 1 0,2-6-13,9 8-2,-2-10-5,12 7-4,2-5-3,8 2 0,3-4-1,2 2-2,5-2 0,-1 0-1,1 1-1,-8 1 1,0 0-1,-7 2 0,-4-1 1,-6 2-1,-2 0 1,-7 2-1,-5-1 1,-8 2 0,-5 1 0,-5 1 0,-7-2 0,-4-1 0,-3 3 0,1-2 1,-1 0-1,8-1 1,2 1-1,5 0 0,5-1 0,6 2 0,4-3-1,1 1 1,5-1-1,5 1 0,3-2 0,6-2 0,4 1 0,8-3 0,3 2-1,3-2 0,3 2-2,-6-3-3,8 9-9,-11-1-24,-7-2 1,-5 4-1,-11-4 2,6 3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55:28.143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337 259 14,'1'-4'30,"-10"-2"0,12 15 3,-1 5-13,-4 6-3,7 12-2,-5 1-4,8 10-3,-5 1-2,5 3-1,-6-4-2,6-1-1,-4-6-1,0-4 0,2-5-3,-6-10-2,6 2-6,-6-10-15,-3-9-11,6 0 0,-9-12 1,9 2 0</inkml:trace>
  <inkml:trace contextRef="#ctx0" brushRef="#br0" timeOffset="341">379 46 0,'-6'-10'23,"-17"-9"2,8 9-6,-7 5-3,-3 5 0,-2 8-2,-7 4-3,2 15 0,-7 8-2,5 15-1,-2 8-1,6 12-2,4 8 1,9 8-3,4 2 0,13-1-1,7-7-1,12-5 1,7-12-2,9-9 2,9-20-1,8-9 0,8-15 0,3-12 0,3-12 0,-1-10-1,-4-11 0,-4-11-1,-7-9 0,-9-7 0,-12-5 0,-13-2 0,-12-3 0,-11 1 0,-9 6 0,-12 8 0,-8 6-1,-9 12-1,-2 16-7,-3 13-14,-5 4-9,11 18 0,-1-3 0,19 12 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54:22.900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300 681 18,'6'11'20,"-7"-5"0,5 6-2,-2-4 0,-1 3-3,3-1-2,-5-2-2,2 3-3,-2-7-2,4 2 0,-5-3-1,4-1-1,-5-4 0,3-3 1,0-5-1,-2-2 0,-5-3-1,1-3 1,-2-4-2,-1-2 0,-6 1-1,1-2 0,-2 2-1,0 4 1,-2 6 0,1 6-1,-4 10 1,0 10 0,-3 13 0,2 14 1,-4 11 0,4 13 0,2 7 0,5 8 0,2 0 1,10-1-1,8-6-1,6-5 0,7-11 0,4-8-1,4-12 1,6-8-1,0-9 0,0-9 0,1-9 0,1-5-2,2-5-1,-4-11-4,8 4-6,-8-7-21,0-6-3,3 1-2,-9-2 2,2 7 1</inkml:trace>
  <inkml:trace contextRef="#ctx0" brushRef="#br0" timeOffset="2203">1115 766 0,'-2'-4'25,"20"7"2,-18-8-7,0 3 1,-11-3-5,8-4-2,3 1-4,-4-5-3,-8 0-1,4-3-3,8 1 0,-16-1-1,10 2 0,-12 4 0,5 4 0,-14 4 0,6 13 0,-11 7 2,2 13 1,-1 11 0,2 11-1,-3 5 0,8 10 1,7 3-1,8-1 0,8-6-2,11-6 1,5-9-2,9-7 1,8-12-2,3-7 1,-4-9-1,0-12 0,8-3-1,-6-11-3,7 1-4,-14-17-10,-4 1-19,4 2 0,-1-5-1,1 5 2</inkml:trace>
  <inkml:trace contextRef="#ctx0" brushRef="#br0" timeOffset="2653">1375 671 8,'2'-13'30,"-10"1"2,8 19 1,-5 3 1,-1 11-18,12 18-3,-9-2-1,10 16-3,-6-1-2,8 4-2,-3-4-1,4 0-1,-5-4-1,0-6-1,7-6 0,-2-7-2,-5-4 0,-4-9-2,6 1-2,-10-14-5,14 3-8,-8-9-13,-8-8-5,4-1-2,-1-10 3</inkml:trace>
  <inkml:trace contextRef="#ctx0" brushRef="#br0" timeOffset="2894">1412 1065 7,'-6'-9'32,"15"12"0,-4-5 2,14-3-3,8 6-12,-3-7-4,13 5-7,2-7-2,12 3-3,-6-4-2,0-1-2,0 4-3,-7-6-6,-4 2-14,-1 5-11,-12-8 0,-5 7 0,-10-10 1</inkml:trace>
  <inkml:trace contextRef="#ctx0" brushRef="#br0" timeOffset="3114">1873 734 9,'-10'-18'33,"6"13"1,-5 5 2,9 15 1,3 9-18,-6 1-1,10 17-8,-5 0-2,7 13-2,-2-3-2,3 3-1,-3-7-1,2-2-1,1-4-1,0-7-1,-2-3-4,-7-15-5,2-7-24,-1 3-6,-2-10 2,5-1-1,-6-9 1</inkml:trace>
  <inkml:trace contextRef="#ctx0" brushRef="#br0" timeOffset="3475">2090 1159 2,'-14'-2'32,"8"7"0,-6-13 1,15 5-1,2 15-4,5-25-23,7 4 1,4-2-4,5 1-1,6-1 0,1 7 0,-5 1-1,-3 6 1,-5 4 1,-4 9 0,-4 5 0,-9 5 1,-13 1-1,-8 8 2,-1-5-1,0 4 0,-3-8-1,5 0 1,-2-7-2,9-3 1,10-6-1,9-3-1,-2-1 1,7-3-1,8 0 0,5-1 0,2 3-1,1 2 1,-6 3 0,-3 2 0,3 2 0,-8 4 0,-15 0 0,-8 3 0,-3-4 0,-9 0 0,-6 1-1,-6-7-2,4 1-3,-8-11-13,11-3-18,8 0 0,-8-5 0,8 0 1</inkml:trace>
  <inkml:trace contextRef="#ctx0" brushRef="#br0" timeOffset="5477">975 433 15,'0'-12'22,"4"10"-2,-5-6 0,1 5-1,-2-1-3,-4 1-3,1 2-2,-6-2-4,1 4-2,-3 2-1,-3 4-1,-1 4-1,-1 5 1,-4 5-1,2 11 1,-5 4 0,3 11 2,-3 3-1,2 11 0,-3 3-1,3 5 1,4 5-2,4 5 0,3-1 0,8 0 0,7-3-2,4-2 1,5-5-1,7-7 0,3-9-1,0-9-1,2-7-3,-3-11-10,-4-9-21,8-3 1,-5-13-1,9-1 1</inkml:trace>
  <inkml:trace contextRef="#ctx0" brushRef="#br0" timeOffset="6189">2181 407 20,'0'-13'30,"4"13"1,-4-1 3,3 6-15,13 14-4,-4 1-2,12 18-2,4 3-3,11 14-2,-1 3-1,3 10 0,-2 3-2,2 5 0,-6 1-1,-7 1-1,-6-2 0,-9-4 0,-13-4 0,-8-4-1,-2-8 0,-10-6-1,0-7-2,-5-11-4,3-3-17,-1-7-14,5-11 1,17-2-1,-7-13 2</inkml:trace>
  <inkml:trace contextRef="#ctx0" brushRef="#br0" timeOffset="6739">2788 1370 3,'0'5'29,"-9"-10"1,11 5 2,-5-11 0,4 0-19,8 3-1,4-4-5,5 2-2,-7-3-3,7 1 0,5 2-1,3 4-1,-2 2 2,-3 6-2,-19 3 1,2 11 0,-4 3 0,-1 7 2,-12 2-1,-9 5 1,-6-3 0,5 4 0,7-8-1,-2-4 1,7-7-1,1-1-1,7-10 0,8-1 0,9-3-1,-1-3 0,3 1 0,1 0 0,12 2 0,3 1 0,-1 6 0,-8 2 0,-1 7 0,-6 4 0,-3 2 1,-13 5-1,-19 1 0,-7 1 0,-5-2 1,2-3-2,-3-4-2,-6-12-5,9-8-26,13 0-1,-3-10-3,11 0 3,3-10-1</inkml:trace>
  <inkml:trace contextRef="#ctx0" brushRef="#br0" timeOffset="7661">3216 643 1,'-4'-12'28,"7"8"1,-10-6 2,9 10-10,1 9-1,-6 4-3,8 16-3,-10 4-3,8 15-2,0 1-2,9 10-1,-8 1-1,7 2-1,-1-7-2,6-4 0,-8-6-2,3-9 1,0-4-1,-2-10-2,-6-4-4,-7-15-4,4-3-17,-9-4-9,3-13-1,2-2-1,-14-10 2</inkml:trace>
  <inkml:trace contextRef="#ctx0" brushRef="#br0" timeOffset="7951">3167 766 1,'3'-13'28,"-9"-9"1,16 8 2,0-9-1,5 1-17,23 5-5,8-2-1,10 7-4,0 2 0,7 6-1,-13 5 0,-7 8 0,-12 4 1,-14 10 0,-25 2 2,-10 7-2,-10-3 0,-9 4 1,-10-6-1,5-1 0,5-4-1,4-4 0,11-8 0,13-4-1,9-5-1,16-2 1,13-1-1,11-1 0,-2 2 0,7 1 0,9 4 0,-3 6 0,-9 5 0,-4 4 0,-9 7 0,-13 3 1,-7 5-1,-9 4 0,-18 1 1,-8-1-1,-6-1 1,-9-5-1,-11-6 0,-1-4 0,5-10 0,2-8-1,11-4-1,-2-12-2,14 4-4,4-14-11,16-3-16,19 5 0,-1-6-1,15 6 1</inkml:trace>
  <inkml:trace contextRef="#ctx0" brushRef="#br0" timeOffset="8512">3894 884 7,'4'-5'30,"-4"-4"1,7 14 1,-8 1 1,1 8-20,7 12 1,-8 2-4,11 8-2,-7 0-2,4 5 0,-4-7-1,4 3 0,-8-10-1,5-4-1,0-7-1,2-1 1,-9-11-1,2-2 0,2-8 0,2-9-1,-4-6 0,-2-7 0,3-5-1,4-4 0,5-3 0,0-2 0,0 3 0,7 4 0,8 3-1,4 6 1,-3 6-1,-2 2 1,12 8-1,-3 2-1,-3 3 0,-3 2-1,3 6-3,-10-6-4,8 2-25,-4 5-2,-25-4-1,2 5 0,3-5 2</inkml:trace>
  <inkml:trace contextRef="#ctx0" brushRef="#br0" timeOffset="10625">5615 827 26,'-11'6'28,"-1"-11"1,2 4-10,8 1-2,-2-1-1,1 2-4,0-2-2,7 2-3,-8-4 0,8 6-3,2-4 1,-4 3-2,1 0 1,8 1-1,-5-3-1,1 1 1,5 1-1,-3-1 0,-2-1-1,9 2 1,-4-4 1,5 2-1,6-1-1,14 1 1,-2-3 0,10 1 0,7-1 0,5 1-1,18-1 0,-3 1 0,-2 1 0,-1-1 0,6 1-1,1 1 1,-3-2-1,-15 0 1,6-1-1,2 0 1,2-2-1,-1 0 1,5 0 0,-5 1-1,-5 0 1,20 1-1,-14 1 1,-5 1-1,0-1 1,1 1-1,-9 1 0,-5 0 0,8 0 0,-3 0 0,-8-2 0,2 2 1,4 0-1,-2 0 0,-5 0 0,11 0 0,-4 0 1,-5 2-1,4-2 0,1 1 0,-2-1 1,-3 0-1,4 2 0,-1-2 1,-4 0-1,2 0 0,-5 1 0,1-1 0,0 0 0,-1-1 1,-6-1-1,-2 1 0,5-1 0,-2 1 0,3-3 0,-5 1 1,-4 0-1,7 1 0,2 1 0,0-2 0,-7 2 0,-4-2 0,5 1 0,-1 2 0,-3-1 0,0 1 0,-6-2 0,-7 2 0,5 0 0,-1 0 0,-9 0 0,1-1 1,1 1-1,-9 0 0,1 0 0,-1-3-1,-7 4-2,-7-3-2,8 7-9,-11-2-26,-15-3-1,-1 2 1,-3-4-2,5 5 3</inkml:trace>
  <inkml:trace contextRef="#ctx0" brushRef="#br0" timeOffset="11747">8836 574 23,'-3'2'30,"-5"-6"2,7 3-1,5 5-14,-2-5-1,9 6-3,-11-5-3,15 8-1,2-7-2,11 6-1,-6-4 0,6 4-2,4-1 0,7 1-2,-1-1 0,-3 1 0,-2-1-1,-1 2 0,-1-1 0,-5-1 0,-5-2-1,-3 0 1,-4-1-1,-1 0 1,-3-2-1,-6 1 1,2-2-1,-2 0 1,-1 0 0,-3 0-1,3 0 1,-1 0-1,-4 0 1,4 6 0,-1 2 0,-2 1 0,1 3 0,4 1 0,-7 1 0,-1 7 0,1-3 0,-3 0 0,-11 1 0,2-1 0,-5 3 0,-7 2 0,3-3 0,5 3-1,-6-2 1,2-3 0,5 3-1,8-3 1,-3-2-1,6-1 0,5-2 0,-7-1 0,9-4-1,2-3-1,2 2-3,-15-10-8,9 4-27,-2-1-2,-2-3 1,10 3-1,-8-2 1</inkml:trace>
  <inkml:trace contextRef="#ctx0" brushRef="#br0" timeOffset="13098">6358 207 23,'-1'-13'27,"14"7"-2,-8-1-4,0-2-2,2 6-5,-7-5-2,2 5-4,-7-6-1,4 8-1,-15-4-1,-3 4 0,3 0-2,-9 3 0,-11 1-1,-1 5 1,-1 0-1,-2 5-1,6 2 1,5 1-1,-5 1 0,14 2 0,4 1-1,9 0 0,5-1 0,12 0 1,4-3-2,6 1 2,13-2-1,11-1 0,7-2 0,3 1 0,4-1 0,-2 1 1,-5 1-1,-6 2 0,-15 1 1,-12 2-1,-15 0 1,-13 0 0,-14-2 0,-3-1 0,-16-3 0,-2-1 0,1-6-1,-1-2 1,5-4-1,0-3 0,7 0-1,2-4-1,9 3-2,2-7-4,13 10-10,-2 0-16,4-7-1,17 7-2,-10-8 2</inkml:trace>
  <inkml:trace contextRef="#ctx0" brushRef="#br0" timeOffset="13739">6591 240 11,'-3'-15'29,"6"13"2,-9-8 0,9 11 1,0 2-21,-3-3 1,4 10-5,-2 1 0,5 9-1,-4-3 0,4 11 0,-7-2-1,6 7 1,-9-2-2,6 2-1,-4-4 0,1 1-1,-2-4 0,1-3-1,1-7 0,1 0-1,5-4 1,6-6 0,2-3-1,7-3 0,2-2 1,3-1-1,8 0 0,5-1 1,0 1-1,-2-1 0,-1 2 0,-2-1-1,5 2-2,-10-5-4,2 6-12,-9-3-21,-11-3 2,-2 4-1,-5-7 1</inkml:trace>
  <inkml:trace contextRef="#ctx0" brushRef="#br0" timeOffset="14190">7265 230 10,'-11'-29'29,"9"12"1,-8-5 2,6 3-9,-1 18-8,-9 4-1,7 16-4,-12 2 0,8 17-2,1 0-2,7 8-1,-4-1 0,7 1-2,12-5-1,5-2 0,1-9-1,8-5 0,-1-9 0,1-4 0,4-10-1,5-3 1,-11-9-1,0-5 1,4-5-1,-9-3 0,-4-6 0,-7-3 0,0 0 0,-10-1-1,-2 1 1,-11 0 0,-1 8-1,-6 0-1,-2 10-1,-4-1-4,9 17-10,0-2-20,3-2 0,12 10 0,-2-7 0</inkml:trace>
  <inkml:trace contextRef="#ctx0" brushRef="#br0" timeOffset="14681">7625 187 2,'2'-2'30,"-5"-8"1,4 9 2,-8-5-1,3 3-16,6 12-1,-2-3-6,6 12 0,-6 3-4,6 9 1,-4-1-1,3 10-1,0-3 0,2 2 0,-4-3-2,4-2 1,3-5-2,-2-5 1,-1-3-1,0-4 0,-1-4-1,0-4 1,1-5-1,2-3 1,-3-3-1,1-4 1,2-6-1,2-3 0,-2-3 1,1-1-1,2-6 0,-3 1 0,1-2 0,-3 2 0,-1 2 1,-2 4-2,8 2 1,-8 2 0,-2 8 0,1 1 0,1 3 0,-1 5 0,1 5 0,2 2 0,-7 5 1,8 4-1,3 2 1,3 3 0,1 2 0,3 2 1,3-1-1,-4-1 0,3-5 0,2 0-1,-2-4 1,-3-1 0,-3-4-1,1-5 1,1-1 0,2-3-1,5-4 1,-4-4-1,1-6 1,4-4-1,-1-7 0,-2-4 1,2-5-1,-2-6 0,-9-2 0,-3-4 0,3-1 0,-6 5 0,-5 3 0,3 6-1,-4 6 1,-2 3-1,1 11-1,0 2-1,3 12-3,-8-8-13,5 10-21,-1 2 0,-7-3-1,6 7 2,4-7 0</inkml:trace>
  <inkml:trace contextRef="#ctx0" brushRef="#br0" timeOffset="17465">10385 679 10,'0'0'27,"12"8"1,-12-3-2,0-3-11,0-1 2,-12-7-5,12 5-2,-3-5-2,3 0-2,-11-5-1,11-1 1,0-7-2,-2 1-1,2-1-1,-4-3 0,-12 0 0,3 2-1,0 4 1,-8 6-1,-1 7 1,-1 10 0,-9 9 0,-1 9 0,3 10 1,1 8 0,3 6 0,10 6-1,3 0 0,9 0 0,11-4 0,9 1 0,3-10-2,10-1 1,2-9-1,1-6 1,1-7-1,-2-8 0,-7-7-1,-2-8-1,16-5-1,-9-11-3,8 7-7,-8-6-20,-6-5-5,2 3 0,0-2 1,5 6 1</inkml:trace>
  <inkml:trace contextRef="#ctx0" brushRef="#br0" timeOffset="20249">10950 352 11,'2'-7'13,"9"5"3,-8-2 1,2 2-1,-4 1 1,-5 0-1,1 3-1,-6-2-2,-1 9-2,-7-3-3,1 10-2,-14 0-1,6 11 1,-6 2-2,-2 10 1,2 3 0,4 12 0,-2 0 0,10 6-1,1 0 0,5 5-1,11-4-1,8 1 0,-2-4-1,6-3 0,2-7-1,3-8 1,8-2-1,-3-9 0,-3-6-2,-3-10 0,6-1-3,-13-15-5,12 1-16,-5-5-12,-8-7 1,0-1-1,2-8 2</inkml:trace>
  <inkml:trace contextRef="#ctx0" brushRef="#br0" timeOffset="20830">11245 559 2,'0'-4'22,"10"8"1,-7-2-8,4 2 1,-3 0 0,-2 1-4,2 0 0,-2-2-2,1 2-1,-3-4-3,4 3 0,-7-5-2,4 1 0,-1-4 0,2 1-1,-2-5 1,3 3 0,-9-8-1,2-2 0,-1 1-1,1-2 0,-5 3 0,-1 0-1,-6 3 0,-3 5-1,-1 8 1,-4 9 1,-3 6-1,-7 11 1,-2 8 1,5 5 0,-2 3 0,8 2-1,10 0 1,11 1-1,5-6 0,13-5-1,6-4-1,3-5 1,6-6-1,3-3 0,2-6 0,1-6 0,-5-6-2,1-5-1,1-2-2,-6-8-6,5-1-17,-5-1-9,-11-4-1,-4 3 1,1-8 1</inkml:trace>
  <inkml:trace contextRef="#ctx0" brushRef="#br0" timeOffset="21320">11473 549 14,'5'-12'32,"-10"-1"1,5 13 1,-3 3 1,-7 7-19,15 15-4,-1 0-3,6 11-4,-4 1 1,4 7-3,-7-4 1,3 1-2,-2-6 0,2-3-1,-2-5-1,-1-5-2,-1-5-2,-7-8-6,11-2-18,2-4-9,-11-9 0,8 1 0,-3-10 0</inkml:trace>
  <inkml:trace contextRef="#ctx0" brushRef="#br0" timeOffset="21571">11502 752 24,'-7'-8'33,"11"7"1,1-5 0,14 5 0,3-4-23,1-2-3,8 1-4,2-4-2,2 3-3,7-2-3,-10-2-5,2 3-10,-4 8-14,-14-11 0,5 7-3,-10-5 3</inkml:trace>
  <inkml:trace contextRef="#ctx0" brushRef="#br0" timeOffset="21751">11890 543 22,'-7'-22'32,"2"11"3,-2-4-1,1 7-12,6 12-3,-7 2-4,13 16-5,-14-1-3,11 14-1,0 3-2,4 7 0,4-3-1,0 2-1,-5-3-1,-3-5 0,9-1-1,-6-10-2,-2-2-5,-8-12-12,1-2-20,1-3 2,-7-9-3,9 0 3</inkml:trace>
  <inkml:trace contextRef="#ctx0" brushRef="#br0" timeOffset="22202">12162 820 12,'-4'4'32,"-6"-7"2,10 6 2,-8-6-1,0-1-19,6 7-2,1-8-6,8 5-2,3-4-3,3 0 0,-3-1-2,14 3 0,2-1-1,9 1 1,-7 2-1,-1 5 0,1 0 0,-3 5 0,-5 3 1,-14 3-1,-8 3 1,-18 0 0,0 0 0,-2 1 0,-6-1 1,1-3 0,3-3-1,5-1 0,5-7 0,14 0 0,0-4 0,1 2-1,18-2 0,3 1 0,1 2 0,8 2 0,-1 4 0,1 3-1,3 5 1,-4-1 0,-20 5 0,-7 2 0,-6 0-1,-10-1 1,-16 0 0,-3-3 1,0-4-2,-3-4 1,6-4-3,-3-11-3,10 5-13,3-11-19,7-5 0,4 4 0,-3-9 0</inkml:trace>
  <inkml:trace contextRef="#ctx0" brushRef="#br0" timeOffset="22983">12470 188 26,'4'-3'30,"-7"-5"4,10 14-1,6 7-15,6 1 0,10 21-4,-7 2-4,16 18-2,-4 2-1,2 12-1,-4 1-1,3 4-1,-16-3-1,-3-3-1,-9-6 0,-8-4-1,-12-6 0,0-5 0,-8-8-1,-5-7-1,0-2-4,-3-16-8,8 0-26,2-1 0,0-8 0,9 0-1,9-8 2</inkml:trace>
  <inkml:trace contextRef="#ctx0" brushRef="#br0" timeOffset="24825">13022 30 7,'-8'-13'31,"8"9"2,-4-6 1,4 7 0,1 3-19,1-1-1,7 11-3,-8 4-4,6 11-2,-4 4 0,7 10-1,-1 3 0,1 6-1,-4-3 0,1-1-1,4-4-1,-4-4 0,-1-6 0,-2-5 0,0-6-1,-1-5-1,2-1-2,-7-7-3,8 4-8,-2-6-20,-2-6-3,1 0-2,-8-8 2,3 4 0</inkml:trace>
  <inkml:trace contextRef="#ctx0" brushRef="#br0" timeOffset="25166">12796 356 26,'-15'-5'33,"14"3"2,5-8 0,19 6-1,12-2-22,5-4-5,15 4-2,0-3-1,1 3-2,-4 1-1,-4 0-1,-6 4-1,-9-5-4,-4 9-8,-7-2-23,-14-4 1,2 6-1,-8-6 1</inkml:trace>
  <inkml:trace contextRef="#ctx0" brushRef="#br0" timeOffset="25747">12925 1027 27,'-16'-3'32,"8"4"3,-3-6-2,10 5 0,7-3-25,4-4-2,10 4-2,2-2-3,7 2 0,6 0 0,2 5-1,1-1 1,-8 4 1,-6 1-1,-4 4 1,-7 3-1,-12 3 1,-12 1 0,-7 2 0,-8-2 0,0 2 0,-2-3 0,3-2 0,4-3-1,8-4 0,7-3 0,10-2 0,16-1-1,5 1-1,3-2 1,4 1 0,3 5 0,1 1 0,-1 3 0,-9 3 0,-10 6 0,-10 3 1,-7 1-1,-12 2 1,-12-2 0,-9 1 1,-5-3-1,-3-3-1,-2-3 1,6-6-1,8 1-3,-1-12-6,6 2-29,18 2 0,0-8 1,13 5-2,2-8 2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54:50.519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143 197 10,'7'-9'33,"-7"-3"0,8 10 2,-10 3 1,-8 8-19,14 17-3,-5-3-3,4 14-5,3 3 0,7 9-2,-7-1-1,2-1-1,4-4 0,3-5-1,-12-1-1,0-9-1,2-2-3,-10-13-3,6 1-16,-2-4-16,-13-10 2,-5 0-2,8-10 2</inkml:trace>
  <inkml:trace contextRef="#ctx0" brushRef="#br0" timeOffset="281">1 474 31,'-9'-4'33,"12"4"4,7-4-2,21 4 2,6-2-26,15-2-6,16 1 0,5-1-4,6-6-4,6 7-16,-8-7-17,-14-2 1,-7 4-2,-11-4 1</inkml:trace>
  <inkml:trace contextRef="#ctx0" brushRef="#br0" timeOffset="531">977 161 25,'3'-18'32,"7"8"2,-8-6 1,1 4-12,6 13-9,-11-1 1,7 17-6,-7 2-2,6 11 0,-2 3-2,7 12-1,-3 1 1,-1 3-3,3 0 1,2-5-2,-6-2 0,-2-4-2,2-4-1,-2-9-5,1 3-12,-3-10-21,-8-10 1,5 0 0,-1-13 0</inkml:trace>
  <inkml:trace contextRef="#ctx0" brushRef="#br0" timeOffset="842">903 267 22,'-9'-23'32,"21"6"0,-4-8 0,27 7-1,6-5-24,6 2-3,10 6-1,8 2-2,-1 4-1,-7 6 0,-4 5 1,-15 5 1,-7 9 1,-24 1 0,-13 6 0,-13 1 0,-10 4 1,-11-2-1,1 0 1,-5-6-2,6 0 0,6-7 0,11-2-1,14-6 1,13-2-1,8-3-1,11 0 1,12 0-1,4 0 0,6 1 0,4 3 0,-6 8 0,1 2 0,-4 6 0,-5 2 0,-14 2 0,-8 5 0,-9 1 0,-14 2 0,-9-3 0,-20-2 0,-11-2 1,-6-5-1,-6-6 0,-2-4-1,8-5-2,3-10-5,10-9-26,19 4-1,12-9-3,10 3 3,8-8-1</inkml:trace>
  <inkml:trace contextRef="#ctx0" brushRef="#br0" timeOffset="1362">1690 333 22,'6'2'32,"-6"-2"3,3 10-1,-3 1 1,0 5-22,9 13-4,-9-3 0,10 11-2,-1-4-1,2 3-1,-11-2 0,0-4-1,0-7-1,0-2 0,5-6-1,-11-5 0,3-7-1,4-6 1,5-9-2,-6-3 1,9-7-1,3-7 0,-5-4 0,6-4 0,-4 1-1,3-3 1,4 3-1,7 4 0,-5 3 0,-1 6 0,7 6-1,-1 6 1,1 3-2,-5 4 0,9 7-4,-12-6-7,-5 6-25,5 3 0,1-3 0,3 1 1,-5-6 2</inkml:trace>
  <inkml:trace contextRef="#ctx0" brushRef="#br0" timeOffset="1873">2419 83 2,'-1'3'35,"-1"-8"1,5 7 1,0-8 0,10 2 1,9 1-30,10-7-1,5 1-3,-1 1-1,5 0-2,5-2-1,2 3 1,-4 1-1,-4 1 0,-7 2 0,-1 0 0,-5 3-2,-10-2-2,-6 11-9,-6-3-25,-10-3 1,0 7-1,-8-6 1,10 6 1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54:54.946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1847 777 18,'6'1'27,"-10"-7"1,4 5-8,-2 0-4,2 1-2,2 1-3,-4-2-4,5 5-1,-4-4-2,2 3 0,-1-2-1,1 2 0,-1 0 0,2 3 0,-2-5 0,3 4 0,-3-4-1,0 3 0,0-4 1,1 2-1,1-4 1,-1-1 0,-4-2 0,3-4 0,-3-4 0,0-1-1,-4-7 0,0-2 0,-5-3-1,1-3-1,-2 3 1,-2 0-1,0 5 0,-2 3 0,-2 10 0,-3 10 1,-3 14-1,-2 13 0,-5 12 1,0 9 0,0 11 0,7 4 0,3 3 1,10 0-1,10-6 1,7-4-1,13-8 0,4-3-1,4-10 1,3-5-1,2-8 1,-1-5-1,-2-6 0,-1-8-1,1-7-1,1-8-1,3-1-3,-7-13-4,10 6-13,-2-6-15,-2-2 0,-2 5-1,-6 1 3</inkml:trace>
  <inkml:trace contextRef="#ctx0" brushRef="#br0" timeOffset="981">2472 442 4,'-14'-5'27,"6"15"2,-14 2 1,6 8-5,-7 21-11,-8 8 0,0 14-4,1 5-2,5 13-1,-3-1 0,12 6-2,0-8-1,12-1 0,4-9-1,7-5-1,5-8 0,7-8-1,4-7-1,1-14-3,6 0-4,-4-17-8,-1-12-19,9 3-1,-13-12-2,4 4 2</inkml:trace>
  <inkml:trace contextRef="#ctx0" brushRef="#br0" timeOffset="1452">2713 767 17,'0'-6'25,"12"12"0,-12-6-9,13 1-3,-13 1-1,12-4-2,-12 5-2,-2-6-1,2 2 0,-11-8 0,11 5-1,-14-9 0,14 0-2,-11-5-1,9 0 1,-9-4-2,6 5-1,1-1 1,-5 5-1,-1 7 0,-7 8 0,1 9 1,-5 11 0,-4 7 0,2 11 1,1 5-1,2 9 1,4-4 0,9 5 0,1-6-1,10 0 0,5-8-1,7-5 0,1-7 0,5-6 0,3-4-1,1-8-1,-5-5-2,-3-9-1,13 2-5,-9-14-12,1-1-15,2 1-1,-5-10 0,4 3 2</inkml:trace>
  <inkml:trace contextRef="#ctx0" brushRef="#br0" timeOffset="1902">2978 648 17,'-7'-20'31,"7"18"1,-4 2 1,5 19 1,5 9-22,-6 1-1,9 13-3,-5 1-3,3 7 0,-1-8-1,4 6-1,-7-7 0,1-4-1,1-5 0,-1-8-2,-1-5-1,-4-7-4,5 7-3,-7-18-8,6-2-14,4-2-6,-8-12-1,2 4 1</inkml:trace>
  <inkml:trace contextRef="#ctx0" brushRef="#br0" timeOffset="2123">3042 924 4,'6'-6'28,"-10"-4"3,14 12 0,2-2-6,4-3-8,8 3-4,5-5-6,9 3-2,0-6-3,1-2-3,5 2-6,-3-3-12,-15-4-13,7 6 0,-11-7 0,0 9 1</inkml:trace>
  <inkml:trace contextRef="#ctx0" brushRef="#br0" timeOffset="2323">3448 635 1,'-1'-14'30,"-8"-5"1,8 16 3,-5 3-1,2 10-15,8 19-1,-6 1-5,8 15-4,-7 0-2,5 8 0,-1-6-2,3-1-1,-3-4-1,1-6-1,1-4-2,-4-9-4,6 0-8,2-9-24,-10-5 1,-1 1-2,-2-14 1,5 1 1</inkml:trace>
  <inkml:trace contextRef="#ctx0" brushRef="#br0" timeOffset="2814">3690 981 20,'-15'-3'32,"11"7"-1,-5-8 2,6 5-1,6-4-25,3-5 0,6 0-3,4-2-3,6 0 0,-1 1 1,4 1-2,3 2 1,-3 4 0,-2 4 0,-6 5 1,-6 5 0,-4 4 1,-10 1 0,-7 5 0,-11-2 1,2 3-1,-1-6 0,0 1 0,-1-5-1,5-2-1,9-6 0,8-3 0,5 0-1,3-4 0,7 2 0,6 2 0,0-1 0,0 4 0,-1 0 0,0 6 0,-5 2 0,-7 1 0,-8 3 0,-7 2 1,-3-2-1,-8 2 0,-9-3-1,-5-1-1,6-2-2,-5-12-4,7 3-14,-1-5-14,1-8-1,8-2 1,4-8 0</inkml:trace>
  <inkml:trace contextRef="#ctx0" brushRef="#br0" timeOffset="3415">3924 322 29,'-1'-5'31,"5"11"3,-4-2-1,6 8-13,16 15-7,-10 8 1,11 17-5,0 6-1,6 14-1,-5 2-1,2 7-1,-12 0 0,-2 0-2,-8-11 0,-2-3-1,-14-9 0,-1-6-1,-2-9-1,-3-5-3,-3-5-4,-5-14-11,9-3-22,2-3 1,-4-9-1,6-3 1,1-4 1</inkml:trace>
  <inkml:trace contextRef="#ctx0" brushRef="#br0" timeOffset="5407">4463 249 4,'0'-17'27,"9"10"3,-12-6-1,6 0-7,0 6-2,-6-5-3,7 11-5,-7-1 0,2 14-2,-7 1-3,10 13 0,-7 3-2,5 8 0,-4 4-2,4 3 0,2 1-1,2-1 0,0-5-2,1-5 1,1-6-1,-4-5-1,4-4-1,-6-11-4,0 4-6,-6-11-20,-2-5-6,-4 0 0,-5-9-1,8 1 2</inkml:trace>
  <inkml:trace contextRef="#ctx0" brushRef="#br0" timeOffset="5708">4298 483 17,'-14'3'32,"-4"-7"1,14 8 1,-3-8-1,11-2-21,18 5-5,3-6 0,8 1-5,8-4-1,1 0 0,-5-1-4,-1-3-8,-11 1-22,-5 10 0,-7-4-1,-1 10 0</inkml:trace>
  <inkml:trace contextRef="#ctx0" brushRef="#br0" timeOffset="6479">5299 488 5,'7'-9'31,"-10"-2"1,7 13 2,-5 6 0,-2 9-18,10 21 0,-1 1-4,3 14-5,-5 1-1,12 5-1,-9-1-2,1-2 0,2-11-2,0-8 1,-9-9-2,4-8 0,-5 2-2,-7-12-3,7 1-5,-8-9-20,-5-4-6,6 1-1,-6-5 0,0 3 0</inkml:trace>
  <inkml:trace contextRef="#ctx0" brushRef="#br0" timeOffset="6749">5137 889 27,'-3'0'33,"2"-7"3,19 3-1,9-6 0,-1-2-25,16 5-2,6-5-3,10 2-1,-8-1-3,4-1 0,-9 5-3,-10-2-4,3 8-9,-5 1-22,-14-4 2,-1 5-1,-13-2 1</inkml:trace>
  <inkml:trace contextRef="#ctx0" brushRef="#br0" timeOffset="8502">6275 531 1,'-1'-20'26,"-14"-12"2,4 15-1,-10 8-5,7-5-12,-2 11 1,-8 6-3,4 13-2,0 7 0,1 13 0,-3 4-1,1 14 1,-2-2-1,10 6 1,7-5-1,6 2-2,0-9 0,12-3-1,7-8 0,7-4-1,0-7 1,2-5-2,2-8 2,2-6-1,-4-5 0,-2-6 0,-2-8-1,-1-7 1,-3-6-1,1-8 1,-11-7-1,2-4 0,-4-6 1,-3-3-1,-10-3 1,-2 3-1,-2 5 0,-5 6 0,-4 8-1,4 7 0,-1 14-2,-5 3-3,8 16-9,2 5-21,-3 0 0,8 8-1,3-4 2</inkml:trace>
  <inkml:trace contextRef="#ctx0" brushRef="#br0" timeOffset="9053">6593 470 13,'-6'-4'31,"13"13"1,-13-1 2,6 17-1,5 8-20,-11 0-1,7 15-2,1 0-4,5 7 0,-10-3-2,6-2-1,1-8 0,-5-4-1,2-8-1,2-7 0,-3-5-2,-1-5 0,5-3-3,-7-7-5,5 0-12,-2-3-15,-6-8 0,3 3-2,-4-8 3</inkml:trace>
  <inkml:trace contextRef="#ctx0" brushRef="#br0" timeOffset="9313">6585 819 19,'11'-2'32,"-7"-5"0,10 7 1,5-7 0,-1 0-24,9 2-2,14-3-2,3 0-3,1 1-2,-6-4-4,4 2-4,-10-6-11,-10 0-13,4 4-1,-19-6 0,7 6 1</inkml:trace>
  <inkml:trace contextRef="#ctx0" brushRef="#br0" timeOffset="9503">6996 483 27,'-12'-24'32,"15"9"2,-9 1 0,-2 5-14,9 18-2,0 4-4,8 17-4,-15 6-2,17 14-1,-14 2-2,8 7 0,6-1-2,5-1 0,-15-3-1,3-6-1,8-8 0,-7-8-2,3-5 0,-5-11-3,-4 2-2,-4-13-9,0-2-25,10-3 1,-6-7 0,4 1 0,-12-7 2</inkml:trace>
  <inkml:trace contextRef="#ctx0" brushRef="#br0" timeOffset="9984">7296 521 5,'-6'-9'31,"13"11"1,0-8 3,-1-3-6,4 9-10,-5-8 0,12 6-7,-1-6-3,10 5-2,-1-7-2,0 4-2,4-1-1,2 1 0,-2 0-1,-6 2-1,-3 2 1,-5 2 0,-5-1 1,-4 2-1,-10 1 0,-9 1 0,-2 2 1,-7 3-1,-10-3 1,-1 1-1,-2 1 0,4 2 1,2-2-2,4 0 1,-2-2 0,8 1-1,10-2 1,0-1-1,2 1-1,-2-4-1,8 3-2,-4-6-4,13 3-21,2 4-11,-4-6 0,5 0 0,8-1 1</inkml:trace>
  <inkml:trace contextRef="#ctx0" brushRef="#br0" timeOffset="11226">8508 751 18,'-35'1'16,"21"5"0,-4-6 1,-1 4-4,-2 1 1,5-2-2,0 2 1,-8-3-1,24 5 0,-19-7 0,9 7-2,3-8 1,7 5-2,-5-7-1,5 5-1,14-7-2,0 4 0,4-3-1,3 1-1,4-2 0,10 1-1,-4 0 0,15-1-1,5 2 1,5-1-1,2 1 0,1-1 0,-3 0-1,1-1 1,5 2 0,-4 0 0,-15-1 0,-1 1-1,-1-1 1,2 0 0,-1 1-1,1-2 1,-5 1-1,1 0 1,7 1-1,0 0 1,-3-1-1,-1 2 0,8-2 0,-4 2 1,-3 1-1,5-1 0,-2 0 1,-1 0-1,-1 1 0,0-1 1,-6-1-1,2 0 0,8-1 1,-7 3-1,-6-4 0,-6 4 0,0-2 0,9 0 1,-4 3-1,4 0 0,-6-1 0,2-2 0,4 1 1,9 1-1,-1-1 0,-6-2 0,9 0 0,-5 1 0,-3 0 1,2 3-1,1-4 0,0-1 0,-5 2 0,0 2 0,-7-3 0,3 1 0,2 0 0,-1-2 0,-2 1 0,-4 1 0,5-1 0,-1 1 0,-1-1 0,-5 1 0,1-2 0,-3 3 0,-7-1 0,0-2 0,0 2 0,-5-1 1,-3 1-1,3-3 0,1 1 0,1 0 0,1 2 0,2-1 0,-1 1 0,-1 0 0,-5 0 0,1 5 0,-5-2 0,-2-2 0,-3 4 0,2-2 0,-3 1 0,-2-2 0,5 2-1,-1-2 1,-1 1-1,0-2-1,0 2-1,-5-2-1,5 9-7,-13-3-21,3-2-11,-5 2 2,-2-3 0,5 4 0</inkml:trace>
  <inkml:trace contextRef="#ctx0" brushRef="#br0" timeOffset="12598">11179 348 20,'-2'3'28,"-12"-12"1,4 6-8,7 3-2,-4-4-1,1 7-3,-2-6-3,6 6 0,-8-6-3,5 7-1,1-7-2,3 7 0,-2-2-1,9 4 0,4-1-2,6 4 1,6 3-1,7 2-1,0 2 1,7 1-1,6 2-1,5-2 1,-5-1-1,-1 0 0,1-3-1,-2-1 1,-1-2-1,-3-1 1,-11-4-1,-6 3 1,0-3-1,0 0 1,-12 0-1,-4 1 1,-6 1-1,0 2 1,-3 3-1,-10 1 1,-4 4 0,-5 6 0,-5 3 0,-2 2-1,2 3 1,-6 1 0,1 3 0,10-2 0,4-3 0,0-1-1,4-4 0,5-3 1,-1-7-1,3 0 0,2-5 0,4-3 0,-2-1-1,-2-6-1,5 0-2,-6-7-3,9 3-20,-4-4-16,-5-2 1,-4-3-1,5-1 2,10 2 0</inkml:trace>
  <inkml:trace contextRef="#ctx0" brushRef="#br0" timeOffset="14440">8802 116 15,'-10'-14'29,"6"8"2,-5-5 1,5 3-13,5 7 0,-10 0-4,12 9-2,-6 2-2,15 11-2,-13-3-1,-2 13-2,1-1 0,12 8-1,-7-2-2,5 3 0,-7-3-2,3 0 1,2-4-2,6-5 1,-11-4-1,1-4 0,8-4-1,-7-5-1,-3-3-2,-6-9-3,12 4-5,-16-11-14,7-2-15,0-4 3,-12-4-2,7 1 3</inkml:trace>
  <inkml:trace contextRef="#ctx0" brushRef="#br0" timeOffset="14781">8708 161 15,'3'-6'31,"-2"-8"2,11 5 0,1-4 1,6 0-23,17 5-3,1-4 0,11 2-4,4 0-1,0 3-2,-4 2-1,-2 1-1,-10 1-1,-10-1-3,0 7-7,-17 1-11,-10-1-10,-4 4-2,-9-3 2,4 9 0</inkml:trace>
  <inkml:trace contextRef="#ctx0" brushRef="#br0" timeOffset="15031">8831 288 14,'-24'6'31,"19"6"1,4-12 1,10 1 0,7-1-21,10-6-4,9 2-1,-2-5-4,7 4-1,-3-3-3,-3 0-5,-6 0-17,2 7-10,-20-6-1,6 7 2,-11-5-2</inkml:trace>
  <inkml:trace contextRef="#ctx0" brushRef="#br0" timeOffset="15482">9252 540 3,'-4'1'30,"7"9"0,-8-13 3,10 6-1,-2-3-17,-3-11 0,5 6-3,-3-12-2,11 4-3,-12-13 0,7 2-1,-1-11-2,5-1 0,-2-6-2,7-2-1,-1-3 0,-1 2-1,5 2 0,1 4 0,-8 7-1,-2 6 1,4 7 0,-3 8 0,-4 9 1,1 6 0,0 11 1,-1 7-1,6 5 1,2 8 0,-8 4 0,0 4-1,6-3 1,1 5-1,-9-6 0,7-1-1,-8-8 1,1-2-1,6-4-1,-3-6 0,-8-3-2,-7-6-4,17 7-9,-6-10-24,-12-6 1,0 0-1,-5-7 1,3-2 1</inkml:trace>
  <inkml:trace contextRef="#ctx0" brushRef="#br0" timeOffset="15953">9315 349 17,'-15'-4'31,"12"7"2,3-9 1,12 4-1,-2 4-18,15-9-11,7 2 1,-2 1-5,4-5-7,4 1-16,0 2-9,-14-7-2,5 8 2,-11-8-1</inkml:trace>
  <inkml:trace contextRef="#ctx0" brushRef="#br0" timeOffset="16343">10131 20 7,'6'-5'30,"-13"-5"1,1 9 2,-13-2-1,-4 1-18,-2 13-1,-7-4-3,-1 9-2,-7-2-2,7 8-1,4-5 0,4 6-2,9-4 0,10 1-2,3-4 0,12 1 0,7-4-1,7-1 1,2 0-1,3-1 0,4-1 0,-2 0 0,4 2 0,-2 1 0,-10 0 0,-2 1 0,-4 4 0,1-2 1,-9 2-1,-7 1 0,-7 0 0,-5 0 1,-2-2-1,-8 2 1,-5-6 0,-9 0-1,5-6 1,-4-1-1,5-3-1,-5-5-3,14 4-7,4-4-27,0-9 1,10 2-1,-1-7 1,14 3 0</inkml:trace>
  <inkml:trace contextRef="#ctx0" brushRef="#br0" timeOffset="17074">10235 46 7,'14'5'28,"-31"-9"2,11 8 2,-6 1-11,8-5-4,20 6-1,-10-8-5,16 6 0,-1-8-4,23 6-1,-7-8-1,19 3 0,3-4-2,2 2-1,1 0-1,2-1-1,-4 3 0,-11 1 0,-2 1 0,-12 0-2,-13 2 0,-8-2-1,-3 5-5,-19-7-7,-2 0-18,-2 7-3,-14-6 0,4 7 1</inkml:trace>
  <inkml:trace contextRef="#ctx0" brushRef="#br0" timeOffset="17435">10558 62 20,'-7'-9'30,"11"12"0,-1-6 4,-13 4-14,14 11-6,-4-2 0,7 13-2,-10-1-2,8 10-1,-14-1-1,8 8-1,-1-3-1,8 3-1,-10-2-1,2-1-1,5-7-1,1 0-1,2-5 0,0-5-1,-7-5-2,-4-5-1,15 0-5,-14-11-20,6-4-13,-4-2 2,-8-10-2,3 3 2</inkml:trace>
  <inkml:trace contextRef="#ctx0" brushRef="#br0" timeOffset="19548">12734 600 15,'-6'-17'26,"9"8"1,-3-8-8,-1-2-2,-5-1-3,-1-6-4,1 4-3,-6-5-2,-2 5-2,-2-1 0,-5 4-1,-2 5-1,-8 4 0,2 7 0,-7 7 1,-5 11-1,2 11 2,-8 10 0,5 12 1,1 5 0,17 9 2,-3-1-2,16 5 1,11-8-1,13 1-1,10-14-1,8-4 0,8-13 0,6-4-1,5-10 0,-1-4-1,-2-7 0,-1-7-1,-1-2-4,-5-10-4,-3 5-16,-5-3-10,-10-3-1,0 3-1,-4-5 3</inkml:trace>
  <inkml:trace contextRef="#ctx0" brushRef="#br0" timeOffset="21380">13226 265 3,'5'2'27,"-11"-11"1,10 12 2,-8-3-13,-4 3-1,4 7-2,-12 0-3,3 13-2,-9 3-2,6 13 1,-10 6-1,4 11-1,-1 4 0,7 7-1,1 1-1,8 2-1,4-5-1,6-3 0,6-7-1,2-5 0,2-8-1,0-7 0,3-5-1,1-8-3,0-3-1,-5-12-7,9 0-13,3-7-12,-5-7 1,5 0-1,-5-9 1</inkml:trace>
  <inkml:trace contextRef="#ctx0" brushRef="#br0" timeOffset="21991">13728 424 13,'-4'-8'27,"10"9"0,-12-4 0,3-1-14,3-1-1,-4-3-3,-1 2-2,0-7-2,0 4 1,-8-5-1,0 5 1,-6-2-1,2 8 0,-10 1 1,1 10-2,-9 2 0,2 11 0,-1 8 0,5 10-1,-3 5 0,7 3 0,9 4 0,11 2 0,3-2-2,11 1 1,2-9-1,10-7-1,5-2 1,3-6-1,-3-6 0,3-6 0,3-4 0,-5-8-2,2-1-1,-3-10-3,6 1-6,-10-12-12,4 0-12,0-1-1,-4-7-1,3 3 3</inkml:trace>
  <inkml:trace contextRef="#ctx0" brushRef="#br0" timeOffset="22412">13923 375 9,'-8'-17'31,"18"11"1,-20 0 1,21 13 1,-11 9-20,-1 5 0,13 13-4,-14 5-4,2 10 0,3 0-2,9 5 0,-11-5-2,12-1 0,-6-8-1,-5-5 0,1-8-2,10-6-2,-7-3-2,-8-10-5,10 2-11,-6-7-11,-2-9-4,8 1-1,-5-9 2</inkml:trace>
  <inkml:trace contextRef="#ctx0" brushRef="#br0" timeOffset="22682">13990 650 3,'11'-2'29,"-7"-8"1,15 6-2,1-4-5,1 0-2,19 1-6,-8-6-4,5 4-3,4-4-2,5 1-3,-7 2-1,-2-1-2,2 1-2,-5-3 0,-7 1-1,-6-1-2,-5 0 2,-8-3-1,3 0 0,-4-3 2,-6 2 0,-2 0 1,1-2 0,0 2 2,-3-1 0,0 4 1,-3-1 0,2 7 1,1-2 1,3 8-1,-6 4 3,5 8-1,2 6 0,5 10 0,-6 5 1,7 13-1,-2 2-1,5 7 1,-1-1-2,5 2 0,-10-6-1,-1-4-1,2-7 0,-1-9-2,-1-3-2,-10-11-5,7-2-18,-6-5-14,2-8 2,4-2-1,-6-10 1</inkml:trace>
  <inkml:trace contextRef="#ctx0" brushRef="#br0" timeOffset="23453">14769 689 6,'-10'-3'29,"7"9"2,-10-11 2,10 8-2,3-3-19,1-7 0,10 5-3,-7-5-4,11 1 1,1-2-3,5 1-1,4 1 0,1 3-1,-2 1 0,-1 4-1,0 4 1,-5 4-1,-12 3 1,-5 3 0,-5 1-1,-9 2 1,-5-2 1,-1 0-1,-4-1 0,1 0 1,7-7-1,5 0 0,4-4-1,11-2 1,5 0-1,3 1 0,6-1 0,1 2 0,2 2 0,3 2 0,-6 1 0,-5 4 0,-2 1 0,-9 0 1,-4 3-1,-8 1 0,-12-4 0,-3 0 0,-1-3-1,-4-4 0,1-1-3,-1-7-5,3-5-24,10 2-2,3-4-2,6 1 2,-4-7 0</inkml:trace>
  <inkml:trace contextRef="#ctx0" brushRef="#br0" timeOffset="24124">15124 93 5,'-7'-8'30,"16"13"2,-6 0 2,4 11-1,6 7-17,0 1-3,10 17-1,-2 5-3,2 15-2,-7 4-2,2 8 1,-10 3-2,-2-1 0,-17-4-2,-1-4 0,-6-7-1,2-8 0,-7-9-3,-5-13-3,12 1-11,5-11-23,-2-8 1,4-2-1,-3-10 2,17 1-1</inkml:trace>
  <inkml:trace contextRef="#ctx0" brushRef="#br0" timeOffset="24916">15372 869 13,'4'9'25,"-15"-13"1,13 5 2,1 0-16,-6-1 0,2 5-1,0-7-2,3 7-1,-3-8 1,5 7 0,-7-5 0,5 4-1,-8-6-2,9 4 0,-6-2-2,2 4 0,-2-5-2,4 2 0,-1-3-1,5 2 0,3-2 0,1-1 0,6-2-1,3 0 1,3 0-1,5-2 0,6-1 0,0 2 0,0 2 0,0 4 0,-1 1 0,-5 1 0,-6 5 1,-5 4-1,-12 3 0,-5 2 1,-6 1 0,-8 2 0,-11 1 0,1 0 1,-3-2 0,6-2-1,2-4 1,1-1-1,10-4 0,7 0-1,9-5 1,5 1-1,5-1 0,3-1 0,5 0 0,2 5 0,1 0 1,0 3-2,-4 2 2,-4 1-2,-6 2 1,-3 5 0,-10 0 0,-7 0 0,-9-2 0,-3 0 0,-4-2-2,-6-4 0,2 3-4,-6-14-11,10 1-23,5 0 1,-2-8-1,8 4 2,2-7 0</inkml:trace>
  <inkml:trace contextRef="#ctx0" brushRef="#br0" timeOffset="25997">16095 232 1,'-13'-17'28,"3"9"3,-10-7 1,-2 12 1,-3 3-19,-8 3-1,-4 14-1,-5 5-2,11 17-3,-5 5-2,10 13 1,1 2-1,9 7 0,1-3-2,30 0 0,5-9-1,7-7 1,5-11-2,7-7 1,9-11 0,1-10-1,14-9 0,-8-8-1,-4-8 0,-4-9 0,-1-9-1,-11-7 0,-11-5 0,-7-3-1,-15 1 0,-14-3-1,-10 9-1,-13 1-2,0 15-5,-7 6-21,3 4-5,7 7-1,7 1 2,12 9 0</inkml:trace>
  <inkml:trace contextRef="#ctx0" brushRef="#br0" timeOffset="26468">16516 194 17,'3'-4'33,"-10"-2"0,10 8 3,-1 4-1,-4 5-19,9 18-4,-10 3-2,9 14-3,-2 3-1,3 9-1,-7-2-2,2 4 1,-2-10-2,1-2-1,1-8 0,-4-6-1,1-10-2,1-9-1,10-4-5,-14-14-11,8-1-20,2-3 0,-8-11 0,4 1 1</inkml:trace>
  <inkml:trace contextRef="#ctx0" brushRef="#br0" timeOffset="26748">16512 437 27,'5'-13'33,"16"9"1,-2-6 0,11 7 0,4-1-25,-4-4-5,5 3-3,0 3-7,-7-2-10,-5-6-17,2 8-1,-12-6 0,4 5 1</inkml:trace>
  <inkml:trace contextRef="#ctx0" brushRef="#br0" timeOffset="26958">16889 171 22,'-2'-5'32,"-8"-3"1,6 14 2,2 16-6,-1-5-13,9 18-2,-13 2-4,8 18-2,1-1-1,6 8 0,-5 0-2,2 0-1,1-6-1,1-5-1,6-9-1,-3-10 0,-4-5-2,-2-8-1,6-6-4,-11-12-18,0-2-16,-2-5 0,-6-5-1,3-4 2</inkml:trace>
  <inkml:trace contextRef="#ctx0" brushRef="#br0" timeOffset="34499">288 968 13,'-19'-8'26,"12"11"0,-3-6-8,4-1 0,4-2-3,4-3-3,9 1-2,4-5-2,10 1-1,5-1-2,7 2-1,-2 1 0,3 4-2,-2 3 1,-4 7-1,-10 5 0,-8 8 0,-14 6 1,-13 6-2,-9 3 2,-7 4-1,-7 0 0,-5 3 0,0-4 0,5-2-1,3-5 1,9-4-1,7-5 0,8-3 0,6-6-1,10-3 1,5-4-1,6-1 0,11-7 1,4-1-1,6-1 0,4-1 0,2-1-2,-4-3-3,4 9-7,-8-1-20,-9-5-3,0 5-2,-11-6 1,1 4 1</inkml:trace>
  <inkml:trace contextRef="#ctx0" brushRef="#br0" timeOffset="35110">562 609 6,'-37'-19'26,"8"18"1,-17-11 1,-4 9-14,5 8-3,-2 5-2,2 10-3,-3 6-1,5 13-1,-1 5 1,8 13 0,1 4 1,8 10-1,6 0 1,15 8-1,7-4 0,18 0-1,12-4-2,14-7 0,15-11 0,11-9-1,7-16-1,4-12 1,-1-16-1,-2-13 1,-8-14-1,-7-9 0,-15-10 0,-10-8 0,-13-10-1,-4 1 1,-12-5-1,-7 3-1,-9-1 1,-7 3-1,-3 8-1,-12 5 0,1 15-5,-16 2-8,-3 10-17,4 14-1,-8-2 2,15 14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56:33.117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2160 0 17,'9'8'26,"-15"-8"-3,0 13 0,-10 4-3,-11 6-3,-2 12-3,-14 2-3,1 12-1,-11-2 0,5 5-3,-4-6-2,8 0-1,3-6-1,9-4-1,4-5-1,8-5-1,-1-3 1,5-3-1,3-4 0,2-3 0,1-2-2,1-5-1,5 0-8,1-2-21,0-12-3,6 3-1,-4-9 1,5 5 0</inkml:trace>
  <inkml:trace contextRef="#ctx0" brushRef="#br0" timeOffset="771">2 571 14,'-6'-6'32,"9"13"0,-4 2 2,5 11 1,2 10-21,-3 4 1,9 12-6,-6 0-1,7 9-3,-2-5-1,3 2-2,-4-4 0,0-3-2,-1-9 1,-2-6-2,1-5 0,-4-8-2,3-1-3,-10-15-6,8 1-11,-2-7-13,-5-9-1,5-3 0,-4-11 2</inkml:trace>
  <inkml:trace contextRef="#ctx0" brushRef="#br0" timeOffset="1071">367 522 4,'-1'-13'30,"8"14"1,-7 2 4,9 16-1,1 8-17,-4 2-4,10 16 0,-7-2-4,7 12-2,-4-3-2,1 0-2,-4-6 0,0-4-1,-3-4-1,-2-8-1,-1-3-2,0-8-2,-3 1-4,-3-11-9,3-8-18,0 2-2,-1-10-1,1 0 2</inkml:trace>
  <inkml:trace contextRef="#ctx0" brushRef="#br0" timeOffset="1362">180 933 27,'-18'7'33,"0"-8"2,20 4 0,4-12-2,11-1-23,20 3-5,4-6-1,6 0-4,-1 4-7,-1-1-20,-8-3-7,-7 7 0,-8-5-1,-7 9 1</inkml:trace>
  <inkml:trace contextRef="#ctx0" brushRef="#br0" timeOffset="1652">662 922 23,'6'2'31,"-6"-6"2,6 6 1,0 0-16,-3-6-2,7 6-4,-1-7-3,8 4-4,1-2-2,5 3-1,1 0-1,-1 3 1,1 1-1,-5 6 0,-9 3 0,-7 5 1,-6 0 0,-7 4 0,-9 1-1,-2 2 1,-2-4 0,1-2-1,4-6 0,8-4-1,4-5 1,11-4-1,6-3 0,10-1 0,2-2 0,8 3 0,3 2 0,-2 4 0,3 2 0,-4 7 0,-6 5 0,-9 6 0,-10 5 0,-9 1 1,-10 2-2,-12 0 1,-7-1-2,-9-5-1,5-5-3,-6-14-7,7-8-19,5-2-5,4-12 0,11-3 1,2-13 1</inkml:trace>
  <inkml:trace contextRef="#ctx0" brushRef="#br0" timeOffset="2283">1410 618 0,'5'12'23,"-11"-12"1,12 11 1,-6-5-10,1 0-1,4 3 0,-5-9-2,4 5 0,-6-9-1,5 4 0,-7-10-1,5 3-2,-3-8-2,-1 1-1,-5-5-3,4-3 0,-5 1 0,0 2-1,-2 0-1,-3 5 1,-3 5 0,-1 11 0,-7 6 0,0 14 1,-3 8-1,2 8 1,0 9 1,7 10-1,4-1 1,10 5-1,7-5 0,11-5 0,6-5-1,8-3 0,5-14 0,3-7 0,5-11-1,-1-5 0,1-8 0,-3-6-2,-2-4-1,-7-9-4,2 8-12,-11-6-21,-7-1 1,-4 5 0,-7-2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56:30.263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22 972 19,'-7'10'28,"-6"-12"3,11 4 2,11-4-16,-3-11-2,14 3-1,0-13-5,17-3 0,-1-13-3,11-4-2,2-12-1,8-3-1,-2-3 0,-2-1-2,-4 3 1,-4 4-2,-4 7 1,-6 10-1,-12 11-1,-10 4-3,2 14-5,-14-1-11,-6 6-13,0 8-2,-5-4 2,6 6 0</inkml:trace>
  <inkml:trace contextRef="#ctx0" brushRef="#br0" timeOffset="410">818 32 25,'7'-9'30,"-11"-4"3,7 13 0,12 9-16,-21 1-4,9 16 0,-5 1-2,11 13-4,-2 0-1,6 9-1,-10-4-1,3 1 0,1-5-2,3-4-1,-5-6 0,-2-4-1,-6-4-2,-3-8-3,13 2-4,-10-11-10,-5-3-19,3-2 2,2-7-1,6 1 1</inkml:trace>
  <inkml:trace contextRef="#ctx0" brushRef="#br0" timeOffset="671">840 346 8,'-9'-6'31,"11"9"2,-4-8 0,17 5 0,12-2-17,-3-7-7,12 3-1,-2-6-5,9 2-2,1 0-3,-2-1-5,2 6-4,-6-3-7,-12-5-14,2 10-1,-12-9 0,0 8 1</inkml:trace>
  <inkml:trace contextRef="#ctx0" brushRef="#br0" timeOffset="881">1277 22 6,'-8'-16'29,"8"13"2,-5 0 2,2 10-10,3 9-3,0 7-4,5 15-3,-5 0-3,8 11-2,-8-3-1,6 5-2,-4-4-1,10 2-1,-12-10-2,0-4-1,12-4-2,-12-13-4,11 7-12,-11-9-20,0-9 1,-8-1-1,8-6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49:34.786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0 337 17,'6'9'21,"-5"-6"-8,10 3-1,-1-2 0,4 3 1,5 1-2,5-4 0,2 0-2,2-5-1,2-1-1,1-3-2,-2-3-2,0-3-1,-4-1 0,-5-4-1,-5 0 0,-8-2 0,-4 0-1,-6 2 0,-7 3 0,-6 2 0,-7 5 0,-5 9 0,-3 9 1,-4 5 1,3 10 0,-1 5 1,8 9-1,3 0 1,10 1 0,11 0-1,10-4-1,11-5-1,9-10-2,14-4-3,0-15-5,10-8-12,8-2-10,-9-20-2,7 3 2</inkml:trace>
  <inkml:trace contextRef="#ctx0" brushRef="#br0" timeOffset="400">698 26 4,'0'-16'32,"0"19"1,0 4 2,0 17 0,0 12-18,0 2-5,0 14-3,0 0-4,0 6-3,11 1-3,-11-7-3,13 3-4,-13-15-11,0-7-16,0-2-1,0-20 2,0-1 0</inkml:trace>
  <inkml:trace contextRef="#ctx0" brushRef="#br0" timeOffset="621">580 290 4,'-19'-5'31,"9"11"1,-2-10 0,17 5-1,2 14-12,8-25-17,11-3-2,19-3-6,3-7-1,11-3-1,-6-3-1,4 3 1,-13-4 0,3 4 4,-12 2 5,-15 3 2,-7 8 4,-8 7 0,-4 10 3,-8 8 0,2 15 0,-6 7-1,9 12-3,-4 3 1,6 7-3,0-1-1,6-3 0,0-9-2,3-7 0,-2-8-1,2-11 1,0-13-1,-1-9 0,5-11-1,1-9-1,4-2 0,1-6-1,9 1 0,-2-3 0,5 9-1,-5 5 2,3 9 1,-4 12 0,-4 7 2,-1 9 0,-4 6 0,0 7 0,-3 1 0,-1 2-1,1 2-4,-7-11-7,-3-5-21,10 5-1,-12-16-1,11 3 2</inkml:trace>
  <inkml:trace contextRef="#ctx0" brushRef="#br0" timeOffset="1191">1793 294 7,'-10'-9'32,"-12"-5"-1,3 11 2,-10-3-2,-3 6-18,5 10-6,0 6-2,2 7-3,2 8 0,4 2-1,4 2 1,8 1-1,4-5 2,7-2 0,7-8-2,3-8 1,4-12 0,5-4-2,2-10 0,-2-7-2,3-6 0,-2-4-1,-1-1-1,-4-2 0,-3 6 1,-4 2 1,-8 8 2,-1 8 1,-6 8 2,0 11 0,-3 6 2,3 10-1,0 3-1,8 4 1,3-3-1,8-1-1,6-6 0,5-7-1,6-10-1,1-6 0,5-10-2,-4-8 0,1-5 0,-5-4-1,-3-4 0,-6-2 0,-5 3 1,-4-2 0,-4 5 0,-3 6 1,-6 6 2,-2 9-1,-1 7 3,0 14-1,-1 6 0,4 8 1,-1 4 0,4 8 0,-2-5 0,6 0 0,-1-7-1,4-6 1,-4-7-1,3-6 0,-2-11 0,2-10 0,0-6-1,-1-6-1,1-4 0,1-7-1,5 1 0,1-1-1,0 2 1,0 3-1,2 7 1,-1 6 0,0 11 0,1 9 2,-3 9-1,-2 7 1,-2 9-1,0 6 1,-3 1-1,2 3 1,-2-3-3,-4-9-2,6 4-8,-4-14-16,1-13-8,9-2-1,-2-15 0,0 0 1</inkml:trace>
  <inkml:trace contextRef="#ctx0" brushRef="#br0" timeOffset="1932">2656 306 5,'17'-41'33,"2"20"2,-12 2 2,2 7-4,0 20-11,-10 3-4,5 19-7,-8 5-4,5 18-2,-1-5-2,4 3 0,2-4-2,3-3 1,6-11-1,5-12-1,8-9 1,4-11-1,1-9 0,2-8 0,-1-6-1,-1-7 1,-5-2-2,-12-4 0,-6 0 0,-13 1 0,-6 0 0,-14 3 0,-5 5 0,-9 4-1,0 10 0,-2 1-6,8 8-21,9 7-6,3-2 0,19 5-1,6-7 0</inkml:trace>
  <inkml:trace contextRef="#ctx0" brushRef="#br0" timeOffset="2303">3291 49 21,'6'-18'36,"-7"1"3,-1 7-1,-7 6 2,-12 5-21,19 19-8,-4 5-4,3 14-3,0 7-1,3 7-1,0 5 0,6 4-1,-1-5 0,0 2 0,1-7-2,0-10-3,4-1-3,-10-17-14,8-4-20,-1-9 2,0-9-2,3-8 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57:07.576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281 1123 20,'-7'-5'28,"8"9"2,-4-3-5,0-4-8,6 3 1,-4-5-6,8 2 0,-10-7-1,5 4-2,-7-12-2,11 3-1,-7-9 0,-1 0-2,-5-8-1,3-3-1,-1-5-1,5-2 0,3 3-1,-4 1 0,1 5-1,1 4 0,6 12-1,-8 1-3,7 17-3,-11-2-9,0 7-21,7 7 1,1-5-1,3 8 2</inkml:trace>
  <inkml:trace contextRef="#ctx0" brushRef="#br0" timeOffset="721">46 33 10,'-5'-10'19,"11"9"0,-10-8 0,2 6-3,1 1 1,1 0-4,1 6-2,-8 0-1,8 11-2,-9 1-1,5 10 0,1 4-1,4 11-2,-8 0 2,6 9-2,0-3-1,0 1 0,1-3-1,2 0-1,-6-9 0,2-3 0,4-5 0,0-5 0,-6-5-1,3-3 1,1-6-2,1-5 1,-2 2-3,-3-9-2,6 1-5,-11-6-8,0-2-17,6 2-1,-4-8 2,9 5 0</inkml:trace>
  <inkml:trace contextRef="#ctx0" brushRef="#br0" timeOffset="1112">41 312 0,'13'3'25,"-11"-12"0,15 8 2,7-9-11,2 1-3,6-1-3,3-2-2,9 2-3,-6-1-2,2 2-1,-2 2-3,-6 4-4,-4 0-4,-3 0-6,-9-3-7,1 8-6,-14-8 0</inkml:trace>
  <inkml:trace contextRef="#ctx0" brushRef="#br0" timeOffset="1362">408 19 17,'2'-6'27,"-17"-7"2,11 14-7,2 8-3,1 7-2,2 13-4,-9 1-2,12 12-2,-4 0 0,7 9-2,-4-7-2,6 4 0,-3-7-2,4-2-1,2-9 0,-5-2-1,-1-5-2,0-7-1,4 1-6,-11-10-14,-1-4-14,4 0 1,-4-10-2,5 4 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57:09.689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254 1309 18,'-3'0'26,"6"8"4,-4-5-8,2-5-3,5 2-2,-13-7-2,5 3-2,-4-12-1,11 4-1,-10-11-4,7-2 0,-11-10-2,2-2-2,4-8 0,2-6-1,-5-3-1,1-1-1,1-3 1,5 4-1,5 7 0,-3 6 0,-4 8 0,8 9-1,-3 8 1,-1 11-2,-1 10 0,-4 1-4,4 13-6,-1 0-21,8-5-4,-2 5-1,-7-6 1,8 5 1</inkml:trace>
  <inkml:trace contextRef="#ctx0" brushRef="#br0" timeOffset="1533">378 190 5,'3'-3'26,"-10"-13"2,11 10 1,-7-7-11,-1 0-3,-2 4-4,-6-4-3,1 6-1,-2-2-2,-3 6-1,-5 3-1,-5 6 0,-5 3 0,2 7 0,-6 1 1,-1 9 0,-2 3 0,7 6-1,-1-1 1,13 3-2,6-2 1,12 0-1,6 0 0,20-6-1,4-5 0,9-3 0,9-7 0,0-2-1,1-8 1,-2-5 0,1-8-1,-3-3 1,-9-5 0,-6-5-1,-7-4 0,1-7 1,-6 1-1,-5-3 0,-6-1-1,-5-2 1,-3 2-1,-3 2 1,-2 5-2,-9 8 1,-5 3 0,-3 5-1,2 9-2,-4 0-4,4 11-7,1 1-19,7-5-1,11 8-2,-2-9 3</inkml:trace>
  <inkml:trace contextRef="#ctx0" brushRef="#br0" timeOffset="2234">716 84 15,'-3'-9'30,"8"8"0,-8-2 3,-3 3-14,5 11-1,-1 0-5,7 13-1,-5 1-4,5 10-2,-6 1-1,5 3-1,5-1-1,-3 0 0,1-5-1,3-3-2,-4-5 1,3-8-1,-2-2-1,-2-6-2,2-2-4,-4-11-8,-3-7-21,3 6 0,-6-10-2,3 6 3</inkml:trace>
  <inkml:trace contextRef="#ctx0" brushRef="#br0" timeOffset="2504">754 301 30,'-9'-8'31,"15"8"1,-6-8 0,5 1-14,15 6-8,1-8-4,9 5-2,-2-5-2,5 5-2,8-2 0,3 0-1,0 0-1,-8-1-2,2 7-2,-7-9-4,5 6-5,-7 1-9,-19-7-8,6 10 1,-16-9 2</inkml:trace>
  <inkml:trace contextRef="#ctx0" brushRef="#br0" timeOffset="2825">1135 30 21,'-6'-6'25,"-4"-7"-7,11 8 0,-4 0 0,3 4-2,6 9-2,-12 1 0,12 14-1,-3 1 0,4 10-2,-7 3-1,13 9-3,-11-2-1,7 5-1,1-3-1,1-2-2,-3-8 1,2 0-1,-6-8-1,-1-2 0,5-7 0,0-3-1,-12-6 0,-2-4-3,9 1-4,-9-11-13,2-2-20,4 3 1,-9-6-1,2 2 1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56:24.685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30 24 20,'-9'-7'27,"11"8"4,-4-1-9,-1 0 0,6 11-3,-9-1-3,9 14-1,-10 2-4,8 16-1,-8 2-2,7 9-1,-4 0-2,4 4-2,-2-5 0,4-4-1,-2-7-1,1-3 0,1-9 0,1-5-1,-2-5 0,1-4 0,0-2-1,-2-8 0,2 1-3,-4-9-2,8 5-8,-7-8-20,-1-4-4,4 0-1,-5-8 0,6 5 2</inkml:trace>
  <inkml:trace contextRef="#ctx0" brushRef="#br0" timeOffset="330">44 401 8,'-5'-2'30,"9"7"1,-3-9 2,17 7-1,5-6-19,5-7-4,10 3-1,3-8-4,4 4 0,0-2-3,-1 0 0,-8 1-3,-7 2-3,-1 7-2,-12-4-7,-5 2-12,3 8-7,-10-7 0,6 7 1</inkml:trace>
  <inkml:trace contextRef="#ctx0" brushRef="#br0" timeOffset="601">436 50 10,'-1'-16'28,"-8"-5"2,10 11 4,5 7-12,-10 1-4,11 20 0,-11-1-3,10 20-2,-9 4-3,7 14-1,-5-2-2,5 8-1,-1-3-2,6 0-1,-2-8-1,3-4-1,0-9-1,2-6 1,-2-2-1,3-6 1,-5-4-2,-1-6 1,-1-3-2,-3-4-2,2 0-4,-12-10-17,4-4-15,-3-2 0,-4-4 0,2 4 0</inkml:trace>
  <inkml:trace contextRef="#ctx0" brushRef="#br0" timeOffset="1943">955 552 9,'3'-2'29,"-9"-5"3,7 7 1,4 1-10,-5-1-3,11 13-1,-3-1-5,10 14-2,-2-6-3,15 16-2,0 2 0,8 7-3,3 0 0,5 1-1,-1-3-1,4-2-1,-3-1 0,-4-5 0,-5-6-1,-6-3 1,-6-6-1,-7-4 0,-4-3 0,-8-6-2,-3 2-2,-14-15-7,0-4-28,4 4-2,-5-6 2,6-1-2,4-4 2</inkml:trace>
  <inkml:trace contextRef="#ctx0" brushRef="#br0" timeOffset="2543">2095 1172 5,'9'-3'29,"-9"-18"2,4 8 1,-2-5-11,-5-10-1,1 8-5,-8-9-3,-8 9-3,-6-2-2,6 12-2,-8 3 0,0 13-1,-8 11 0,-1 18-1,-2 11 0,9 15 0,2 4-2,2 5 1,8 3 0,9-3-1,11-7-1,12-11 1,8-10 0,12-12 0,5-11-1,3-8 1,2-9-2,1-10-1,1 0-4,-12-12-14,5-4-19,-6 4 1,-9-3-1,-1 4 0</inkml:trace>
  <inkml:trace contextRef="#ctx0" brushRef="#br0" timeOffset="3134">2645 1192 15,'-8'9'31,"-4"-11"2,12 8 2,7-8 0,8 0-21,23 3-3,5-7-2,19 3-4,6-5-1,9 0-1,0-2-2,2 3 1,-2-3-2,-8 1 1,-8 5-1,-12 1-2,-9 3-1,-17-1-3,0 9-9,-15-2-14,-22-3-7,0 7 0,-14-4 0,1 7 2</inkml:trace>
  <inkml:trace contextRef="#ctx0" brushRef="#br0" timeOffset="3435">2746 1465 1,'-35'19'33,"1"-12"2,14 3 2,10-6-1,22-2 2,20-2-30,13-9-1,20 3-1,8-2-2,7-1-2,3 0-1,-4 1-2,-5 1-1,-13-2-5,-1 7-8,-11 1-23,-15-8 1,-2 6-1,-12-5 2</inkml:trace>
  <inkml:trace contextRef="#ctx0" brushRef="#br0" timeOffset="3825">4074 1042 26,'3'8'30,"-7"-6"2,9 12 0,1-1-18,-4-3 0,6 9-3,-5-7-2,5 3 0,-5-6-4,4 1 0,-4-8-1,3-1 0,-4-8-2,4-2 0,-7-7 0,-4 0-2,4-7 1,-5-1-1,-3-2 0,-4 0 0,-10 0 1,0 6-2,-1 5 2,-11 8-1,-1 10 1,3 14 0,-4 15 0,1 16 1,4 8-1,8 9 2,4 3 0,20 3 0,0-5 0,13-5 0,8-13-1,11-9-1,8-13 1,7-11-1,-2-7-1,9-11 0,4-7-2,-7-8-1,5 0-4,-17-11-9,-13 1-24,-3 5 0,-7-2 0,-8 10 1,-11-1 2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56:41.279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228 731 17,'11'-5'25,"-11"-6"-5,-11-1 0,11 4 2,-12-7-4,12 11 0,0-9-3,0 13 0,-10-4-4,10 14-2,0 0-2,0 14-1,0 4-3,0 9 1,0 4-2,0 5 0,4-2-1,-4-1 1,0-4-1,0-3-1,9-6 0,-9-5 1,6-2-1,-6-4-1,-6-3 0,6-3-1,10 0-2,-10-9-1,4 5-5,-4-11-8,-7-2-16,7 0-4,0-6 1,0 2 1</inkml:trace>
  <inkml:trace contextRef="#ctx0" brushRef="#br0" timeOffset="390">14 1039 19,'-6'7'31,"-2"-7"4,14 4-1,4-7 0,9-4-22,12 3-1,14-9-3,21 1-2,5-5-2,13 3-1,-3-4-2,-3 4 0,-4 4-3,-8-3-5,-9 13-6,-16 1-17,-18-4-6,-10 7-1,-12-6 2,-2 3 0</inkml:trace>
  <inkml:trace contextRef="#ctx0" brushRef="#br0" timeOffset="941">1288 536 14,'-12'-11'30,"12"14"1,-7-1 3,-3 8-13,11 17-4,-7 4-1,11 16-3,-2 3-5,4 9 0,-6-1-2,5 5-2,0-8 0,1-3-1,-5-7-2,1-9 0,-1-5-1,1-10-2,-3 0-1,-5-14-4,9 4-10,-1-9-21,-6-11 1,-1 1-2,-10-8 3</inkml:trace>
  <inkml:trace contextRef="#ctx0" brushRef="#br0" timeOffset="1211">1229 938 27,'-1'-9'33,"13"6"1,2-6-1,10 5 0,3-2-26,8-2-3,4-4-9,10 3-9,3 5-16,-14-15-3,4 8-1,-8-10 1</inkml:trace>
  <inkml:trace contextRef="#ctx0" brushRef="#br0" timeOffset="1382">1677 599 5,'-9'-17'31,"7"13"2,-5 1 2,4 10-6,10 17-6,-11 2-4,11 19-5,-2 2-4,6 10-2,-5-2-2,6 3-1,-5-4-3,3-4 0,2-8-1,0-9-2,-5-5-2,-4-12-3,8 1-11,-5-8-23,0-11 2,1-2-2,-8-6 2,5-2 0</inkml:trace>
  <inkml:trace contextRef="#ctx0" brushRef="#br0" timeOffset="1792">1945 1063 25,'0'5'32,"-5"-8"2,2 3-1,-1-9 1,10-1-27,5 4 1,2-4-5,6 0-1,3 0-1,7 1-1,-1 3 0,-2 4 0,-2 4 0,0 6 0,-3 5 0,-21 5 1,4 4-1,-13 6 1,-2 2 0,-2 5 1,-6-2 0,-6 2 1,-7-4 0,14 1 1,-8-9 0,10 1 0,-1-10-1,2 0 0,3-6-1,10-5 0,12-3-1,1-3 0,1 0-1,4-2 0,9 1 0,4-2-1,6 1 0,-6-6-2,4 10-3,0-11-6,3 4-20,3 0-6,-7-2 1,-7 0-1,0-6 1</inkml:trace>
  <inkml:trace contextRef="#ctx0" brushRef="#br0" timeOffset="2343">2703 560 22,'-19'-20'29,"21"13"2,-15-2 1,-17 6-14,7 13-5,-7 2 0,5 18-3,-10 5 0,10 17-2,-8 4-2,15 8 0,4-2-1,14 3-1,5-7-1,11-6-1,12-9-1,11-9 1,4-11-1,-3-9 0,13-8-1,1-6 1,-5-10-1,-1-4 0,-4-10 0,-2-6-1,-2-8 1,-7-6-1,-10-3 0,-11-3 0,-6-1 0,-13 2-1,-8 6 1,-13 2-1,-7 12 0,-13 5-3,10 13-5,-4 1-11,-3 5-16,17 7 0,8 0 0,16 4 1</inkml:trace>
  <inkml:trace contextRef="#ctx0" brushRef="#br0" timeOffset="4196">3749 897 17,'0'10'26,"-10"-14"2,7 1-2,-5 6-12,7-3 1,5 4-1,-8-7-3,10 9 0,-2-7-1,11 6-1,-5-6 0,10 5-2,-2-4-2,5 2 0,2-2-2,11 3 0,-4-5-1,15 1 0,1 1-1,6 1 0,5-1 0,11 3 0,0-1-1,-4 0 1,7 3 0,-8-2-1,1 0 0,-2-2 1,-3 0-1,-7 1 1,1-2-1,-4-2 0,-6 1 0,5 1 1,-5-1-1,-6 2 0,5-1 0,3-1 0,-4 2 0,1 0 1,11-1-1,-2 2 0,-1-2 0,2 0 0,-2 1 0,-2 1 0,-1-4 0,1 2 1,-11-3-1,-1 3 0,-3-2 0,6-1 0,-5 1 0,1-1 0,-2 3 1,1-1-1,3 2 0,2-2 0,1 2 0,-4 1 0,3-1 0,-2-1 0,3 2 0,1-2 0,-10 0 0,5 0 0,-3 0 1,0-2-1,-6 1 0,3-1 0,-7 1 0,-2-2 0,1 0 0,-4 0 0,-3 0 0,-5 0 0,-2 1 0,-1 0 0,-3 1 0,0-1 0,1 2 0,-1 0 0,1-1 0,0 2 0,2-2 0,-3 1 0,5 0 0,1 0 0,-5-2 0,-2 2 0,4 0 0,-1-1 0,0 1 0,2 0 0,-7-2 0,4 1 0,0 1 0,0 0 0,-1-1-1,-1-1-1,-2 5-2,-14-9-6,8-1-26,-5 8-5,-5-2 2,0 2-2,1-2 2</inkml:trace>
  <inkml:trace contextRef="#ctx0" brushRef="#br0" timeOffset="6759">6270 709 23,'-18'-9'29,"17"9"2,-4-4-9,-4 0 0,11 5-5,-14-8-3,12 8-4,2-3 0,6 6-2,-3-6-3,9 10 0,7-5-1,5 4 0,-1 0-1,8 3 0,2 0-1,5 2 0,-4 1 0,0-2 0,-1-2-1,0 1 0,-1-3 0,-5-1 0,-3-1-1,-3 0 1,-4-2-1,0 0 1,-4-1-1,-6 0 0,-1 1 1,-3 2-1,-4-1 1,-2-3-1,1 2 1,-5 3-1,-5 1 0,3 2 1,-2 4-1,-3 3 0,-5 6 1,-1 4 0,-3 4-1,-3 3 1,1 5 0,-3-1 0,-2-2 0,3-2 0,5-2 0,1-4-1,0-4 1,2-5-1,5-4 0,3-5 0,1-2-1,-1-3-1,3-1-1,-3-3-4,11 8-13,-1-8-22,2-5 2,1 1-1,4-8 1,8 1 1</inkml:trace>
  <inkml:trace contextRef="#ctx0" brushRef="#br0" timeOffset="7811">4171 40 0,'2'-6'28,"-7"-10"3,2 10 2,-5 2-7,6-5-7,6 14-1,-9-3-6,8 14 0,-5 0-3,8 13-2,-8 1-1,11 11-1,-9-2-1,6 3 0,-2 0-1,4 0-1,-8-6 0,3-1-1,7-5 0,-6-4-1,0-4 0,1-1-1,4-6-1,-5-6-1,0 2-1,-4-8-3,9 4-7,-10-8-15,1-5-9,0 0 0,-8-7 0,7 3 2</inkml:trace>
  <inkml:trace contextRef="#ctx0" brushRef="#br0" timeOffset="8151">4159 359 5,'2'0'30,"-6"-3"1,9 3 1,0-4 0,19-3-17,0 5-7,5-5-2,9 3-3,8 2-5,-2-6-4,0 3-11,1 2-14,-23-8-2,5 6 1,-12-9 1</inkml:trace>
  <inkml:trace contextRef="#ctx0" brushRef="#br0" timeOffset="8342">4515 106 9,'0'-11'31,"-8"-7"0,0 12 3,-2 9-7,2 0-10,11 17-1,-12 4-4,14 13-3,-4-2-2,4 14-1,2 0 0,3 3-2,-3-5 0,5-4-2,-2-7 0,-1-6-3,-5-1-1,-2-14-3,9-1-9,-3-11-25,-7-7 1,4-3-1,-4-8 1,9-1 1</inkml:trace>
  <inkml:trace contextRef="#ctx0" brushRef="#br0" timeOffset="8842">4719 476 8,'1'3'30,"-8"-10"0,5 6 2,-2-11-1,10 0-20,13 1-2,-2-2-4,4 3-2,-2 0 0,1 1-2,0 3 0,2-1 1,-6 8-1,-9 7 2,-1 0-2,0 8 1,-7-1 0,-7 8 1,-3-2 0,-4 10 1,-8-7 0,5 5 0,-5-4 0,1 1 0,-1-6 0,7 0-1,3-4 0,4-3-1,5-4-1,2 1 0,5-6 0,6-2 0,10-2-1,6 0 0,-4-2 0,6 0-1,3 0-1,-2-4-2,2 9-7,-6-6-17,-4-1-11,-1 3 1,-6-8-1,2 6 2</inkml:trace>
  <inkml:trace contextRef="#ctx0" brushRef="#br0" timeOffset="9453">5310 132 7,'-19'-21'31,"12"10"0,-18-6 2,7 10-1,-3 7-20,-14-3-1,7 13-2,-3 0-2,11 12-3,-6-2 0,7 8-1,9-2 0,7 0-1,6-2 0,8 1-1,7-5 0,7-1 0,5-6 0,8 0-1,-2 3 1,-2 0-1,2 1 1,-2 0-1,-12 2 1,-6 1-1,-3 4 0,-15-1 1,-11-5-1,-6 0 1,-4-4 0,-5-4-1,-4-1 0,-1-6 0,1-3-1,1-3-2,9 2-5,2-11-13,2 0-15,14 5 0,-2-4-1,8 2 1</inkml:trace>
  <inkml:trace contextRef="#ctx0" brushRef="#br0" timeOffset="9984">5662 171 16,'-14'-11'28,"6"9"0,-9-5 2,-1 8-14,1 8-3,-5 1-2,2 10-2,-4 2-1,7 7 0,0 1 0,6 7-1,1-4-1,10 3-1,6-6-1,7 2-2,0-7 1,8-2-2,3-6 0,5-2 0,2-8-1,3-3 1,-4-7-1,1-4 0,-4-6 1,5-7-1,-5-5-1,-14-4 1,-3-4-1,-3-3 0,-7 0 0,0-2 0,-3 5-1,-13 0 0,-1 10-3,-1-2-5,5 8-18,0 9-9,0 1 1,3 10 0,-2-4 1</inkml:trace>
  <inkml:trace contextRef="#ctx0" brushRef="#br0" timeOffset="10745">6120 748 26,'-3'2'27,"8"9"2,-5-6-5,-2-3-7,6 6-4,-8-10-2,5 5-2,-4-6-1,6 2 0,-9-6-2,5 1 0,-1-6-1,2-1-2,-7-6 0,4-1-1,3-6-1,3-4 0,-3-5-1,4-3 0,-1-1 1,2 0-1,2 3-1,-1 3 1,-5 4 0,-2 6 0,-1 7 0,1 6 0,-6 6 0,-5 4 0,-3 7 1,1 6-1,-4 3 2,-5 2-2,0 3 1,1 2-1,0 0 1,-1 2 0,5-7-1,2 1 0,-7-4 1,14-2-1,2-2 1,0-2-1,-7-5 0,6 2 1,-4-3 0,9-2-1,15 1 1,-9-2 0,4-2 0,6 1 0,13-1-1,3 0 1,8-1-1,2-2 0,-2 2 0,0 1-1,0 0-1,-4-2-2,2 7-6,-16-6-13,0 1-16,-6 7 2,-10-7-2,2 5 3</inkml:trace>
  <inkml:trace contextRef="#ctx0" brushRef="#br0" timeOffset="14200">7509 601 1,'4'-6'27,"-10"-7"3,8 9 2,-5-1-12,-2 1 0,7 13-3,-8-1-4,6 18-1,-7 5-3,5 13-1,1 6-3,7 9 0,-3 0-2,1 3 0,-1-5-1,1-4-1,5-11 0,-2-6-1,-1-8 0,0-9-2,-2-2 0,-2-11-4,4 1-5,-6-13-12,-2 0-13,2-2-1,-7-8 0,4 3 1</inkml:trace>
  <inkml:trace contextRef="#ctx0" brushRef="#br0" timeOffset="14510">7528 913 2,'0'-7'29,"11"13"1,-5-12 2,7 10 0,5-5-21,4-5 0,-1 2-3,9-7-4,5 1-3,-1 2-6,-4-7-5,2 4-11,-2 6-10,-15-9-2,11 9 2</inkml:trace>
  <inkml:trace contextRef="#ctx0" brushRef="#br0" timeOffset="14731">7858 611 7,'-7'-7'30,"-10"-2"2,6 15 3,0 10-2,0 4-16,13 17-1,-9 2-5,11 14-3,-1-3-2,1 8-1,5-5-1,1 1 0,-5-11-3,0-4 1,1-8-2,-6-5 0,3-5-1,-1-6-2,-4-1-4,-7-12-8,11-7-20,-2 5-3,-2-7 0,8 0 1,-4-7 1</inkml:trace>
  <inkml:trace contextRef="#ctx0" brushRef="#br0" timeOffset="15292">8061 1073 21,'-16'-4'30,"13"8"2,-9-6 1,2-1-17,6 4 0,-4-7-5,10 3-4,5-5 0,5 1-3,4-5-2,8 2 0,0-3 0,5 1-1,6 4 1,-3 2-1,-9 3 0,3 4 0,-7 5 0,-10 6 1,-5 2-1,-5 5 0,-14-2 0,-2 4 1,2-3-1,-1 1 0,-7-3 0,11-3 0,2-3-1,7-1 1,3-3 0,8-2-1,5 0 0,0-1 0,12 0 0,-2 0 1,0 1-1,-1 1 0,1 2 0,-2 3 0,-14 2 0,-4 1 0,-8 3 1,-5 1-1,-12 0 0,-5 1 0,-4-1 0,-4-4-1,5-1-2,-2-7-5,8 3-10,2-6-19,-1-7 1,14 2-1,1-9 1</inkml:trace>
  <inkml:trace contextRef="#ctx0" brushRef="#br0" timeOffset="16083">8773 696 11,'-5'-9'24,"10"8"-3,-8-8-2,3 2 1,3 0-4,-9-8-2,6 5-2,-7-7-1,1 5-2,-7-4-2,3 6 0,-6 0-3,-3 9 0,-3 2-1,3 11 1,-6 4-1,2 14 0,-1 6 0,3 12 0,0 1 1,14 6-1,3-3 0,7 2-1,5-8 0,7-3-1,1-10 0,9-8 0,4-6-1,-2-8 0,3-5 0,-3-6-1,-1-3-2,-2-8-1,9 4-6,-11-8-16,-6-2-13,-1 2 2,-7-2-1,0 5 2</inkml:trace>
  <inkml:trace contextRef="#ctx0" brushRef="#br0" timeOffset="18416">9100 835 3,'3'6'27,"-14"-12"1,8 10 2,1-1-11,2-6-4,12 8-1,3-8-4,18 4-1,1-5-3,14 2 0,3-5 0,13 4-3,3-3-1,4 1 0,-4 0-3,-9 1-2,-2 5-8,-13 2-15,-5-7-7,0 7-2,-22-9 1,3 8 1</inkml:trace>
  <inkml:trace contextRef="#ctx0" brushRef="#br0" timeOffset="18887">10392 631 4,'10'9'23,"-10"-11"1,5 9-8,-2-5 0,1 1 0,0 1-3,-5-5-2,5 2-1,-10-7-1,11 2 0,-8-6-1,0 3-1,-4-8-1,-1 4-2,-5-4-2,2 4 0,-1-2 0,-8 4-1,-2 5 0,1 5 0,-5 6 0,-1 9 0,0 9 1,3 8 0,0 8 1,13 9-1,-3 1 0,10 1 1,6-2-1,9 0 0,7-9-1,2-4 0,5-8 0,-2-6 0,6-9-1,0-2 0,2-5-1,-2-7-2,2 0-2,-7-10-5,4 7-10,1-4-18,-5-8 1,-4 5-1,-4-7 2</inkml:trace>
  <inkml:trace contextRef="#ctx0" brushRef="#br0" timeOffset="19458">10876 896 26,'16'4'32,"-2"-8"2,7 4 0,2-9-1,9 0-27,10 6 1,2-7-3,8 2-1,-4 2-3,-1-1-1,-1 4-3,-8-9-5,-1 6-11,-10 1-13,-8-8-1,5 13 0,-20-12 1</inkml:trace>
  <inkml:trace contextRef="#ctx0" brushRef="#br0" timeOffset="19958">12188 640 6,'-11'-25'26,"9"12"1,-19-9 3,2 9-13,-1 6-3,-9 4 0,-2 11-3,-10 0-2,4 15 0,-10 2-1,8 10-1,-7 4-2,10 7 0,4-1-1,15 5 0,15-5-2,14-1 0,10-7 0,13-5-1,8-10 1,8-8-1,6-8-1,3-8-1,-4-2-1,-7-12-3,3 5-9,-13 2-22,-7-13-1,-5 6 0,-14-4 0,-2 10 1</inkml:trace>
  <inkml:trace contextRef="#ctx0" brushRef="#br0" timeOffset="21601">12493 855 8,'12'4'30,"-3"-9"1,17 8 2,0-9-1,15-1-22,13 7 0,7-5-2,9 4-4,6-4 1,7 1-3,-12 0-1,0-1 0,-11 1 0,-6 0-2,-15 2-1,-17-3-5,3 5-4,-19-2-14,-6-5-8,10 7-1,-20-10 2</inkml:trace>
  <inkml:trace contextRef="#ctx0" brushRef="#br0" timeOffset="22171">14040 624 14,'-23'-18'27,"10"10"1,-12-8 2,-12 1-13,16 8-6,-6 0-1,-3 7-2,-11 3-2,5 10 0,-8 3 0,-1 11-1,-2 2 2,5 12-2,3-2 0,15 8 0,13-2-2,3 1 0,11-4 0,21-3-1,8-5-1,7-7 0,6-5 0,5-8-1,1-5 0,5-9-1,0-1-2,-14-10-2,9 4-8,-15-9-15,-8-5-8,0 2-2,-2-9 2,-4 10 1</inkml:trace>
  <inkml:trace contextRef="#ctx0" brushRef="#br0" timeOffset="22522">14241 540 10,'-6'-13'31,"-4"-2"2,8 14 2,-6 4 0,-2 8-20,8 18-1,-5 3-3,8 13-3,-2 1-2,4 8-1,-3-4-1,3 1-1,-3-6-2,4-6 0,0-6-1,-2-10-2,1 0-4,-6-14-8,4-2-16,1-4-8,1-7 1,2 0-2,-6-11 3</inkml:trace>
  <inkml:trace contextRef="#ctx0" brushRef="#br0" timeOffset="22772">14212 806 7,'-3'-13'31,"10"14"0,-7-8 2,16 6 0,-1 1-19,2-7-4,9 4-3,2-5-2,1 1-4,5 0-3,-5-6-4,3 6-7,-6-2-11,-3-8-9,1 8 0,-11-8 0</inkml:trace>
  <inkml:trace contextRef="#ctx0" brushRef="#br0" timeOffset="22973">14566 511 23,'-10'-16'32,"2"12"2,-8 1 0,3 7-12,9 16-4,-6 4-4,14 15-5,-11 1-2,7 11-2,0 1-1,5 3-1,0-5-1,-1 0-1,1-9-1,-5-7-3,7-1-5,-10-16-13,6-4-16,4-3-1,-7-10 0,7 0 1</inkml:trace>
  <inkml:trace contextRef="#ctx0" brushRef="#br0" timeOffset="23383">14767 887 14,'-16'1'32,"11"5"1,-8-9 2,12 6-1,8-1-21,-4-11-3,10 6-3,4-4-4,7 0-1,-4-1-2,8 4 0,1 3 0,-3 2 0,2 3 0,-2 7 1,-8 2-1,-5 4 1,-10 2 1,-3 4-1,-6-3 1,-7 2 0,-8-3 0,4-1-1,-2-5 1,6 0-2,5-4 1,4-3-1,4-2 0,9-1-1,4 0 0,1 0 1,4 1-1,1 3 0,0 2 1,0 3 0,-3 1 0,-7 1 0,-5 3 0,-4 1 1,-6-1 0,-7-1-1,-3-1 1,-6-2 0,-1-2-1,2-4-3,4 3-7,1-5-27,-3-7 1,10 5-1,-8-6 2,11 5-1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56:37.273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0 12 20,'5'-3'32,"-7"-6"2,8 8 1,7 7-12,-9-1-4,17 17-2,-5 0-5,16 17-2,7 3-2,14 13-2,2 2-1,6 6-2,-1-3 0,0-3-1,0-5-1,-8-6 0,-5-5 0,-7-8 0,-10-6-1,-4-7 0,-4-4 0,-8-4-1,-1-3-1,-5-5-1,-7 2-5,-10-9-20,6-1-13,-7-1 1,-7-3 0,4-1 1</inkml:trace>
  <inkml:trace contextRef="#ctx0" brushRef="#br0" timeOffset="641">1255 752 5,'7'-10'28,"-14"-10"2,7 2 1,-10-3-7,0-5-9,-2 4-2,-3-1-5,2 8-2,-13 4-1,3 9 1,-7 8-1,3 16 0,-8 2 0,4 20-1,-5 2 1,8 10-1,6-1 1,11 6-2,11-5 0,11-2-1,8-8 0,10-7-1,5-11 0,4-8-1,5-10-1,-2-11-1,4-4-3,-10-13-7,3 0-13,-4-5-14,-2-6 1,-4 0-1,-10-3 2</inkml:trace>
  <inkml:trace contextRef="#ctx0" brushRef="#br0" timeOffset="961">1440 675 20,'-1'-15'35,"5"15"2,-4 5 1,1 13 0,5 15-19,-7-1-5,7 14-6,-6-1-1,4 5-3,2-2-1,-2 0-3,-1-2 1,1-11-3,-2-3-1,-4-11-3,8 2-8,-9-15-12,2-7-14,2-5 1,-6-11 0,5-2 2</inkml:trace>
  <inkml:trace contextRef="#ctx0" brushRef="#br0" timeOffset="1192">1492 921 25,'0'-6'33,"6"9"2,-1-4-2,15 4 1,6-2-23,1-4-4,5 0-5,7-1-4,-1-12-5,3 8-8,-8-8-8,-12-3-10,8 4-2,-18-8 1</inkml:trace>
  <inkml:trace contextRef="#ctx0" brushRef="#br0" timeOffset="1352">1822 681 12,'-12'-8'33,"5"15"0,2 1 4,-3 11-7,5 14-9,4-1-4,7 15-6,-7-3-4,12 8-2,-9-2-1,2-1-3,6-4-1,-3-9-3,2 7-9,-8-8-21,0-15-5,-3-4 1,2-12-2,2 1 2</inkml:trace>
  <inkml:trace contextRef="#ctx0" brushRef="#br0" timeOffset="1692">2019 1018 17,'5'4'32,"-2"-8"1,6 4 1,-8-4-2,14-1-22,10 7-3,-2-5-1,6 3-4,-5 1-1,-3 1-1,4 1 0,0 1 0,-9 0 1,-4 5-1,-8 0 1,-1 4 1,-5 0-1,5 4 1,-10-1-1,-5 1 1,1-1 0,5-3-1,0 0 1,2-3-1,5-2 0,4-4-1,8 0 1,7 1-1,-1 1 0,3 1 0,3 1 0,4 3 0,0 2 0,-7 2 0,-11 3 0,0 2 0,-7 2 1,-10 1 0,-10-1 0,-10 1 0,-6-3 1,-2 0-1,-2-4 0,-6-3-2,7 2-6,-2-7-18,8-5-11,9 1 0,4-5-2,7 2 2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57:14.516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148 13 16,'0'0'26,"-6"-6"-5,9 4 1,-4 2-2,-2-5-3,10 10-2,-11-4-1,8 11-2,-2-2 0,6 11-3,-3 2-1,5 14-2,-7-1-1,4 4 0,-2 1-2,5-1-1,-1 1 0,-5 1-1,0-6 0,2-3 0,3 0-1,-2-4 1,1-3-1,-4-3 1,-3-4-1,2-4 0,0-2 0,0-6 0,-3-1-1,-1-2 0,1-1 0,-2-3-2,7 1-1,-7-5-4,7 7-14,-7-3-17,1-7 1,1 5 0,-8-2 1</inkml:trace>
  <inkml:trace contextRef="#ctx0" brushRef="#br0" timeOffset="741">0 878 24,'5'-4'31,"-8"-8"3,9 10-1,2 7-15,-3 1 0,8 12-5,-10 0-3,7 9-2,-7 4-2,3 9-1,-5 1-2,2 2 0,-6-1-1,3 1 0,-3-4-1,1-3-1,0-2 1,4-7-1,-2-2 0,-3-9-1,4-2-1,1-7-1,3 3-2,-6-12-4,11 6-7,-5-6-18,-5-8-3,4 2 0,0-10 2</inkml:trace>
  <inkml:trace contextRef="#ctx0" brushRef="#br0" timeOffset="1112">367 830 17,'2'-7'30,"5"16"0,-5-4 3,8 7-12,0 14-9,-4 1 1,4 12-4,-8-2 0,2 6-3,-5-3-1,2 1-2,-4-3 0,3-5-1,0-3-1,2-7-1,-2 0-1,-2-7-2,8 2-4,-9-14-5,6 2-14,0 0-9,-9-11-1,5 4 1,-5-11 1</inkml:trace>
  <inkml:trace contextRef="#ctx0" brushRef="#br0" timeOffset="1432">138 1161 23,'-3'-7'32,"13"6"2,-3-7-1,15-6-1,5 10-24,5-7 0,6 4-3,-1-1-3,-1-1-3,1 2-7,-5-2-9,-7-3-17,1 7 0,-13-6 1,3 6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57:16.770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188 0 0,'14'6'29,"-15"-6"1,7 5 3,0 0-8,-6-1-5,4 14-2,-3-1-3,10 13-3,-17 2-2,9 17-1,-2 3-2,6 10-1,-4 1-2,2 3 1,-4-4-3,1-1 0,5-6 0,3-7 0,-4-9-2,0-9 1,-3-5 0,2-7-1,1-5-2,-3-4 0,-1 0-3,-7-14-7,5-3-26,5 8-3,-4-5 2,-5 7-2,-6-5 2</inkml:trace>
  <inkml:trace contextRef="#ctx0" brushRef="#br0" timeOffset="741">0 934 22,'11'0'30,"-16"-6"3,5 15-1,4 2-14,-7 4-1,13 9-5,-14 3-1,11 9-3,-5 0-2,9 10-1,0-5 0,2 2-1,-6-3-2,-1 1 0,4-8 0,-3-1-1,2-9 0,-3-3-1,-5-4 0,-1-6 0,2-4-3,-5-10-4,10 4-7,-7-4-25,-7-11 2,2 1-1,0-7 1</inkml:trace>
  <inkml:trace contextRef="#ctx0" brushRef="#br0" timeOffset="1061">71 1206 9,'8'1'28,"-8"-8"1,18 11 0,-2-11 0,6 3-23,10 1-1,-1-3-1,4 0-2,3-1-3,-3-2-3,-6 1-7,1 6-14,-11-14-5,5 14 1,-16-13 0</inkml:trace>
  <inkml:trace contextRef="#ctx0" brushRef="#br0" timeOffset="1322">424 911 13,'-6'-12'29,"12"11"2,-6-6 3,1 4-14,6 9-1,-8 4-4,1 11-1,0 1-4,1 14-1,-2 2-2,1 11-2,-1 3 0,1 6-1,1-5-1,0 4 0,-2-8-1,7-4-1,-3-8 1,3-2-1,-4-9-1,3-6 1,-1-5-1,-4-10-1,6 1-1,-3-7-3,7 4-8,-4-12-27,-7-4 0,5 0 0,-6-6 0,7 5 2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57:59.461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420 98 9,'-2'-2'26,"-9"-13"0,11 5 0,-9 0-11,-4 0-1,-3 1-3,2-2-3,-2 5-1,-8-1-2,0 5 1,-7-1 0,-1 9-1,-2 3 2,0 10-3,-8 1 1,6 9-1,3-1 0,12 7-1,1 2 0,13 1-1,8-2-1,14-5 1,11 0-1,11-7-1,3-4 1,6-7-1,5-8 1,0-8-1,-2-6 1,-6-7-1,-6-5 0,-4-5 1,-5-5-1,-10 1 0,-9-3 0,-5 3 0,-2 1-1,-6 0 1,-7 8-2,-9 2 0,0 7-2,-3 1-3,4 10-8,-2 1-15,4-6-6,10 12-1,1-8 2,16 8 1</inkml:trace>
  <inkml:trace contextRef="#ctx0" brushRef="#br0" timeOffset="671">677 29 9,'5'0'24,"-7"-5"2,3 5-6,0-2-2,-3 2-4,2 4-2,-3 1-1,1 1-2,-4 4 1,5 7-2,-3 2 1,4 7-2,-2 1-1,4 5-2,-2-1-1,5 5 0,-2-6-2,2 2 1,0-6-1,0-3-1,-2-4 1,0-3-1,-2-5 0,-1-5 0,1 0-2,1-11-2,-1 4-3,-6-11-4,7 5-12,1-3-12,-6-7-1,6 5 1,-7-8 1</inkml:trace>
  <inkml:trace contextRef="#ctx0" brushRef="#br0" timeOffset="991">697 234 11,'-2'-6'30,"10"9"1,-4-7 1,9 6 0,3-2-21,-1-4-2,5 4-4,3-6-4,-1 4-1,3-3-2,-4-1-3,4 4-2,-8-6-5,-2 1-11,2 7-9,-12-7 1,6 8 1</inkml:trace>
  <inkml:trace contextRef="#ctx0" brushRef="#br0" timeOffset="1282">941 12 19,'-8'-10'26,"13"9"2,-4 1-8,1 0-2,-2 8-2,-3 2-1,4 12-2,-11-2-2,6 10 0,-1 2-3,7 5-2,-10 1-1,6 2-2,3-2-1,3-2 0,-2-3-1,1-5 0,0-2 0,0-5-1,-2-6 0,0-2-1,1-4-1,-4-8-2,7 5-8,-2-4-21,-5-10-3,4 3-2,-4-4 2,4 5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57:45.881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59 1273 24,'-10'-19'29,"13"12"3,-12-9-1,3 5-17,9 11 1,-6 1-3,9 14-1,-9 5-1,8 16-1,-11 3-2,7 13 0,-7 3-1,6 4-2,-4-4-1,4 0 0,0-10-2,4-6 1,-1-9-2,3-5 0,0-8 0,0-4-1,0-2-1,-3-6-1,1-1-2,-10-10-6,9 6-10,-10-4-18,-3-5 2,2 2-2,-5-6 3</inkml:trace>
  <inkml:trace contextRef="#ctx0" brushRef="#br0" timeOffset="341">0 1553 12,'2'0'29,"-4"-10"2,18 10 0,-2-8 0,9-1-23,15 3-2,0-2 0,7 2-3,-4-1-1,0 1-2,-7-2-2,-5-2-2,-5 6-6,-5 1-12,-11-11-9,3 9 0,-11-11 0</inkml:trace>
  <inkml:trace contextRef="#ctx0" brushRef="#br0" timeOffset="551">384 1194 1,'-3'-16'31,"-5"-5"1,5 14 2,-6 1-1,-6 8-14,17 18-4,-5 6-2,6 16-4,-3 4-3,4 14-1,-2 0 0,2 5-1,-1-4-1,3-5-1,-2-8-1,2-6-1,0-10-1,-3-11-3,4 1-4,-8-16-11,2-2-19,2-2 0,-3-10-1,4-2 2</inkml:trace>
  <inkml:trace contextRef="#ctx0" brushRef="#br0" timeOffset="982">569 1660 20,'-3'5'32,"-4"-8"2,7 6-2,-1-8 1,1 0-25,19 2 0,-8-5-4,14 1-3,-5 0 0,2 1-1,2 0 1,-2 4 0,-2 3 0,-4 6 0,-7 5 1,-6 4 0,-9 4 0,-6 4 0,-7-2 0,-3 1 0,-1-4-1,3 0 1,-2-6-1,7-3 0,6-6-1,9-4 1,8-1-1,3-2 0,7-1 0,2-1 0,5 2 0,3 3 0,-3 3 0,-4 5 0,-3 0 0,-6 5 0,-8 5 1,-6 2-1,-8-1 0,-7-1 0,-8 3 0,-3-6-2,1 0-2,-13-9-4,17 1-12,-8-6-15,2-9-1,6 2 0,4-9 2</inkml:trace>
  <inkml:trace contextRef="#ctx0" brushRef="#br0" timeOffset="1593">1329 1146 21,'5'14'28,"-6"-9"0,5 2 0,-1 4-13,-4-6 0,4 1-4,-5-5-2,5 0-2,-7-3 1,4-1-3,-6-9 0,3 2-2,-4-3 0,0-1-1,-4-2-1,-2 0 0,0 1 0,-1 5 0,-7 6 0,-1 7 1,-7 7-1,-1 14 1,-7 11 1,2 16-1,-3 5 1,6 6 1,6 2-1,11 1 0,10-4-1,12-8 1,10-11-2,12-10 0,8-11 0,4-6 0,1-11-1,0-5-1,0-7 1,-4-3-2,-3-1-2,-8-8-5,2 3-18,-10 1-13,-9 3 2,-6 3-2,-8 1 2</inkml:trace>
  <inkml:trace contextRef="#ctx0" brushRef="#br0" timeOffset="3065">1856 1311 31,'-17'-2'32,"7"11"3,-5-8-1,11-8-12,11 13-9,0-10 1,22 5-5,2-7-3,13 2-1,2-6 0,10 3 0,-4-4-2,-1 3-1,-4-1-1,-8 2-2,-5 5-3,-8-5-5,-6 3-22,-5 5-8,-6-4 1,-2 2-2,-3-8 2</inkml:trace>
  <inkml:trace contextRef="#ctx0" brushRef="#br0" timeOffset="3526">3165 1113 15,'-6'-8'25,"12"10"3,-7-6-5,-1-4-7,2 4-1,-7-8-3,5 4-2,-6-5-2,3 3 0,-9-3-2,1 5 1,-8-2-3,1 9 0,-7 2-1,-3 9 0,-8 8 1,-1 9-1,-4 6-1,5 9 1,6 5 0,11 2-1,5 1 1,14-1-1,12-7-1,14-4 1,9-9-1,8-8-1,1-8 0,2-8-1,4-7-3,-7-14-6,-5 2-28,1 1 0,-11-9-1,0 5 1,-8-3 1</inkml:trace>
  <inkml:trace contextRef="#ctx0" brushRef="#br0" timeOffset="4156">3588 1264 14,'1'3'34,"-2"-6"1,9 5 1,4-5 0,10-6-21,17 9-3,4-5-3,10 2-4,4-5-2,6 3-1,-2-1-2,-8 0-2,-5 6-8,-13 3-21,-12-7-5,-5 7 0,-14-6-2,3 7 2</inkml:trace>
  <inkml:trace contextRef="#ctx0" brushRef="#br0" timeOffset="4667">4873 997 9,'0'-1'24,"-13"-14"2,6 17 1,-12-4-15,-3 2 1,-4 6-2,-12 1-1,1 15 0,-14-5 0,5 18 1,-5-6 0,16 10-1,-5 1-3,17 8 0,7-6-2,13 4-1,13-5-1,9-4-1,10-8-1,9-4 0,7-11 0,8-7 0,1-4-1,-5-6 0,4-5-1,-5-5-2,-6 5-3,-18-8-14,-3 3-18,-5 5 0,-10-2-1,0 7 1</inkml:trace>
  <inkml:trace contextRef="#ctx0" brushRef="#br0" timeOffset="5538">5267 1182 29,'-11'-1'32,"6"3"3,-6-3-1,16-13-7,8 18-17,6-6 2,14 4-5,4-5-4,8 2 1,10-2-2,8-3-1,-3 0-2,-2-3-1,2 7-5,-18-9-8,-1 1-21,1 9 0,-20-6-1,-5 8 2</inkml:trace>
  <inkml:trace contextRef="#ctx0" brushRef="#br0" timeOffset="5929">6386 973 8,'-15'-15'29,"4"11"1,-10-8 1,-1 15 0,-2 4-21,-10-1 1,2 11-3,-6 4 0,10 10 0,-5 1-2,8 12 1,3-5-1,12 8-1,0-5-1,23 2 0,4-5-2,10-6 0,8-6-2,4-5 0,0-8-2,2-11-2,16 0-4,-21-16-11,4-4-19,-2-1 0,-9-6 0,-1 1 2</inkml:trace>
  <inkml:trace contextRef="#ctx0" brushRef="#br0" timeOffset="6229">6712 948 23,'0'-13'35,"-6"6"2,9 11 0,-4 8 2,-6 5-24,11 16-3,-8 5-5,4 8-2,3 2-1,2-1-2,-3 0-2,2-4 1,-1-3-3,-3-8-1,6 0-7,-7-12-17,1-8-12,2-4 1,-2-12-1,5-5 2</inkml:trace>
  <inkml:trace contextRef="#ctx0" brushRef="#br0" timeOffset="6450">6702 1165 21,'0'-5'33,"-4"-2"0,15 9 0,1-10 0,7 4-24,12 4-3,4-4-2,0-2-5,5 0-4,-2-5-2,-4 3-6,-7 0-10,-3-8-10,3 6 0,-22-8 1</inkml:trace>
  <inkml:trace contextRef="#ctx0" brushRef="#br0" timeOffset="6630">7050 912 22,'-1'-9'35,"-8"2"2,5 7 0,-2 10 2,-3 6-21,17 14-6,-16 4-4,10 6-3,-2 3-2,7 6-1,-3 3-1,1-8-2,4 1-3,-11-15-5,14 0-19,-8-2-11,-5-12 0,-1-5 0,5-9 1</inkml:trace>
  <inkml:trace contextRef="#ctx0" brushRef="#br0" timeOffset="6991">7211 1249 9,'-10'-3'33,"7"7"1,-2-8 2,7 4-2,-1 10-7,8-16-21,7 3-1,3-1-2,3 1-2,4 1-1,0 2 0,5 3 0,-5 2 0,-1 2 0,-5 4 0,-11 4 1,-10 5-1,-2 3 1,-8 2 0,-16 2-1,0 1 2,-5-2-1,3 0 1,9-8-1,5-2 0,-1-5 0,12-3 1,17-5-2,6-1 0,1-2 0,9 1 0,2 3 0,4 1 0,3 3 0,-3 4 0,-15 4-1,-8 3 2,-2 1-1,-14 0 0,-15 0 0,-6 0 0,-10-1 0,-3-4-2,6-4-1,-1-8-8,-4-1-25,14-1-1,0-5 1,8 1-1,0-6 2</inkml:trace>
  <inkml:trace contextRef="#ctx0" brushRef="#br0" timeOffset="9985">3060 919 1,'-6'-1'30,"12"6"1,-7-6 3,5 2 0,2 1-17,-6-9-2,7 5-2,-7-11-3,9 4-2,-9-6-2,4-1-1,-4-5-1,2-2-1,-1-3-1,1 3-1,-1-1 0,-2 1-1,2 2 0,-1 4-1,0 5-1,-3 2-1,5 6-4,-7-6-8,2 6-23,3 5 0,-1-4-1,4 3 2</inkml:trace>
  <inkml:trace contextRef="#ctx0" brushRef="#br0" timeOffset="10556">2862 71 19,'-16'-15'26,"19"13"2,-8-9-8,1 4-2,5 0-2,-5 0-4,7 12 0,-9-7-2,11 13 1,-13-1-3,7 11-1,-2-1-1,4 12-3,-2-2 0,4 3 0,-2 3-2,2-1 0,4-3 0,2-5-1,-6 1 0,-1-7 0,2-3-2,-6-5 0,7 0-2,-10-10-4,7 7-7,-9-9-14,-1-5-8,4 1 0,-8-9 2,9 7 1</inkml:trace>
  <inkml:trace contextRef="#ctx0" brushRef="#br0" timeOffset="10896">2846 260 11,'-7'-6'30,"12"9"0,0-9 1,15 9 0,3-3-23,-1-3-1,9 2-3,-2-3-3,3-2-2,2 2-2,-8-4-4,0 4-6,-3 1-11,-7-8-7,3 8 1,-13-10 0</inkml:trace>
  <inkml:trace contextRef="#ctx0" brushRef="#br0" timeOffset="11116">3133 17 5,'-12'-11'30,"11"11"0,-6-6 2,8 16 1,3 5-20,-5-2 1,7 13-5,-6 0-1,7 11-2,-4-1 0,6 5-1,-5-2-1,2-2-2,-2-2 0,2-6-3,1 1-2,-7-14-9,2-6-23,4 8-1,-5-11-1,3-1 1,-2-11 0</inkml:trace>
  <inkml:trace contextRef="#ctx0" brushRef="#br0" timeOffset="11878">4688 838 17,'7'4'27,"-8"-5"-1,-2 1-4,1 0-2,1-4-4,7 4-1,-11-5-4,10 5-1,-11-4-1,6 1-4,1-4-1,4 1 0,-5-3-1,3-1-1,-8-7 1,4-2-1,2-8 0,1-1 0,-8-6 0,3 0-1,2 0 0,1 0-1,1 7 1,-1 5-1,3 6-1,0 6 0,1 10-1,-2 0-3,6 10-9,1 5-22,-3-9 0,6 4-2,-5-6 2,5 5 1</inkml:trace>
  <inkml:trace contextRef="#ctx0" brushRef="#br0" timeOffset="16524">3021 1801 4,'4'0'24,"-5"-9"-3,4 4 1,-1 0 0,0-1-3,4 6-1,-11-3-2,11 12-2,-9-6-1,8 17-3,-8 0-2,7 12-3,-5 1 1,4 10-2,1 1-1,2 1-1,0 1 0,2-3 0,0-7-2,2-1 1,-1-6-1,-1-6 1,0-4-1,-4-5 0,0-4 0,-1-4-1,0-2-1,-6-2-2,8 4-7,-5-3-23,-2-5-4,2 5 0,0-3 0,3 7 1</inkml:trace>
  <inkml:trace contextRef="#ctx0" brushRef="#br0" timeOffset="17205">2935 2643 14,'3'-2'24,"-11"-8"4,8 7-9,2 3 0,-2 2-2,7 8-2,-7-1-2,9 14 0,-9-4 0,7 15-4,-7-2-1,7 7-3,-5 2-1,2 0-1,-1-2-1,0 0 0,1-4-1,-1-6 0,0-3-1,2-6 1,-2-4-1,-1-3 0,0-3 0,-1-5 0,1-2-2,-1-3 0,1 4-2,-8-10-4,13 8-8,-4-8-18,-4-4-3,5 4-1,-5-11 2</inkml:trace>
  <inkml:trace contextRef="#ctx0" brushRef="#br0" timeOffset="17606">3057 2861 18,'13'3'27,"-8"-12"0,12 9 2,2-4-18,1-2-1,7 2-2,-4 0-2,6-1-1,-3-1-2,4 4 0,-6-3-3,0-1-2,-1 4-3,-6-3-6,-2 1-9,3 4-11,-14-9 1,6 11 0</inkml:trace>
  <inkml:trace contextRef="#ctx0" brushRef="#br0" timeOffset="17886">3352 2614 11,'4'-6'27,"-11"-10"2,11 12 3,-3 0-15,-3-2 0,4 10-3,-4-2-2,6 12-1,-8 1-1,6 13-2,-4 0-1,3 11-1,-2 1-1,2 7-1,-1-4-1,3 2-1,1-6 0,2-3-1,0-3-1,1-4 0,3-10 0,-2-6-1,-1 3-1,-4-12-3,6 5-8,-5-8-26,-5-11 1,1 6-1,-5-9 0,4 0 2</inkml:trace>
  <inkml:trace contextRef="#ctx0" brushRef="#br0" timeOffset="18707">4749 1737 1,'6'-2'24,"-13"-9"2,11 7-5,0-1-1,-4 1-3,5 4-2,-10-4-2,11 8-1,-9-6-2,9 10 1,-7-3-4,4 11-1,0-1-1,4 12 0,-3 5 0,4 10-2,-1 3 0,4 10 0,0 1 0,0 3-1,0 2-1,0-6 1,1-3-1,-5-7 0,3-8-1,-2-6 1,-4-10-1,2-3 0,-3-8 0,-3-4 0,1-6-2,1-5-1,1 5-4,-12-11-14,9-1-18,4 3 1,-10 1-1,6 3 1</inkml:trace>
  <inkml:trace contextRef="#ctx0" brushRef="#br0" timeOffset="19499">4685 2579 21,'-12'-11'29,"12"11"0,-4-2-4,1-2-7,6 10-1,-7-2-4,8 12-2,-5-2 0,8 12-3,0-1 0,9 10-2,-14 1 0,6 4-2,-2-2-1,4 1 0,-1-4-1,3-4-1,-11-2 0,2-3-1,7-7 0,-1-4 1,-4-2-1,-3-5 0,1-3 0,-3-3-1,3-2-1,-3-5-2,5 0-4,-11-8-7,6-1-19,1 1-3,-2-5-2,1 5 2,-6-7 1</inkml:trace>
  <inkml:trace contextRef="#ctx0" brushRef="#br0" timeOffset="19839">4783 2796 9,'6'-1'30,"-6"-5"2,8 6 0,0-4 0,8-2-21,10 4-1,0-2-4,9 1-2,-1-3-3,2 1 2,0-1-5,-4-1 1,-5 4-5,-4-6-7,-5-3-15,0 11-5,-7-9 0,2 8 1</inkml:trace>
  <inkml:trace contextRef="#ctx0" brushRef="#br0" timeOffset="20089">5115 2565 26,'-12'-15'30,"15"13"2,-7-7 1,2 5-17,10 11 0,-8-4-3,8 14-1,-5 0-2,8 15-2,-9 1 0,3 8-2,-2-1-1,1 9-1,-2-2-2,-2-1 0,1-4 0,5-6-1,-9-4-1,9-5 1,0-4-1,-5-8 1,2-2-1,3-3-1,-3-4 0,-6-5-1,12 1-2,-11-10-3,5 8-16,-3-4-17,-3-8 1,2 2-1,-5-6 1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58:08.534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166 1501 0,'-35'-1'24,"22"15"2,-13-14 2,-2 9-11,9 1-2,0-7 1,13 5-2,-2-5-3,9 7 1,-14-10-1,14 6-2,5-9-2,6 6 0,-9-6-2,8 9 0,5-10-2,12 4 0,7-2 0,9 2-1,-5-1-1,9 1 0,10-4 0,9 1 0,5 1 0,1-1 0,-3-1 0,2 1 0,10 0 0,-1 3 0,-8 2-1,-7-2 0,-4-2 1,-2 4-1,3-1 0,-6-1 0,-9 2 0,-3-4 0,-1-1 1,-8 3-1,11-3 0,-4 2 0,2-3 0,-1 2 0,6-1 1,-1 2-1,-2 1 0,5 0 0,-1 0 0,-4-2 0,1 4 0,3-2 0,-6-2 0,2 2 0,4-1 0,3-1 1,-8 2-1,-1-1 0,-4 0 0,0 1 0,-2-2 0,-4-1 0,3 3 0,-3-1 0,-6 2 0,6-1 0,0-1 0,0-2 1,-1 6-1,2-2 0,2-1 0,-2 2 0,9-2 0,-4-3 0,-2 6 0,1-2 0,-1-2 0,0-2 1,-2 0-1,-2-3 0,-9 5 0,5-1 0,-1-4-1,-1 2 1,5 0 1,-6 4-1,-4 0 0,-3 1 0,-1-2 0,11-1 0,-2 4 0,-1-5 0,-8 1 0,6 0 1,3-3-1,3 2 0,5 0 0,-14-1 0,-3 0 0,4 2 0,5-1 0,-4-2 0,2 3 0,8-4 0,-9 6 0,1 0 0,3 0 0,-8-3 0,0 5 0,1-1 0,-15 1 0,-6-1 0,7-1 0,-1 0 0,-4 0 0,2 2-1,-6-1-1,-8-4-2,14 9-5,-10 0-30,-14-8-2,-1 5 0,-2-6 0,2 5 2</inkml:trace>
  <inkml:trace contextRef="#ctx0" brushRef="#br0" timeOffset="1272">3504 1212 26,'-4'3'31,"0"-9"0,7 7 2,1 1-17,-4-5 0,4 7-3,-2-5-2,7 7-2,-6-6-1,5 7-1,2-1-1,11 5-1,-2-2-1,6 5-1,5-2-1,5 2 0,7 1-1,5-1 0,-8-1 0,-7-1-1,2-2 1,-4 0-1,-3-3 1,-3 2-1,-9-5 1,-5 4 0,0-5-1,3 1 1,-2-1 0,-1 0-1,-4 0 0,-3 1 1,1-1-1,0-3 0,2 1 0,0 1 0,-3 1 0,-5-1 0,2 0 0,0-2 1,5 4-1,-2 3 0,-8 2 0,0 3 0,-4 2 1,0 5-1,-1 4 0,-5 2 1,-12 2-1,-7 4 1,-1-4-1,-4 3 0,-1-1 1,1-1-1,-5-1 0,1 1 0,11-7 0,4-2 0,6-1 0,6-5 0,2-5 0,1-3-1,13-3-1,1-4-1,-1 4-3,-6-7-15,6 2-20,-3 0 0,-6 3 0,7-2 1,-10 0 1</inkml:trace>
  <inkml:trace contextRef="#ctx0" brushRef="#br0" timeOffset="3355">147 751 23,'-13'-15'31,"19"9"1,-8-2 1,-4 5-16,4 13-1,-4-3-3,10 16-1,-2-1-3,5 13-3,-7-1 0,6 8 0,4-4-2,-3 4-1,0-6 0,-1-1-1,6-6-1,-2-6-1,-3-3 0,-1-4-1,-9-3 0,6-4-2,-1-1-3,-10-11-4,5 6-12,-1-4-16,3-11 0,-2 2 0,0-6 2</inkml:trace>
  <inkml:trace contextRef="#ctx0" brushRef="#br0" timeOffset="3685">363 717 0,'2'-26'25,"10"18"1,-9-13 3,3 8-8,1 8-6,-4-4 1,4 12-3,-7-6-1,5 15-1,-7-5-1,8 13-2,-7-1-1,5 10-2,-3 1-1,2 11 1,3-2-2,3 5 0,-8 0 0,2 1-1,3-6 0,4 0-1,-1-6 1,-3-3-2,3-7 1,1-4-1,1-4-1,-2-5-1,3-3-2,-12-10-5,12 6-10,-7-7-21,-5-6 1,2 0 0,-8-6 1</inkml:trace>
  <inkml:trace contextRef="#ctx0" brushRef="#br0" timeOffset="4066">146 965 16,'-27'-3'32,"17"9"0,1-9 2,21 4-2,22-1-20,-2-6-6,14 3 1,-8-4-5,9 0-2,1 1-7,-10-1-12,-11-5-13,4 8-2,-18-6 2,3 8-1</inkml:trace>
  <inkml:trace contextRef="#ctx0" brushRef="#br0" timeOffset="4446">708 480 23,'4'-3'31,"-11"-2"2,11 7 0,2 6-13,-13-3-4,8 16-2,-1 2-5,6 12-1,-9 1-3,6 10 0,3-4-1,-2 4 0,-2-4-2,5-1-1,0-10 0,-7-3-2,8-8-2,-4-7-2,2 2-7,-8-10-15,2-6-10,0 0 0,-8-8 0,5 2 1</inkml:trace>
  <inkml:trace contextRef="#ctx0" brushRef="#br0" timeOffset="4727">574 742 0,'-16'-9'33,"11"11"0,5-8 1,8 5-1,-1 11-5,15-20-19,7 7-2,-3-7-4,2 2-2,5-2-1,-5-3-1,1 7-4,-8-7-9,-4 0-19,6 9-1,-14-5-1,7 8 2</inkml:trace>
  <inkml:trace contextRef="#ctx0" brushRef="#br0" timeOffset="5398">1254 451 15,'13'-8'25,"-10"-10"1,7 7-9,-2 4 1,-8-1-3,0 11-1,-2-4-2,4 11 0,-14 1-2,0 13 0,-10 3-3,5 16 0,-8 8-1,2 11 1,-18 5-2,2 8 0,2-3-1,5 3 0,-6-4 0,0-3-2,9-9 1,3-5-2,4-8 1,5-2-2,-1-10 1,4-3 0,2-7-1,5-5 0,0-6 0,-1-4 0,11-3-1,0-9-2,-3 0-2,-4-12-9,10 1-26,2-4-1,-5 1 1,2 1-1,0-3 2</inkml:trace>
  <inkml:trace contextRef="#ctx0" brushRef="#br0" timeOffset="7411">1580 697 4,'22'0'26,"-25"-11"2,6 5-4,-4 0-3,-1-3-3,1 2-5,-4-3-3,-8 3-3,6-6-2,-6 3-1,-7-3-1,5 4-1,-4-4 0,6 7-1,-3-1 2,13 7-1,-15 6 0,7 7 0,-4 4 1,-5 9 0,2 7 0,-3 9 0,-1 2 0,4 5 0,-2-1-1,10 1 0,8-6 0,8 0-1,6-5 1,5-6-2,4-5 1,0-5 0,1-8-1,13-3 1,-3-6-1,3-9 0,-9-3-2,-1-6 0,4 1-4,-5-8-3,6 8-9,-14-1-20,-3-4 2,-7 7-2,0-3 3</inkml:trace>
  <inkml:trace contextRef="#ctx0" brushRef="#br0" timeOffset="7931">1794 858 11,'-8'-6'30,"11"12"2,-8-5 1,4 15 0,1 6-21,-6-5 0,7 11-4,5-4-3,4 4-1,-5-4 0,4-2-1,-7-6-1,0 0 0,5-6 0,0-6-1,-8 0 0,0-4 0,2-2-1,-2-1 1,5-6-1,0-4 1,-10-3-1,4 2 1,3-8-2,-2-1 1,3 0 0,7-3 0,-3 0 0,3 0 0,13 0 0,4 4-1,2 3 1,5 5 0,-5 2 0,1 2-2,7 7 0,-8-1-4,-5 11-8,-4 4-20,-6-9-1,2 8-1,-8-7 1</inkml:trace>
  <inkml:trace contextRef="#ctx0" brushRef="#br0" timeOffset="8532">2192 1015 27,'0'5'30,"-7"-11"3,10 0-3,-3 6-13,-2-6-3,11 6-5,-5-7-3,12 1-1,-1-1-1,4 3-2,3-2-1,4 4 0,-3 2 0,1 5-1,-10 2 1,-4 6 0,-11-1 0,-5 3-1,-9 7 1,-6 1 0,-4 2 1,-1-1-1,-6-2 2,5 0-1,1-2 0,3-1 0,10-9 0,5-3 0,10-4 0,7-3-1,7-1 0,4-2-1,5 0 0,7-3 0,-2 0 0,1 1-2,4-1-1,-7-1-3,4 5-11,-2-2-21,-6-3 2,-4 2-1,-8-2 1</inkml:trace>
  <inkml:trace contextRef="#ctx0" brushRef="#br0" timeOffset="9113">2840 528 16,'-11'-19'27,"6"13"0,-15-8 2,2 11-17,1 12 1,-5 2-2,6 14-2,-12 4-1,12 13 0,-8 1 0,6 12 2,4-6-4,9 8 0,4-8-2,12 0 0,2-10-2,9-6 0,3-10-1,4-7 0,11-9 0,5-7-1,-3-8 1,-1-8-1,0-6 0,-5-7 0,3-5 0,-2-7-1,-15 2 1,-12-4-2,-4 1 1,-14-3-1,0 6-1,-10 3-1,-2 16-5,-17-1-11,5 7-16,10 12 0,-1 4 0,17 9 1</inkml:trace>
  <inkml:trace contextRef="#ctx0" brushRef="#br0" timeOffset="9724">3203 902 3,'0'6'28,"-9"-12"0,14 11 3,-8-2-6,3-6-10,7 7 0,-4-8-5,10 4-2,-1-7 0,5 5-1,-5-5-2,7 4-1,-8-3-1,5 2-1,3 2-1,-10 2 1,-7 2-1,-1 2-1,-1 2 2,9 3-1,-1 2 1,-8 2 0,-8 2 0,8 4 1,0 2-1,0-1 1,0 4 0,-9 2-1,-1-3 0,10 4 0,0-4 0,0 2-1,0-5 0,0 0 0,0-5 0,0-2-1,0-3 0,0-4 0,0 0-2,0-6-1,1 2-5,-5-6-15,4 1-18,0-1 2,-7-5-1,1 2 1</inkml:trace>
  <inkml:trace contextRef="#ctx0" brushRef="#br0" timeOffset="10195">3158 1075 24,'-2'2'33,"1"-2"1,14 0-1,-1-2 1,4-4-26,8 4 1,-2-3-5,3 0-2,6 1-1,-2 0-1,-4 4-3,-4-6-5,3 3-15,-5 6-11,-6-8 0,6 8 0,-32-4 1</inkml:trace>
  <inkml:trace contextRef="#ctx0" brushRef="#br0" timeOffset="10796">3528 353 8,'-10'-4'25,"13"9"2,-11-9 1,10 4-12,4 2-1,-4-4-3,12 5-2,-7-6-2,6 5 0,0-4-1,6 2-1,-4 2-2,2 0-1,-2 1-2,-4 3 1,2 1-2,-2 3 1,-9 4 0,-4 4-1,-9 1 1,-6 4 1,-2 0 0,-4 5 0,-5-2 1,6 3-1,-4-5 1,8 1 0,4-6-1,5-3 0,6-3 0,8-6-1,0-3 0,7-2-1,3-4 1,2-2-1,8 0 1,0-4-1,5 3 0,1-3-1,-1 1 0,-5-2-3,3 5-3,-14-9-10,5 4-21,3 4 2,-15-4-2,4 5 1</inkml:trace>
  <inkml:trace contextRef="#ctx0" brushRef="#br0" timeOffset="11286">3896 463 14,'16'0'32,"-5"-9"2,7 8 1,0-6-1,1-4-20,13 11 0,-9-8-7,6 5-3,-2-1-1,-1 1-1,-4-2-1,-2 2 0,-2 2-1,-5-2-2,4 5-5,-10-4-16,-7-2-12,0 5 0,-5-4-2,10 8 2</inkml:trace>
  <inkml:trace contextRef="#ctx0" brushRef="#br0" timeOffset="13149">4824 1223 22,'5'3'31,"-11"-3"2,6 13 1,-8 9-13,3 0-6,10 15-1,-2 2-6,9 11-1,-9 0-2,6 5 0,-2-7-3,5-3 1,-1-5-2,-2-4 1,-6-11-2,0-5 0,1-5-1,1-10-2,-4 3-3,-7-13-9,2-8-19,4 6-3,-6-6 0,5 1 1</inkml:trace>
  <inkml:trace contextRef="#ctx0" brushRef="#br0" timeOffset="13409">4821 1563 20,'-4'-4'33,"8"7"2,1-9-1,15 7 0,19-1-18,-15-5-9,9 0-3,-1-3-5,2-5-5,5 3-10,-8-1-11,-11-4-7,2 6-1,-9-10 1</inkml:trace>
  <inkml:trace contextRef="#ctx0" brushRef="#br0" timeOffset="13600">5164 1289 18,'-11'-24'32,"10"10"3,-6 1-1,4 1-2,3 21-15,-5 3-2,11 19-6,-4 4-3,6 13 0,-3 2-2,2 7 0,-1-2-1,0 0-1,0-6-2,-2-10 0,5-3-2,-8-14-3,8 1-9,-9-10-25,0-13 1,0-2-2,0-9 3,0 2-1</inkml:trace>
  <inkml:trace contextRef="#ctx0" brushRef="#br0" timeOffset="13990">5335 1667 28,'-4'5'33,"-5"-8"1,9 3-1,0-10 1,8 1-26,11 3-2,1-4-4,8 1-1,4 2 0,6 3-1,-6 2 0,-3 4 0,1 4 1,-9 5 0,-13 8 0,-10 6 0,-14-2 0,-8 1 1,1 2 0,-6 0 0,-5-4 0,10 0-1,0-6 0,14-5 1,11-2-1,5-3 0,7-2-1,14 0 0,-3 1 1,4-1-1,6 0 0,-1 5 0,-7 1 0,-5 6 1,-14-1-1,-10 2 0,-9 2 0,-8-1 0,-12 3 0,-9-5-2,-3-3 0,2-8-3,9 4-5,-1-9-20,-4-10-6,19 0-1,-7-12 1,25 5 2</inkml:trace>
  <inkml:trace contextRef="#ctx0" brushRef="#br0" timeOffset="14571">6142 1297 19,'8'13'29,"-13"-10"1,11 12 2,-4-4-15,-5-5-2,7 5-2,-7-12-4,5 5 0,-2-11-3,1 3 0,-2-9-1,2 0-2,-5-5-1,1-2 0,-2 0-1,0-2-1,-8 2 1,2 3-1,-2 2 0,-3 7 0,-1 2 1,-7 10 0,-3 9 0,2 13 1,-3 10 1,1 15 0,0 7 0,10 8 1,5 4-1,11 2 1,4-6-2,7-5 0,6-10-1,12-12 1,7-13-2,-2-10 1,9-12-2,-2-8 1,2-5-1,-1-7-1,-2 0-4,-14-11-7,-9 5-28,3 3 1,-15 5 1,-1 5-2,-9-1 3</inkml:trace>
  <inkml:trace contextRef="#ctx0" brushRef="#br0" timeOffset="16334">6587 1508 25,'-10'0'34,"-2"-4"3,15 7-1,-3-5 0,0 1-23,19 11-2,5-8-5,13 3-2,5-2-1,8 2-1,2-7 0,5-1-1,-3 2-1,3-6-1,-8 2-1,-8-3-3,-3 10-5,-24-7-14,7 0-13,-4 7 0,-5-8-1,-2 7 1</inkml:trace>
  <inkml:trace contextRef="#ctx0" brushRef="#br0" timeOffset="16704">7727 1306 27,'-4'-6'32,"4"8"1,-6-7-1,9-1-11,0 11-10,-7-7-1,5 7-2,0-7-3,2 5 0,-3-7 0,5 1-1,-4-6 0,2 2 0,-6-6-1,2 1-1,-4-4 0,-2 1-1,-5 2 0,-1 0 0,-3 1-1,0 5 1,-7 2 0,-2 5-1,-8 5 1,-1 8 0,-2 7 0,-1 9 1,2 9-1,6 11 1,9 4-1,7 8 1,8 0-1,13-1 1,14-3-1,5-8 0,5-4-1,8-12 1,3-8-1,-1-10 0,4-6-1,0-7-2,-2-2-3,-8-15-5,8 4-15,-13-2-15,-4-8 2,4 5-2,-5-8 3</inkml:trace>
  <inkml:trace contextRef="#ctx0" brushRef="#br0" timeOffset="17385">8122 1511 12,'-22'5'34,"13"-1"2,-4-6 1,5 7 0,6 9-13,12-17-13,18 6-1,7-7-5,10 2-2,6 0-1,10 0-1,6-5 0,-3 1 0,-7 3-1,-6 0-1,-3 3-4,-17-8-11,-11 5-22,-1 4 0,-10-4-1,1 6 1,-3-10 1</inkml:trace>
  <inkml:trace contextRef="#ctx0" brushRef="#br0" timeOffset="17786">9292 1254 3,'4'-13'29,"-13"-9"1,-1 12 2,-16-4-1,3 2-19,-2 11 1,-16 2-3,8 13 0,-16 5-2,12 16-1,-6 3 1,8 15-1,-2 2 0,16 10-1,9-6-2,7 2 0,5-6 0,21-4-2,10-14 0,13-6-1,2-10 0,4-8 0,4-5-1,11-6 0,-2-6-2,-15-5 0,6 2-4,-19-13-12,6 5-23,-9 2 1,-10-1 0,-11 2 0,-3 1 1</inkml:trace>
  <inkml:trace contextRef="#ctx0" brushRef="#br0" timeOffset="19288">9672 1435 14,'-9'7'33,"-5"-9"1,8 7 2,0-7-1,7-4-20,18 9-2,6-10-3,14 7-5,8-6-1,11 3-2,3-2 0,2-1 0,-8 2-2,-2 1 0,2 0-2,-10-3-4,1 6-8,-9 1-22,-3-6-1,-5 2-1,-6-6 2,4 2 0</inkml:trace>
  <inkml:trace contextRef="#ctx0" brushRef="#br0" timeOffset="19768">10779 1299 12,'3'3'28,"-3"-12"1,0 3-6,0-1-2,9-5-3,-8 4-3,5-10-3,-6 7-3,-2-10-2,-3 6-2,2-4-1,-8 4-2,-10 4 0,-1 5 0,-6 7 0,0 10 0,-2 6 0,1 13 0,-3 8 0,5 10 1,7 5 0,10 5-1,7 0 1,13-2-1,6-4 0,10-6-1,2-8 0,7-8 0,-2-12-2,0-10 0,7-6-2,-5-12-3,3 1-5,-9-16-9,-3-5-19,4 1 1,-4-4 0,1 1 2</inkml:trace>
  <inkml:trace contextRef="#ctx0" brushRef="#br0" timeOffset="20119">11053 1248 8,'6'-22'36,"-8"1"-1,8 11 3,-5 4 0,-9 10-15,15 19-5,-7-1-6,10 16-5,-7 2-3,1 8 0,4-1-2,0 4-1,-3-2-2,-4-8-2,7-2-2,-14-16-7,10 1-15,-1-8-13,-3-11 1,0-5 0,-4-10 1</inkml:trace>
  <inkml:trace contextRef="#ctx0" brushRef="#br0" timeOffset="20359">11086 1420 31,'6'-6'35,"0"-2"1,13 5-1,8-6 0,-3 3-25,14 2-7,8-3-2,-1-3-3,1 1-3,-10-7-1,-4 4-2,-12-6 0,5 2 0,-12-6 1,-8 6 1,-8-4 2,3 0 3,-6 4 3,0-4 3,2 7 2,-8 0 1,8 10 1,-2 1 2,6 17 0,-6 3-3,18 14 0,-11 4-2,4 15 0,0 0-2,8 4 0,-10-2-2,5-1-2,2-6-1,-9-8-5,5 1-12,-1-14-22,-3-10 1,0-3-1,1-12 1,6 0 1</inkml:trace>
  <inkml:trace contextRef="#ctx0" brushRef="#br0" timeOffset="20820">11698 1507 3,'-13'-2'35,"6"5"0,7-8 2,0 7 0,0 9-2,3-16-26,8 7-3,11-4-3,3 4-1,-2 1-2,-4 2 1,6 3-1,-2 0 0,-1 2 1,-3 3-1,-7 5 1,-8 2 0,-10-1 0,-6 1-1,-7 0 1,-2 2 1,0-3-2,1-2 1,-2-5 0,9-2-1,9-3 1,5 0-1,11-4 0,2-1 1,5 2-1,6 0 0,4 3 0,-6 2 0,4 1 0,-4 3 0,-10 3 0,-7 3 0,-6 1 0,-10-1 0,-15-2 0,-1 1 0,-6-1 0,-2-4-1,6-3-2,-5-7-4,4 3-14,5-3-18,7-5 2,2 2-2,2-5 2</inkml:trace>
  <inkml:trace contextRef="#ctx0" brushRef="#br0" timeOffset="23764">7649 1961 25,'7'0'31,"-13"-7"2,9 10 0,6 1-14,-6-4-2,11 17-2,-9-1-4,11 10-3,-8 0 0,8 10-1,-4 0-1,0 8-2,-8-1 0,2-1-1,1-7-1,-7-3 0,3-3-1,0-5 0,-2-6-1,2-4 0,0-5 0,0-8-2,2 2-1,-7-13-8,1-2-29,5 1 0,-3-2 0,1 1 0,-8 2 1</inkml:trace>
  <inkml:trace contextRef="#ctx0" brushRef="#br0" timeOffset="24435">7601 2808 22,'-9'-20'31,"9"10"2,-6-6 1,3 1-14,10 13-2,-14-6-2,14 14-5,-4 0-3,3 13 0,-9 1-2,9 13-1,-12 3 0,3 11-1,6-3-1,2 3-1,-5-2 1,5-2-2,-2-1 0,0-6 0,4-9-1,4-3 1,-6-4-1,0-6 0,-7 1 0,1-5-1,8-9-1,-5-4 0,-1 2-2,-2-9-2,7 6-9,-5-5-24,-1-8 0,-1-2 0,-8-3-1,6 3 3</inkml:trace>
  <inkml:trace contextRef="#ctx0" brushRef="#br0" timeOffset="24796">7611 2990 28,'-6'-4'32,"18"4"3,-2-6-2,12 9 1,4-4-25,6-4-3,10 1-2,3-8-2,3 4-1,-8-1-1,-5 0-1,0 1-2,-12-5-3,-1 7-8,-9 3-11,-9-3-9,2 6 0,-7-8 0,6 8 1</inkml:trace>
  <inkml:trace contextRef="#ctx0" brushRef="#br0" timeOffset="25026">8011 2784 19,'-10'-18'30,"10"12"2,-9-5 3,2 1-16,11 8 0,-8 1-5,8 15-1,-5 2-3,5 12-1,-4 4-2,6 12 0,-7 6-2,2 6 0,-1-4-2,0 1 0,-1-5-1,2-3-1,-1-9 0,0-5-1,3-11 0,1-6 0,1-4-2,1-11-1,1 2-3,-9-12-10,1-1-25,7-1 1,-6-4 0,0 4 0,-3-6 1</inkml:trace>
  <inkml:trace contextRef="#ctx0" brushRef="#br0" timeOffset="26568">7652 1044 23,'0'2'32,"-6"-8"2,0 4 1,12 1-13,-12-9-5,13 4-1,-13-8-5,14 1-2,-7-8-3,6 3 0,-5-8-2,1-3-1,1-5-1,3 1-1,-2-2 0,1 2 0,-4 3-1,-2 2 0,5 7 0,-2 5-2,-3 14-2,-12-1-6,14 3-26,-2 13-4,-3 0 2,6 6-2,-2-4 1</inkml:trace>
  <inkml:trace contextRef="#ctx0" brushRef="#br0" timeOffset="27319">7351 71 21,'-7'-11'30,"10"9"1,-3-1-5,-1 2-4,6 11-2,-10-3-5,13 13-1,-5-1-3,3 10-3,-7 1-1,9 8-2,-5-2-1,6 2-1,-6-1-1,-5-2-1,4-5 0,1-1 0,0-7-1,-2-5 0,-4-2-1,0-4 0,8-5-1,-4-7-2,2 5-3,-6-14-5,9 3-17,-6-2-9,0-7 0,3 3 0,-9-7 1</inkml:trace>
  <inkml:trace contextRef="#ctx0" brushRef="#br0" timeOffset="27630">7397 307 12,'3'1'31,"-8"-7"1,12 8 1,1-8-1,2 0-21,18 5-1,4-6-5,7 2-1,-1-1-3,3-2-4,2 2-3,-9-4-5,-1 1-10,-2 6-12,-18-7 0,4 7 1,-11-7 0</inkml:trace>
  <inkml:trace contextRef="#ctx0" brushRef="#br0" timeOffset="27860">7755 39 16,'-12'-21'30,"8"13"1,-9 0 4,-2 6-15,11 14-1,-6 2-4,11 15-2,-4 2-4,9 10-2,-5 1 0,8 8-2,4-4-1,2 0-2,-5-3 0,3-3-1,-4-9-1,-2-5 0,3-4-2,-8-10-4,4 2-13,-3-10-20,-6-8 1,4-2-1,-5-4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49:39.372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291 137 11,'-38'27'29,"3"26"1,-16 4 2,-1 14-14,11 15-6,4 2 0,14 3-4,10-5-2,17-3-3,12-13-1,13-12-2,6-10-1,5-13-4,2-6-5,-3-11-8,-10-12-14,6 0-1,-13-15 0,4 3 2</inkml:trace>
  <inkml:trace contextRef="#ctx0" brushRef="#br0" timeOffset="671">503 562 3,'14'15'29,"2"-8"1,10 12 2,-7 3-13,-9 1-2,12 6-4,-16-1-5,4 4-2,-6-3-2,6-1-1,-5-8-2,2-1 1,-3-10-1,4-6 1,-1-8-1,2-6-1,2-8 1,1-6 0,1-4-1,3-7 0,0 2-1,5-1 0,-3 5 1,-2 2-1,1 9-1,-3 9 2,-2 11 0,-6 11 0,-2 8 2,-3 9 0,1 5-1,1 5 1,5-1 0,-2-2 0,7-6 0,2-7 0,4-7-1,1-9 1,-1-8-1,5-10 0,-7-7 0,6-7 0,-4-6 0,2-4-1,-4-4 0,1-2-1,-1 5 0,-1-1-1,-6 11-1,-2 2-3,-1 13-5,-7 6-13,-2 3-11,4 12 0,-4-2 1,8 9 0</inkml:trace>
  <inkml:trace contextRef="#ctx0" brushRef="#br0" timeOffset="1172">1358 468 8,'0'-13'34,"5"17"0,-8 6 2,3 16 0,-2 14-12,0-4-15,4 11-4,0-1-3,2 1-1,-1-6-3,-1-11-2,3-2-12,1-9-19,-7-18 0,4-4-2,-5-16 3</inkml:trace>
  <inkml:trace contextRef="#ctx0" brushRef="#br0" timeOffset="1382">1388 311 25,'-8'-15'32,"4"15"3,-6 1-4,14 15-5,5 6-43,-5-7-13,15 12-3,-6-6 0,13 5 1</inkml:trace>
  <inkml:trace contextRef="#ctx0" brushRef="#br0" timeOffset="1512">1606 533 11,'19'22'35,"-10"0"0,7 10 1,-9 0 0,-5-1-17,6 11-7,-5-10-7,-4 1-1,1-5-2,-3-8-1,3-4 0,-5-8-1,7-10-1,-1-8 0,2-8-1,7-8 0,1-6-2,3-7 0,8-2-1,1-7 0,11 7 0,-4 1 1,5 11 1,-5 8 1,0 12 1,-4 12 2,-8 12 1,1 15 1,-12 2-1,2 9 2,-6-1-1,1 2 0,0-7-1,-1-5-2,2-2-7,-4-9-17,-2-13-10,7-1-1,-2-12 1,9 0-1</inkml:trace>
  <inkml:trace contextRef="#ctx0" brushRef="#br0" timeOffset="1923">2192 623 3,'10'9'33,"-7"-9"0,14 5 2,-5-10-1,-3-5-14,8 6-12,6-7 0,-8-2-6,10-1 0,0-5-2,-7 0 0,-2-1 0,6-1-1,-22-1 0,3 2 1,6 0-1,-24 4 0,-1 4 0,-3 9 1,1 6 0,-7 12 1,16 14 2,-16 6 0,5 11 1,13 2 1,1 6 0,0-4-1,10 0 1,-1-10-2,13-7 0,6-9-1,4-8-1,8-9-2,-4-9-1,8-2-4,-6-13-5,8-1-20,-5-4-7,-11-5 0,5 0-1,-8-6 2</inkml:trace>
  <inkml:trace contextRef="#ctx0" brushRef="#br0" timeOffset="3405">3066 5 14,'14'-7'31,"-5"2"2,7 20 3,0 7-12,-7 2-5,7 20-4,-10 8-6,2 17-2,-8 7-1,-3 4-3,-8 0-1,-1-2-2,-5 2-3,-10-8-4,6-2-5,-14-20-12,0-2-12,3-4-2,-6-13 2,1-1 1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9:58:38.046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259 40 13,'8'-3'26,"-16"-9"1,8 9 2,-7-2-16,-5 2-1,-2 3-2,-5-2-2,1 8 0,-15-2 0,5 8-1,0 0 2,6 9-3,-12 1 1,17 7-2,1-2 0,6 6-2,10-1 0,8 3-1,4-5-1,13-2 1,13-7-1,3-3 0,4-7 0,12-5 0,2-7-1,-2-5 1,-2-7-1,-8-5 1,-8-5-1,1-6 0,-18-1 1,-10-5-1,-10 1-1,1 1 1,-4-1-1,-11 4 1,-7 7-2,-9 1-1,5 9-2,-13 0-6,5 9-18,-7 7-8,0 0 1,7 5-2,8 0 2</inkml:trace>
  <inkml:trace contextRef="#ctx0" brushRef="#br0" timeOffset="691">39 616 10,'3'-20'33,"7"11"0,-7-5 2,3 8-1,1 6-18,-9-1 0,10 11-6,-5 1-3,4 12-1,-3 0-1,5 11 0,-10 0-1,2 7-1,-2-4 0,2 4-1,-4-5-1,2-1 1,-7-7-1,4-2-1,5-5 1,-1-5-2,-2-2 2,-1-4-3,8-6 1,-3-2-2,2 2-2,-5-12-4,13 5-13,-7-3-18,0-6 1,-2 1 0,-8-5 1</inkml:trace>
  <inkml:trace contextRef="#ctx0" brushRef="#br0" timeOffset="1252">299 566 3,'13'1'21,"-13"-14"1,3 13-5,4-6-3,-7 5 1,0 2-3,0-5 1,8 11 0,-10-8 1,6 11 0,-14-3-1,7 15-2,-7-4-3,13 16 0,-10-3-3,10 8 0,-19 2-1,11 2-1,4-2 0,5-4-1,-11-4-1,5-4 0,2-4 1,-4-6-2,5-8 0,7-1 0,-10-4 0,4-2 0,9-4-2,-6-2 0,4-1-4,-9-10-7,2 7-26,-3 0 1,2-4-1,-1 1 0,-5 1 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50:06.181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66 56 6,'3'0'28,"-12"-9"2,11 10 2,-5 1-13,0-1-1,7 13-4,-11-3-3,7 14-2,-4 2-1,4 10-1,-4 1-2,-2 8-2,-3-4 0,-1 4-1,4-3 0,5-5-2,-6-3-2,4-7-1,4 2-6,-1-16-10,0-2-17,7-2 1,-2-11-2,3-2 1</inkml:trace>
  <inkml:trace contextRef="#ctx0" brushRef="#br0" timeOffset="330">220 32 18,'-3'-11'27,"6"12"0,-5-2 1,2 1-17,4 7-1,-4 0-3,5 9-1,3 1 0,-5 6-1,-3 8 1,2 7-1,-2 2 1,1 6-2,-1-1 1,0 5-3,-8-1 0,8-3-2,0-7-2,0-8-6,0 0-9,0-4-17,0-19 0,0 0 0,-2-17 1</inkml:trace>
  <inkml:trace contextRef="#ctx0" brushRef="#br0" timeOffset="641">42 385 14,'-15'12'33,"5"-9"0,7 2 2,8-10-1,6-5-23,15 3-3,-1-5-3,2-1-5,1 1-6,-1-2-11,-4 0-17,-4 8 0,-7-6 0,9 8 1</inkml:trace>
  <inkml:trace contextRef="#ctx0" brushRef="#br0" timeOffset="881">467 41 5,'3'-6'26,"0"-8"1,1 11 2,2-3-13,-8 0-2,9 4-2,-9-2-2,4 8-1,-3-2-1,1 11-2,-7 0 0,5 9-1,-1 5-1,2 7-1,-2 2-1,2 6-1,1-1 1,0 0-2,5-3-1,-5-7-2,5 0-6,-5-9-12,-2-9-14,7-1 0,-10-12 0,8 0 1</inkml:trace>
  <inkml:trace contextRef="#ctx0" brushRef="#br0" timeOffset="1212">277 275 12,'2'3'32,"-21"-7"0,41 2 3,-5-4-3,-7-1-21,13 5-2,11-2-2,-6 4-3,-6-3-2,14 3 0,-14-1-1,7-2-2,0 3-3,-5-8-6,7 5-13,1 3-10,-18-11-2,11 14 1,-18-8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A5F19BA-01C7-4C60-A19E-9EEFBEDEDF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6546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2AD436D-9D6D-46CB-AAAA-257C32790805}" type="slidenum">
              <a:rPr lang="en-US" smtClean="0">
                <a:latin typeface="Arial" pitchFamily="34" charset="0"/>
              </a:rPr>
              <a:pPr eaLnBrk="1" hangingPunct="1"/>
              <a:t>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9911A6C-69F6-4BA7-87A8-B97DE0D569B3}" type="slidenum">
              <a:rPr lang="en-US" smtClean="0">
                <a:latin typeface="Arial" pitchFamily="34" charset="0"/>
              </a:rPr>
              <a:pPr eaLnBrk="1" hangingPunct="1"/>
              <a:t>10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F555D7E-0C68-49D1-A63B-246BEA81765A}" type="slidenum">
              <a:rPr lang="en-US" smtClean="0">
                <a:latin typeface="Arial" pitchFamily="34" charset="0"/>
              </a:rPr>
              <a:pPr eaLnBrk="1" hangingPunct="1"/>
              <a:t>11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8E362C90-8DE6-4493-9F06-C8407B3B8882}" type="slidenum">
              <a:rPr lang="en-US" smtClean="0">
                <a:latin typeface="Arial" pitchFamily="34" charset="0"/>
              </a:rPr>
              <a:pPr eaLnBrk="1" hangingPunct="1"/>
              <a:t>12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B3A32ED-3DAE-49E3-93B8-9E4955F13923}" type="slidenum">
              <a:rPr lang="en-US" smtClean="0">
                <a:latin typeface="Arial" pitchFamily="34" charset="0"/>
              </a:rPr>
              <a:pPr eaLnBrk="1" hangingPunct="1"/>
              <a:t>13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133588F-6169-4DF5-A176-3B2B1B09AB25}" type="slidenum">
              <a:rPr lang="en-US" smtClean="0">
                <a:latin typeface="Arial" pitchFamily="34" charset="0"/>
              </a:rPr>
              <a:pPr eaLnBrk="1" hangingPunct="1"/>
              <a:t>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A5E99539-53CF-45C4-866D-2457BB30772F}" type="slidenum">
              <a:rPr lang="en-US" smtClean="0">
                <a:latin typeface="Arial" pitchFamily="34" charset="0"/>
              </a:rPr>
              <a:pPr eaLnBrk="1" hangingPunct="1"/>
              <a:t>15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8873DE50-88F8-4563-B534-4622A880D593}" type="slidenum">
              <a:rPr lang="en-US" smtClean="0">
                <a:latin typeface="Arial" pitchFamily="34" charset="0"/>
              </a:rPr>
              <a:pPr eaLnBrk="1" hangingPunct="1"/>
              <a:t>16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6E1C3FD8-01E2-4EDF-9A19-1DC1FF8D9166}" type="slidenum">
              <a:rPr lang="en-US" smtClean="0">
                <a:latin typeface="Arial" pitchFamily="34" charset="0"/>
              </a:rPr>
              <a:pPr eaLnBrk="1" hangingPunct="1"/>
              <a:t>17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1A3A9F8B-EE69-4D69-874E-3611880731BC}" type="slidenum">
              <a:rPr lang="en-US" smtClean="0">
                <a:latin typeface="Arial" pitchFamily="34" charset="0"/>
              </a:rPr>
              <a:pPr eaLnBrk="1" hangingPunct="1"/>
              <a:t>18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C505A1F-6E67-4541-89FA-9942FB83A4CD}" type="slidenum">
              <a:rPr lang="en-US" smtClean="0">
                <a:latin typeface="Arial" pitchFamily="34" charset="0"/>
              </a:rPr>
              <a:pPr eaLnBrk="1" hangingPunct="1"/>
              <a:t>19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A0645203-0A4C-4046-8726-A1CC8B372A10}" type="slidenum">
              <a:rPr lang="en-US" smtClean="0">
                <a:latin typeface="Arial" pitchFamily="34" charset="0"/>
              </a:rPr>
              <a:pPr eaLnBrk="1" hangingPunct="1"/>
              <a:t>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F6C609D-4BB8-4B3A-BAA2-562F46ABD05A}" type="slidenum">
              <a:rPr lang="en-US" smtClean="0">
                <a:latin typeface="Arial" pitchFamily="34" charset="0"/>
              </a:rPr>
              <a:pPr eaLnBrk="1" hangingPunct="1"/>
              <a:t>20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774AC566-E5D5-4B9E-A695-F565DAF3BF9D}" type="slidenum">
              <a:rPr lang="en-US" smtClean="0">
                <a:latin typeface="Arial" pitchFamily="34" charset="0"/>
              </a:rPr>
              <a:pPr eaLnBrk="1" hangingPunct="1"/>
              <a:t>21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6C185FC2-8D6C-4748-926F-C2F4B01B339F}" type="slidenum">
              <a:rPr lang="en-US" smtClean="0">
                <a:latin typeface="Arial" pitchFamily="34" charset="0"/>
              </a:rPr>
              <a:pPr eaLnBrk="1" hangingPunct="1"/>
              <a:t>22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171FABF-1B57-401B-A31F-62479A01D634}" type="slidenum">
              <a:rPr lang="en-US" smtClean="0">
                <a:latin typeface="Arial" pitchFamily="34" charset="0"/>
              </a:rPr>
              <a:pPr eaLnBrk="1" hangingPunct="1"/>
              <a:t>23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7D044FC9-0783-472E-8521-368197E3B566}" type="slidenum">
              <a:rPr lang="en-US" smtClean="0">
                <a:latin typeface="Arial" pitchFamily="34" charset="0"/>
              </a:rPr>
              <a:pPr eaLnBrk="1" hangingPunct="1"/>
              <a:t>24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BB1D15C-E542-411D-96F6-049AC5EF73B6}" type="slidenum">
              <a:rPr lang="en-US" smtClean="0">
                <a:latin typeface="Arial" pitchFamily="34" charset="0"/>
              </a:rPr>
              <a:pPr eaLnBrk="1" hangingPunct="1"/>
              <a:t>25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D265B3C-FB6A-4C69-AC65-96A3CEC30963}" type="slidenum">
              <a:rPr lang="en-US" smtClean="0">
                <a:latin typeface="Arial" pitchFamily="34" charset="0"/>
              </a:rPr>
              <a:pPr eaLnBrk="1" hangingPunct="1"/>
              <a:t>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DA161D1-33DF-472E-BFCE-20648A6A212A}" type="slidenum">
              <a:rPr lang="en-US" smtClean="0">
                <a:latin typeface="Arial" pitchFamily="34" charset="0"/>
              </a:rPr>
              <a:pPr eaLnBrk="1" hangingPunct="1"/>
              <a:t>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110E65B-7E6A-43B9-82A1-B000D6D489F3}" type="slidenum">
              <a:rPr lang="en-US" smtClean="0">
                <a:latin typeface="Arial" pitchFamily="34" charset="0"/>
              </a:rPr>
              <a:pPr eaLnBrk="1" hangingPunct="1"/>
              <a:t>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E811D66-8317-493B-944C-EC23D55C45F1}" type="slidenum">
              <a:rPr lang="en-US" smtClean="0">
                <a:latin typeface="Arial" pitchFamily="34" charset="0"/>
              </a:rPr>
              <a:pPr eaLnBrk="1" hangingPunct="1"/>
              <a:t>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2AB6DC67-F74A-4966-8BE6-D72BF4A7AF35}" type="slidenum">
              <a:rPr lang="en-US" smtClean="0">
                <a:latin typeface="Arial" pitchFamily="34" charset="0"/>
              </a:rPr>
              <a:pPr eaLnBrk="1" hangingPunct="1"/>
              <a:t>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FCE8698-3426-4349-B29A-6B433E7D4068}" type="slidenum">
              <a:rPr lang="en-US" smtClean="0">
                <a:latin typeface="Arial" pitchFamily="34" charset="0"/>
              </a:rPr>
              <a:pPr eaLnBrk="1" hangingPunct="1"/>
              <a:t>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1B85A4B-1DD7-48E3-8774-3BC1D274E76E}" type="slidenum">
              <a:rPr lang="en-US" smtClean="0">
                <a:latin typeface="Arial" pitchFamily="34" charset="0"/>
              </a:rPr>
              <a:pPr eaLnBrk="1" hangingPunct="1"/>
              <a:t>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B17F2-97C2-4380-84DE-3A36246993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959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DFE81-F2D1-4F8F-86E3-0DDA5388B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70525-A51B-4E30-BACA-C48E9FE46F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855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7815-0A34-444B-B34F-FCB480F4D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998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92788-A4B9-451A-A3FE-37F8544A38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982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CEFA9C-5937-4F3C-B3DC-BBE544E7A4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39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88319-843A-48D9-8C5D-E31746689C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54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304C9-B33A-4DF9-BEBF-F0E7187B51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108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0A9B8-4800-44A8-89A8-FC445E8E01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313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44DC9-D8E6-4F79-92AA-4756ADE5B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833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CB82C-1F1E-40DD-8168-D2F022D2A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931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57E5C-075B-4396-9CF5-58DE1ACBD5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73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cs typeface="+mn-cs"/>
              </a:defRPr>
            </a:lvl1pPr>
          </a:lstStyle>
          <a:p>
            <a:pPr>
              <a:defRPr/>
            </a:pPr>
            <a:fld id="{DB21DDAB-04AC-4887-A4CB-6E86D6578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customXml" Target="../ink/ink5.xml"/><Relationship Id="rId18" Type="http://schemas.openxmlformats.org/officeDocument/2006/relationships/image" Target="../media/image171.emf"/><Relationship Id="rId26" Type="http://schemas.openxmlformats.org/officeDocument/2006/relationships/image" Target="../media/image175.emf"/><Relationship Id="rId39" Type="http://schemas.openxmlformats.org/officeDocument/2006/relationships/customXml" Target="../ink/ink18.xml"/><Relationship Id="rId3" Type="http://schemas.openxmlformats.org/officeDocument/2006/relationships/image" Target="../media/image7.jpeg"/><Relationship Id="rId21" Type="http://schemas.openxmlformats.org/officeDocument/2006/relationships/customXml" Target="../ink/ink9.xml"/><Relationship Id="rId34" Type="http://schemas.openxmlformats.org/officeDocument/2006/relationships/image" Target="../media/image179.emf"/><Relationship Id="rId42" Type="http://schemas.openxmlformats.org/officeDocument/2006/relationships/image" Target="../media/image183.emf"/><Relationship Id="rId47" Type="http://schemas.openxmlformats.org/officeDocument/2006/relationships/customXml" Target="../ink/ink22.xml"/><Relationship Id="rId50" Type="http://schemas.openxmlformats.org/officeDocument/2006/relationships/image" Target="../media/image187.emf"/><Relationship Id="rId7" Type="http://schemas.openxmlformats.org/officeDocument/2006/relationships/customXml" Target="../ink/ink2.xml"/><Relationship Id="rId12" Type="http://schemas.openxmlformats.org/officeDocument/2006/relationships/image" Target="../media/image168.emf"/><Relationship Id="rId17" Type="http://schemas.openxmlformats.org/officeDocument/2006/relationships/customXml" Target="../ink/ink7.xml"/><Relationship Id="rId25" Type="http://schemas.openxmlformats.org/officeDocument/2006/relationships/customXml" Target="../ink/ink11.xml"/><Relationship Id="rId33" Type="http://schemas.openxmlformats.org/officeDocument/2006/relationships/customXml" Target="../ink/ink15.xml"/><Relationship Id="rId38" Type="http://schemas.openxmlformats.org/officeDocument/2006/relationships/image" Target="../media/image181.emf"/><Relationship Id="rId46" Type="http://schemas.openxmlformats.org/officeDocument/2006/relationships/image" Target="../media/image185.emf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70.emf"/><Relationship Id="rId20" Type="http://schemas.openxmlformats.org/officeDocument/2006/relationships/image" Target="../media/image172.emf"/><Relationship Id="rId29" Type="http://schemas.openxmlformats.org/officeDocument/2006/relationships/customXml" Target="../ink/ink13.xml"/><Relationship Id="rId41" Type="http://schemas.openxmlformats.org/officeDocument/2006/relationships/customXml" Target="../ink/ink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5.emf"/><Relationship Id="rId11" Type="http://schemas.openxmlformats.org/officeDocument/2006/relationships/customXml" Target="../ink/ink4.xml"/><Relationship Id="rId24" Type="http://schemas.openxmlformats.org/officeDocument/2006/relationships/image" Target="../media/image174.emf"/><Relationship Id="rId32" Type="http://schemas.openxmlformats.org/officeDocument/2006/relationships/image" Target="../media/image178.emf"/><Relationship Id="rId37" Type="http://schemas.openxmlformats.org/officeDocument/2006/relationships/customXml" Target="../ink/ink17.xml"/><Relationship Id="rId40" Type="http://schemas.openxmlformats.org/officeDocument/2006/relationships/image" Target="../media/image182.emf"/><Relationship Id="rId45" Type="http://schemas.openxmlformats.org/officeDocument/2006/relationships/customXml" Target="../ink/ink21.xml"/><Relationship Id="rId5" Type="http://schemas.openxmlformats.org/officeDocument/2006/relationships/customXml" Target="../ink/ink1.xml"/><Relationship Id="rId15" Type="http://schemas.openxmlformats.org/officeDocument/2006/relationships/customXml" Target="../ink/ink6.xml"/><Relationship Id="rId23" Type="http://schemas.openxmlformats.org/officeDocument/2006/relationships/customXml" Target="../ink/ink10.xml"/><Relationship Id="rId28" Type="http://schemas.openxmlformats.org/officeDocument/2006/relationships/image" Target="../media/image176.emf"/><Relationship Id="rId36" Type="http://schemas.openxmlformats.org/officeDocument/2006/relationships/image" Target="../media/image180.emf"/><Relationship Id="rId49" Type="http://schemas.openxmlformats.org/officeDocument/2006/relationships/customXml" Target="../ink/ink23.xml"/><Relationship Id="rId10" Type="http://schemas.openxmlformats.org/officeDocument/2006/relationships/image" Target="../media/image167.emf"/><Relationship Id="rId19" Type="http://schemas.openxmlformats.org/officeDocument/2006/relationships/customXml" Target="../ink/ink8.xml"/><Relationship Id="rId31" Type="http://schemas.openxmlformats.org/officeDocument/2006/relationships/customXml" Target="../ink/ink14.xml"/><Relationship Id="rId44" Type="http://schemas.openxmlformats.org/officeDocument/2006/relationships/image" Target="../media/image184.emf"/><Relationship Id="rId52" Type="http://schemas.openxmlformats.org/officeDocument/2006/relationships/image" Target="../media/image188.emf"/><Relationship Id="rId4" Type="http://schemas.openxmlformats.org/officeDocument/2006/relationships/image" Target="../media/image8.jpeg"/><Relationship Id="rId9" Type="http://schemas.openxmlformats.org/officeDocument/2006/relationships/customXml" Target="../ink/ink3.xml"/><Relationship Id="rId14" Type="http://schemas.openxmlformats.org/officeDocument/2006/relationships/image" Target="../media/image169.emf"/><Relationship Id="rId22" Type="http://schemas.openxmlformats.org/officeDocument/2006/relationships/image" Target="../media/image173.emf"/><Relationship Id="rId27" Type="http://schemas.openxmlformats.org/officeDocument/2006/relationships/customXml" Target="../ink/ink12.xml"/><Relationship Id="rId30" Type="http://schemas.openxmlformats.org/officeDocument/2006/relationships/image" Target="../media/image177.emf"/><Relationship Id="rId35" Type="http://schemas.openxmlformats.org/officeDocument/2006/relationships/customXml" Target="../ink/ink16.xml"/><Relationship Id="rId43" Type="http://schemas.openxmlformats.org/officeDocument/2006/relationships/customXml" Target="../ink/ink20.xml"/><Relationship Id="rId48" Type="http://schemas.openxmlformats.org/officeDocument/2006/relationships/image" Target="../media/image186.emf"/><Relationship Id="rId8" Type="http://schemas.openxmlformats.org/officeDocument/2006/relationships/image" Target="../media/image166.emf"/><Relationship Id="rId51" Type="http://schemas.openxmlformats.org/officeDocument/2006/relationships/customXml" Target="../ink/ink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3.emf"/><Relationship Id="rId13" Type="http://schemas.openxmlformats.org/officeDocument/2006/relationships/customXml" Target="../ink/ink30.xml"/><Relationship Id="rId18" Type="http://schemas.openxmlformats.org/officeDocument/2006/relationships/image" Target="../media/image198.emf"/><Relationship Id="rId26" Type="http://schemas.openxmlformats.org/officeDocument/2006/relationships/image" Target="../media/image202.emf"/><Relationship Id="rId3" Type="http://schemas.openxmlformats.org/officeDocument/2006/relationships/customXml" Target="../ink/ink25.xml"/><Relationship Id="rId21" Type="http://schemas.openxmlformats.org/officeDocument/2006/relationships/customXml" Target="../ink/ink34.xml"/><Relationship Id="rId7" Type="http://schemas.openxmlformats.org/officeDocument/2006/relationships/customXml" Target="../ink/ink27.xml"/><Relationship Id="rId12" Type="http://schemas.openxmlformats.org/officeDocument/2006/relationships/image" Target="../media/image195.emf"/><Relationship Id="rId17" Type="http://schemas.openxmlformats.org/officeDocument/2006/relationships/customXml" Target="../ink/ink32.xml"/><Relationship Id="rId25" Type="http://schemas.openxmlformats.org/officeDocument/2006/relationships/customXml" Target="../ink/ink36.xml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197.emf"/><Relationship Id="rId20" Type="http://schemas.openxmlformats.org/officeDocument/2006/relationships/image" Target="../media/image199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2.emf"/><Relationship Id="rId11" Type="http://schemas.openxmlformats.org/officeDocument/2006/relationships/customXml" Target="../ink/ink29.xml"/><Relationship Id="rId24" Type="http://schemas.openxmlformats.org/officeDocument/2006/relationships/image" Target="../media/image201.emf"/><Relationship Id="rId5" Type="http://schemas.openxmlformats.org/officeDocument/2006/relationships/customXml" Target="../ink/ink26.xml"/><Relationship Id="rId15" Type="http://schemas.openxmlformats.org/officeDocument/2006/relationships/customXml" Target="../ink/ink31.xml"/><Relationship Id="rId23" Type="http://schemas.openxmlformats.org/officeDocument/2006/relationships/customXml" Target="../ink/ink35.xml"/><Relationship Id="rId10" Type="http://schemas.openxmlformats.org/officeDocument/2006/relationships/image" Target="../media/image194.emf"/><Relationship Id="rId19" Type="http://schemas.openxmlformats.org/officeDocument/2006/relationships/customXml" Target="../ink/ink33.xml"/><Relationship Id="rId4" Type="http://schemas.openxmlformats.org/officeDocument/2006/relationships/image" Target="../media/image191.emf"/><Relationship Id="rId9" Type="http://schemas.openxmlformats.org/officeDocument/2006/relationships/customXml" Target="../ink/ink28.xml"/><Relationship Id="rId14" Type="http://schemas.openxmlformats.org/officeDocument/2006/relationships/image" Target="../media/image196.emf"/><Relationship Id="rId22" Type="http://schemas.openxmlformats.org/officeDocument/2006/relationships/image" Target="../media/image200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5.emf"/><Relationship Id="rId13" Type="http://schemas.openxmlformats.org/officeDocument/2006/relationships/customXml" Target="../ink/ink42.xml"/><Relationship Id="rId18" Type="http://schemas.openxmlformats.org/officeDocument/2006/relationships/image" Target="../media/image210.emf"/><Relationship Id="rId3" Type="http://schemas.openxmlformats.org/officeDocument/2006/relationships/customXml" Target="../ink/ink37.xml"/><Relationship Id="rId7" Type="http://schemas.openxmlformats.org/officeDocument/2006/relationships/customXml" Target="../ink/ink39.xml"/><Relationship Id="rId12" Type="http://schemas.openxmlformats.org/officeDocument/2006/relationships/image" Target="../media/image207.emf"/><Relationship Id="rId17" Type="http://schemas.openxmlformats.org/officeDocument/2006/relationships/customXml" Target="../ink/ink44.xml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209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4.emf"/><Relationship Id="rId11" Type="http://schemas.openxmlformats.org/officeDocument/2006/relationships/customXml" Target="../ink/ink41.xml"/><Relationship Id="rId5" Type="http://schemas.openxmlformats.org/officeDocument/2006/relationships/customXml" Target="../ink/ink38.xml"/><Relationship Id="rId15" Type="http://schemas.openxmlformats.org/officeDocument/2006/relationships/customXml" Target="../ink/ink43.xml"/><Relationship Id="rId10" Type="http://schemas.openxmlformats.org/officeDocument/2006/relationships/image" Target="../media/image206.emf"/><Relationship Id="rId4" Type="http://schemas.openxmlformats.org/officeDocument/2006/relationships/image" Target="../media/image203.emf"/><Relationship Id="rId9" Type="http://schemas.openxmlformats.org/officeDocument/2006/relationships/customXml" Target="../ink/ink40.xml"/><Relationship Id="rId14" Type="http://schemas.openxmlformats.org/officeDocument/2006/relationships/image" Target="../media/image208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47.xml"/><Relationship Id="rId13" Type="http://schemas.openxmlformats.org/officeDocument/2006/relationships/image" Target="../media/image216.emf"/><Relationship Id="rId18" Type="http://schemas.openxmlformats.org/officeDocument/2006/relationships/customXml" Target="../ink/ink52.xml"/><Relationship Id="rId26" Type="http://schemas.openxmlformats.org/officeDocument/2006/relationships/customXml" Target="../ink/ink56.xml"/><Relationship Id="rId3" Type="http://schemas.openxmlformats.org/officeDocument/2006/relationships/image" Target="../media/image11.jpeg"/><Relationship Id="rId21" Type="http://schemas.openxmlformats.org/officeDocument/2006/relationships/image" Target="../media/image220.emf"/><Relationship Id="rId7" Type="http://schemas.openxmlformats.org/officeDocument/2006/relationships/image" Target="../media/image213.emf"/><Relationship Id="rId12" Type="http://schemas.openxmlformats.org/officeDocument/2006/relationships/customXml" Target="../ink/ink49.xml"/><Relationship Id="rId17" Type="http://schemas.openxmlformats.org/officeDocument/2006/relationships/image" Target="../media/image218.emf"/><Relationship Id="rId25" Type="http://schemas.openxmlformats.org/officeDocument/2006/relationships/image" Target="../media/image222.emf"/><Relationship Id="rId33" Type="http://schemas.openxmlformats.org/officeDocument/2006/relationships/image" Target="../media/image226.emf"/><Relationship Id="rId2" Type="http://schemas.openxmlformats.org/officeDocument/2006/relationships/notesSlide" Target="../notesSlides/notesSlide15.xml"/><Relationship Id="rId16" Type="http://schemas.openxmlformats.org/officeDocument/2006/relationships/customXml" Target="../ink/ink51.xml"/><Relationship Id="rId20" Type="http://schemas.openxmlformats.org/officeDocument/2006/relationships/customXml" Target="../ink/ink53.xml"/><Relationship Id="rId29" Type="http://schemas.openxmlformats.org/officeDocument/2006/relationships/image" Target="../media/image224.emf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6.xml"/><Relationship Id="rId11" Type="http://schemas.openxmlformats.org/officeDocument/2006/relationships/image" Target="../media/image215.emf"/><Relationship Id="rId24" Type="http://schemas.openxmlformats.org/officeDocument/2006/relationships/customXml" Target="../ink/ink55.xml"/><Relationship Id="rId32" Type="http://schemas.openxmlformats.org/officeDocument/2006/relationships/customXml" Target="../ink/ink59.xml"/><Relationship Id="rId5" Type="http://schemas.openxmlformats.org/officeDocument/2006/relationships/image" Target="../media/image212.emf"/><Relationship Id="rId15" Type="http://schemas.openxmlformats.org/officeDocument/2006/relationships/image" Target="../media/image217.emf"/><Relationship Id="rId23" Type="http://schemas.openxmlformats.org/officeDocument/2006/relationships/image" Target="../media/image221.emf"/><Relationship Id="rId28" Type="http://schemas.openxmlformats.org/officeDocument/2006/relationships/customXml" Target="../ink/ink57.xml"/><Relationship Id="rId10" Type="http://schemas.openxmlformats.org/officeDocument/2006/relationships/customXml" Target="../ink/ink48.xml"/><Relationship Id="rId19" Type="http://schemas.openxmlformats.org/officeDocument/2006/relationships/image" Target="../media/image219.emf"/><Relationship Id="rId31" Type="http://schemas.openxmlformats.org/officeDocument/2006/relationships/image" Target="../media/image225.emf"/><Relationship Id="rId4" Type="http://schemas.openxmlformats.org/officeDocument/2006/relationships/customXml" Target="../ink/ink45.xml"/><Relationship Id="rId9" Type="http://schemas.openxmlformats.org/officeDocument/2006/relationships/image" Target="../media/image214.emf"/><Relationship Id="rId14" Type="http://schemas.openxmlformats.org/officeDocument/2006/relationships/customXml" Target="../ink/ink50.xml"/><Relationship Id="rId22" Type="http://schemas.openxmlformats.org/officeDocument/2006/relationships/customXml" Target="../ink/ink54.xml"/><Relationship Id="rId27" Type="http://schemas.openxmlformats.org/officeDocument/2006/relationships/image" Target="../media/image223.emf"/><Relationship Id="rId30" Type="http://schemas.openxmlformats.org/officeDocument/2006/relationships/customXml" Target="../ink/ink5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9.emf"/><Relationship Id="rId3" Type="http://schemas.openxmlformats.org/officeDocument/2006/relationships/customXml" Target="../ink/ink60.xml"/><Relationship Id="rId7" Type="http://schemas.openxmlformats.org/officeDocument/2006/relationships/customXml" Target="../ink/ink6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8.emf"/><Relationship Id="rId5" Type="http://schemas.openxmlformats.org/officeDocument/2006/relationships/customXml" Target="../ink/ink61.xml"/><Relationship Id="rId4" Type="http://schemas.openxmlformats.org/officeDocument/2006/relationships/image" Target="../media/image227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ustomXml" Target="../ink/ink6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0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3.emf"/><Relationship Id="rId3" Type="http://schemas.openxmlformats.org/officeDocument/2006/relationships/customXml" Target="../ink/ink64.xml"/><Relationship Id="rId7" Type="http://schemas.openxmlformats.org/officeDocument/2006/relationships/customXml" Target="../ink/ink66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2.emf"/><Relationship Id="rId5" Type="http://schemas.openxmlformats.org/officeDocument/2006/relationships/customXml" Target="../ink/ink65.xml"/><Relationship Id="rId10" Type="http://schemas.openxmlformats.org/officeDocument/2006/relationships/image" Target="../media/image234.emf"/><Relationship Id="rId4" Type="http://schemas.openxmlformats.org/officeDocument/2006/relationships/image" Target="../media/image231.emf"/><Relationship Id="rId9" Type="http://schemas.openxmlformats.org/officeDocument/2006/relationships/customXml" Target="../ink/ink6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7.emf"/><Relationship Id="rId13" Type="http://schemas.openxmlformats.org/officeDocument/2006/relationships/customXml" Target="../ink/ink73.xml"/><Relationship Id="rId18" Type="http://schemas.openxmlformats.org/officeDocument/2006/relationships/image" Target="../media/image242.emf"/><Relationship Id="rId26" Type="http://schemas.openxmlformats.org/officeDocument/2006/relationships/image" Target="../media/image246.emf"/><Relationship Id="rId3" Type="http://schemas.openxmlformats.org/officeDocument/2006/relationships/customXml" Target="../ink/ink68.xml"/><Relationship Id="rId21" Type="http://schemas.openxmlformats.org/officeDocument/2006/relationships/customXml" Target="../ink/ink77.xml"/><Relationship Id="rId7" Type="http://schemas.openxmlformats.org/officeDocument/2006/relationships/customXml" Target="../ink/ink70.xml"/><Relationship Id="rId12" Type="http://schemas.openxmlformats.org/officeDocument/2006/relationships/image" Target="../media/image239.emf"/><Relationship Id="rId17" Type="http://schemas.openxmlformats.org/officeDocument/2006/relationships/customXml" Target="../ink/ink75.xml"/><Relationship Id="rId25" Type="http://schemas.openxmlformats.org/officeDocument/2006/relationships/customXml" Target="../ink/ink79.xml"/><Relationship Id="rId2" Type="http://schemas.openxmlformats.org/officeDocument/2006/relationships/notesSlide" Target="../notesSlides/notesSlide25.xml"/><Relationship Id="rId16" Type="http://schemas.openxmlformats.org/officeDocument/2006/relationships/image" Target="../media/image241.emf"/><Relationship Id="rId20" Type="http://schemas.openxmlformats.org/officeDocument/2006/relationships/image" Target="../media/image24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6.emf"/><Relationship Id="rId11" Type="http://schemas.openxmlformats.org/officeDocument/2006/relationships/customXml" Target="../ink/ink72.xml"/><Relationship Id="rId24" Type="http://schemas.openxmlformats.org/officeDocument/2006/relationships/image" Target="../media/image245.emf"/><Relationship Id="rId5" Type="http://schemas.openxmlformats.org/officeDocument/2006/relationships/customXml" Target="../ink/ink69.xml"/><Relationship Id="rId15" Type="http://schemas.openxmlformats.org/officeDocument/2006/relationships/customXml" Target="../ink/ink74.xml"/><Relationship Id="rId23" Type="http://schemas.openxmlformats.org/officeDocument/2006/relationships/customXml" Target="../ink/ink78.xml"/><Relationship Id="rId28" Type="http://schemas.openxmlformats.org/officeDocument/2006/relationships/image" Target="../media/image247.emf"/><Relationship Id="rId10" Type="http://schemas.openxmlformats.org/officeDocument/2006/relationships/image" Target="../media/image238.emf"/><Relationship Id="rId19" Type="http://schemas.openxmlformats.org/officeDocument/2006/relationships/customXml" Target="../ink/ink76.xml"/><Relationship Id="rId4" Type="http://schemas.openxmlformats.org/officeDocument/2006/relationships/image" Target="../media/image235.emf"/><Relationship Id="rId9" Type="http://schemas.openxmlformats.org/officeDocument/2006/relationships/customXml" Target="../ink/ink71.xml"/><Relationship Id="rId14" Type="http://schemas.openxmlformats.org/officeDocument/2006/relationships/image" Target="../media/image240.emf"/><Relationship Id="rId22" Type="http://schemas.openxmlformats.org/officeDocument/2006/relationships/image" Target="../media/image244.emf"/><Relationship Id="rId27" Type="http://schemas.openxmlformats.org/officeDocument/2006/relationships/customXml" Target="../ink/ink8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Organic Chemistry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114800"/>
            <a:ext cx="5029200" cy="1371600"/>
          </a:xfrm>
        </p:spPr>
        <p:txBody>
          <a:bodyPr/>
          <a:lstStyle/>
          <a:p>
            <a:pPr eaLnBrk="1" hangingPunct="1"/>
            <a:r>
              <a:rPr lang="en-US" sz="3500" dirty="0" smtClean="0">
                <a:latin typeface="Pristina" pitchFamily="66" charset="0"/>
              </a:rPr>
              <a:t>Part 4: Reactions of Alcohols; Substitution </a:t>
            </a:r>
            <a:r>
              <a:rPr lang="en-US" sz="3500" dirty="0" err="1" smtClean="0">
                <a:latin typeface="Pristina" pitchFamily="66" charset="0"/>
              </a:rPr>
              <a:t>Rxns</a:t>
            </a:r>
            <a:endParaRPr lang="en-US" sz="3500" dirty="0" smtClean="0">
              <a:latin typeface="Pristina" pitchFamily="66" charset="0"/>
            </a:endParaRPr>
          </a:p>
        </p:txBody>
      </p:sp>
      <p:pic>
        <p:nvPicPr>
          <p:cNvPr id="1026" name="Picture 2" descr="http://www.home-wine-making-instructions.info/home_wine_making_instructions_images/owen1-2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9526" y="3581400"/>
            <a:ext cx="3483474" cy="231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Oxidation of alcohols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Ethanol is initially oxidized to ethanal.  The ethanal is then oxidized further to ethanoic acid.</a:t>
            </a:r>
          </a:p>
        </p:txBody>
      </p:sp>
      <p:pic>
        <p:nvPicPr>
          <p:cNvPr id="36868" name="Picture 5" descr="win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410200"/>
            <a:ext cx="1047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7" descr="red-wine-vineg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5334000"/>
            <a:ext cx="1112838" cy="129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4521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368425" y="3197225"/>
              <a:ext cx="166688" cy="600075"/>
            </p14:xfrm>
          </p:contentPart>
        </mc:Choice>
        <mc:Fallback xmlns="">
          <p:pic>
            <p:nvPicPr>
              <p:cNvPr id="64521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361945" y="3190742"/>
                <a:ext cx="179649" cy="61304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64522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035175" y="3152775"/>
              <a:ext cx="219075" cy="647700"/>
            </p14:xfrm>
          </p:contentPart>
        </mc:Choice>
        <mc:Fallback xmlns="">
          <p:pic>
            <p:nvPicPr>
              <p:cNvPr id="64522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028700" y="3146294"/>
                <a:ext cx="232025" cy="66066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64529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457575" y="3328988"/>
              <a:ext cx="782638" cy="347662"/>
            </p14:xfrm>
          </p:contentPart>
        </mc:Choice>
        <mc:Fallback xmlns="">
          <p:pic>
            <p:nvPicPr>
              <p:cNvPr id="64529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451095" y="3322503"/>
                <a:ext cx="795598" cy="36063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64533" name="Ink 2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979488" y="3830638"/>
              <a:ext cx="3146425" cy="330200"/>
            </p14:xfrm>
          </p:contentPart>
        </mc:Choice>
        <mc:Fallback xmlns="">
          <p:pic>
            <p:nvPicPr>
              <p:cNvPr id="64533" name="Ink 2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973008" y="3824156"/>
                <a:ext cx="3159385" cy="34316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64525" name="Ink 1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125538" y="4341813"/>
              <a:ext cx="244475" cy="657225"/>
            </p14:xfrm>
          </p:contentPart>
        </mc:Choice>
        <mc:Fallback xmlns="">
          <p:pic>
            <p:nvPicPr>
              <p:cNvPr id="64525" name="Ink 1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119057" y="4335334"/>
                <a:ext cx="257437" cy="67018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64526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912938" y="4248150"/>
              <a:ext cx="161925" cy="700088"/>
            </p14:xfrm>
          </p:contentPart>
        </mc:Choice>
        <mc:Fallback xmlns="">
          <p:pic>
            <p:nvPicPr>
              <p:cNvPr id="64526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906461" y="4241671"/>
                <a:ext cx="174879" cy="71304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64527" name="Ink 1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58838" y="5081588"/>
              <a:ext cx="1195387" cy="220662"/>
            </p14:xfrm>
          </p:contentPart>
        </mc:Choice>
        <mc:Fallback xmlns="">
          <p:pic>
            <p:nvPicPr>
              <p:cNvPr id="64527" name="Ink 1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852359" y="5075109"/>
                <a:ext cx="1208345" cy="23362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64548" name="Ink 3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295525" y="5459413"/>
              <a:ext cx="1138238" cy="377825"/>
            </p14:xfrm>
          </p:contentPart>
        </mc:Choice>
        <mc:Fallback xmlns="">
          <p:pic>
            <p:nvPicPr>
              <p:cNvPr id="64548" name="Ink 3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2289045" y="5452936"/>
                <a:ext cx="1151197" cy="3907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64531" name="Ink 1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13163" y="3730625"/>
              <a:ext cx="239712" cy="206375"/>
            </p14:xfrm>
          </p:contentPart>
        </mc:Choice>
        <mc:Fallback xmlns="">
          <p:pic>
            <p:nvPicPr>
              <p:cNvPr id="64531" name="Ink 1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3706684" y="3724142"/>
                <a:ext cx="252669" cy="21934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64532" name="Ink 2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311650" y="3322638"/>
              <a:ext cx="1181100" cy="806450"/>
            </p14:xfrm>
          </p:contentPart>
        </mc:Choice>
        <mc:Fallback xmlns="">
          <p:pic>
            <p:nvPicPr>
              <p:cNvPr id="64532" name="Ink 2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4305170" y="3316158"/>
                <a:ext cx="1194059" cy="8194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64535" name="Ink 2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6900" y="3840163"/>
              <a:ext cx="238125" cy="301625"/>
            </p14:xfrm>
          </p:contentPart>
        </mc:Choice>
        <mc:Fallback xmlns="">
          <p:pic>
            <p:nvPicPr>
              <p:cNvPr id="64535" name="Ink 2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590416" y="3833684"/>
                <a:ext cx="251094" cy="31458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64536" name="Ink 2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808538" y="3355975"/>
              <a:ext cx="152400" cy="469900"/>
            </p14:xfrm>
          </p:contentPart>
        </mc:Choice>
        <mc:Fallback xmlns="">
          <p:pic>
            <p:nvPicPr>
              <p:cNvPr id="64536" name="Ink 2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4802053" y="3349494"/>
                <a:ext cx="165370" cy="48286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64537" name="Ink 2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691063" y="4192588"/>
              <a:ext cx="152400" cy="584200"/>
            </p14:xfrm>
          </p:contentPart>
        </mc:Choice>
        <mc:Fallback xmlns="">
          <p:pic>
            <p:nvPicPr>
              <p:cNvPr id="64537" name="Ink 2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4684578" y="4186109"/>
                <a:ext cx="165370" cy="59715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64538" name="Ink 2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184900" y="3122613"/>
              <a:ext cx="1063625" cy="450850"/>
            </p14:xfrm>
          </p:contentPart>
        </mc:Choice>
        <mc:Fallback xmlns="">
          <p:pic>
            <p:nvPicPr>
              <p:cNvPr id="64538" name="Ink 2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6178421" y="3116131"/>
                <a:ext cx="1076583" cy="46381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64539" name="Ink 2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550150" y="3414713"/>
              <a:ext cx="158750" cy="219075"/>
            </p14:xfrm>
          </p:contentPart>
        </mc:Choice>
        <mc:Fallback xmlns="">
          <p:pic>
            <p:nvPicPr>
              <p:cNvPr id="64539" name="Ink 2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7543670" y="3408238"/>
                <a:ext cx="171709" cy="23202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64540" name="Ink 2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457825" y="3409950"/>
              <a:ext cx="536575" cy="1287463"/>
            </p14:xfrm>
          </p:contentPart>
        </mc:Choice>
        <mc:Fallback xmlns="">
          <p:pic>
            <p:nvPicPr>
              <p:cNvPr id="64540" name="Ink 2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5451343" y="3403469"/>
                <a:ext cx="549539" cy="130042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64541" name="Ink 2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405688" y="4233863"/>
              <a:ext cx="157162" cy="554037"/>
            </p14:xfrm>
          </p:contentPart>
        </mc:Choice>
        <mc:Fallback xmlns="">
          <p:pic>
            <p:nvPicPr>
              <p:cNvPr id="64541" name="Ink 2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7399215" y="4227383"/>
                <a:ext cx="170109" cy="5669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9">
            <p14:nvContentPartPr>
              <p14:cNvPr id="64542" name="Ink 3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22963" y="3495675"/>
              <a:ext cx="2590800" cy="663575"/>
            </p14:xfrm>
          </p:contentPart>
        </mc:Choice>
        <mc:Fallback xmlns="">
          <p:pic>
            <p:nvPicPr>
              <p:cNvPr id="64542" name="Ink 3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5916483" y="3489194"/>
                <a:ext cx="2603759" cy="67653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1">
            <p14:nvContentPartPr>
              <p14:cNvPr id="64543" name="Ink 3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066088" y="4195763"/>
              <a:ext cx="623887" cy="403225"/>
            </p14:xfrm>
          </p:contentPart>
        </mc:Choice>
        <mc:Fallback xmlns="">
          <p:pic>
            <p:nvPicPr>
              <p:cNvPr id="64543" name="Ink 3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8059608" y="4189283"/>
                <a:ext cx="636847" cy="41618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3">
            <p14:nvContentPartPr>
              <p14:cNvPr id="64544" name="Ink 3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408863" y="5092700"/>
              <a:ext cx="1290637" cy="312738"/>
            </p14:xfrm>
          </p:contentPart>
        </mc:Choice>
        <mc:Fallback xmlns="">
          <p:pic>
            <p:nvPicPr>
              <p:cNvPr id="64544" name="Ink 3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7402383" y="5086215"/>
                <a:ext cx="1303597" cy="32570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5">
            <p14:nvContentPartPr>
              <p14:cNvPr id="64545" name="Ink 3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564438" y="5395913"/>
              <a:ext cx="744537" cy="263525"/>
            </p14:xfrm>
          </p:contentPart>
        </mc:Choice>
        <mc:Fallback xmlns="">
          <p:pic>
            <p:nvPicPr>
              <p:cNvPr id="64545" name="Ink 3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7557958" y="5389433"/>
                <a:ext cx="757498" cy="27648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7">
            <p14:nvContentPartPr>
              <p14:cNvPr id="64550" name="Ink 3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635875" y="5680075"/>
              <a:ext cx="1338263" cy="568325"/>
            </p14:xfrm>
          </p:contentPart>
        </mc:Choice>
        <mc:Fallback xmlns="">
          <p:pic>
            <p:nvPicPr>
              <p:cNvPr id="64550" name="Ink 3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7629394" y="5673596"/>
                <a:ext cx="1351224" cy="58128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9">
            <p14:nvContentPartPr>
              <p14:cNvPr id="64549" name="Ink 3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335838" y="5791200"/>
              <a:ext cx="139700" cy="366713"/>
            </p14:xfrm>
          </p:contentPart>
        </mc:Choice>
        <mc:Fallback xmlns="">
          <p:pic>
            <p:nvPicPr>
              <p:cNvPr id="64549" name="Ink 3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7329357" y="5784722"/>
                <a:ext cx="152662" cy="3796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1">
            <p14:nvContentPartPr>
              <p14:cNvPr id="64547" name="Ink 3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208463" y="5089525"/>
              <a:ext cx="1084262" cy="320675"/>
            </p14:xfrm>
          </p:contentPart>
        </mc:Choice>
        <mc:Fallback xmlns="">
          <p:pic>
            <p:nvPicPr>
              <p:cNvPr id="64547" name="Ink 3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4201983" y="5083047"/>
                <a:ext cx="1097221" cy="333632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Oxidation of alcohols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419600"/>
            <a:ext cx="8229600" cy="182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To stop rxn at ethanal stage, distill ethanal from the rxn mixture as soon as it is formed.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If complete oxidation to ethanoic acid is desired, heat the mixture under reflux so that none of the ethanal can escape.</a:t>
            </a:r>
            <a:endParaRPr lang="en-US" sz="2400" smtClean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</a:pPr>
            <a:endParaRPr lang="en-US" sz="2400" smtClean="0">
              <a:sym typeface="Symbol" pitchFamily="18" charset="2"/>
            </a:endParaRPr>
          </a:p>
        </p:txBody>
      </p:sp>
      <p:pic>
        <p:nvPicPr>
          <p:cNvPr id="37892" name="Picture 4" descr="win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00200"/>
            <a:ext cx="1047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5" descr="red-wine-vineg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524000"/>
            <a:ext cx="1112838" cy="129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3124200" y="1935163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ym typeface="Symbol" pitchFamily="18" charset="2"/>
              </a:rPr>
              <a:t>    ethanal   </a:t>
            </a: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304800" y="2728913"/>
            <a:ext cx="2895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/>
              <a:t>ethanol</a:t>
            </a:r>
            <a:br>
              <a:rPr lang="en-US" sz="2400"/>
            </a:br>
            <a:r>
              <a:rPr lang="en-US" sz="2400"/>
              <a:t>(b.p.=78.5</a:t>
            </a:r>
            <a:r>
              <a:rPr lang="en-US" sz="2400">
                <a:sym typeface="Symbol" pitchFamily="18" charset="2"/>
              </a:rPr>
              <a:t>C)</a:t>
            </a:r>
            <a:endParaRPr lang="en-US" sz="2400"/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6096000" y="2759075"/>
            <a:ext cx="2895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/>
              <a:t>ethanoic acid</a:t>
            </a:r>
            <a:br>
              <a:rPr lang="en-US" sz="2400"/>
            </a:br>
            <a:r>
              <a:rPr lang="en-US" sz="2400"/>
              <a:t>(b.p.=118</a:t>
            </a:r>
            <a:r>
              <a:rPr lang="en-US" sz="2400">
                <a:sym typeface="Symbol" pitchFamily="18" charset="2"/>
              </a:rPr>
              <a:t>C)</a:t>
            </a:r>
            <a:endParaRPr lang="en-US" sz="2400"/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3124200" y="23622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/>
              <a:t>(b.p.=20.8</a:t>
            </a:r>
            <a:r>
              <a:rPr lang="en-US" sz="2400">
                <a:sym typeface="Symbol" pitchFamily="18" charset="2"/>
              </a:rPr>
              <a:t>C)</a:t>
            </a:r>
            <a:endParaRPr lang="en-US" sz="2400"/>
          </a:p>
        </p:txBody>
      </p:sp>
      <p:sp>
        <p:nvSpPr>
          <p:cNvPr id="37898" name="AutoShape 11"/>
          <p:cNvSpPr>
            <a:spLocks noChangeArrowheads="1"/>
          </p:cNvSpPr>
          <p:nvPr/>
        </p:nvSpPr>
        <p:spPr bwMode="auto">
          <a:xfrm>
            <a:off x="3429000" y="3352800"/>
            <a:ext cx="2286000" cy="762000"/>
          </a:xfrm>
          <a:prstGeom prst="wedgeRectCallout">
            <a:avLst>
              <a:gd name="adj1" fmla="val -5764"/>
              <a:gd name="adj2" fmla="val -103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hangingPunct="0"/>
            <a:r>
              <a:rPr lang="en-US"/>
              <a:t>Low b.p. because no H-bonding</a:t>
            </a:r>
          </a:p>
          <a:p>
            <a:pPr algn="ctr" eaLnBrk="0" hangingPunct="0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15" descr="reflu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604963"/>
            <a:ext cx="2654300" cy="532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Distillation v. Reflux heating</a:t>
            </a:r>
          </a:p>
        </p:txBody>
      </p:sp>
      <p:sp>
        <p:nvSpPr>
          <p:cNvPr id="38916" name="Rectangle 12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Distillation:</a:t>
            </a:r>
          </a:p>
        </p:txBody>
      </p:sp>
      <p:sp>
        <p:nvSpPr>
          <p:cNvPr id="38917" name="Rectangle 1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Reflux:</a:t>
            </a:r>
          </a:p>
        </p:txBody>
      </p:sp>
      <p:pic>
        <p:nvPicPr>
          <p:cNvPr id="38918" name="Picture 17" descr="distil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379663"/>
            <a:ext cx="3581400" cy="318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7813"/>
            <a:ext cx="8839200" cy="1139825"/>
          </a:xfrm>
        </p:spPr>
        <p:txBody>
          <a:bodyPr/>
          <a:lstStyle/>
          <a:p>
            <a:pPr eaLnBrk="1" hangingPunct="1"/>
            <a:r>
              <a:rPr lang="en-US" sz="3200" smtClean="0"/>
              <a:t>Oxidation of alcohols:</a:t>
            </a:r>
            <a:br>
              <a:rPr lang="en-US" sz="3200" smtClean="0"/>
            </a:br>
            <a:r>
              <a:rPr lang="en-US" sz="2000" smtClean="0">
                <a:solidFill>
                  <a:schemeClr val="tx1"/>
                </a:solidFill>
                <a:latin typeface="Verdana" pitchFamily="34" charset="0"/>
              </a:rPr>
              <a:t>Ethanol is a primary alcohol.  The oxidation reactions of alcohols can be used to distinguish between primary, secondary and tertiary alcohols.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229600" cy="4530725"/>
          </a:xfrm>
        </p:spPr>
        <p:txBody>
          <a:bodyPr/>
          <a:lstStyle/>
          <a:p>
            <a:pPr eaLnBrk="1" hangingPunct="1"/>
            <a:r>
              <a:rPr lang="en-US" smtClean="0"/>
              <a:t>All </a:t>
            </a:r>
            <a:r>
              <a:rPr lang="en-US" b="1" smtClean="0"/>
              <a:t>primary (1</a:t>
            </a:r>
            <a:r>
              <a:rPr lang="en-US" b="1" smtClean="0">
                <a:sym typeface="Symbol" pitchFamily="18" charset="2"/>
              </a:rPr>
              <a:t>) </a:t>
            </a:r>
            <a:r>
              <a:rPr lang="en-US" b="1" smtClean="0"/>
              <a:t>alcohols</a:t>
            </a:r>
            <a:r>
              <a:rPr lang="en-US" smtClean="0"/>
              <a:t> are oxidized by acidified KCr</a:t>
            </a:r>
            <a:r>
              <a:rPr lang="en-US" baseline="-25000" smtClean="0"/>
              <a:t>2</a:t>
            </a:r>
            <a:r>
              <a:rPr lang="en-US" smtClean="0"/>
              <a:t>O</a:t>
            </a:r>
            <a:r>
              <a:rPr lang="en-US" baseline="-25000" smtClean="0"/>
              <a:t>7</a:t>
            </a:r>
            <a:r>
              <a:rPr lang="en-US" smtClean="0"/>
              <a:t>, first to aldehydes then to carboxyllic acids.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63847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135063" y="3205163"/>
              <a:ext cx="44450" cy="234950"/>
            </p14:xfrm>
          </p:contentPart>
        </mc:Choice>
        <mc:Fallback xmlns="">
          <p:pic>
            <p:nvPicPr>
              <p:cNvPr id="163847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28558" y="3198687"/>
                <a:ext cx="57460" cy="24790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63848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277938" y="3201988"/>
              <a:ext cx="77787" cy="506412"/>
            </p14:xfrm>
          </p:contentPart>
        </mc:Choice>
        <mc:Fallback xmlns="">
          <p:pic>
            <p:nvPicPr>
              <p:cNvPr id="163848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271486" y="3195509"/>
                <a:ext cx="90692" cy="5193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63850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193800" y="3328988"/>
              <a:ext cx="155575" cy="46037"/>
            </p14:xfrm>
          </p:contentPart>
        </mc:Choice>
        <mc:Fallback xmlns="">
          <p:pic>
            <p:nvPicPr>
              <p:cNvPr id="163850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187318" y="3322514"/>
                <a:ext cx="168540" cy="5898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63854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150938" y="4144963"/>
              <a:ext cx="242887" cy="606425"/>
            </p14:xfrm>
          </p:contentPart>
        </mc:Choice>
        <mc:Fallback xmlns="">
          <p:pic>
            <p:nvPicPr>
              <p:cNvPr id="163854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144461" y="4138485"/>
                <a:ext cx="255841" cy="61938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63853" name="Ink 1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12775" y="3725863"/>
              <a:ext cx="1639888" cy="292100"/>
            </p14:xfrm>
          </p:contentPart>
        </mc:Choice>
        <mc:Fallback xmlns="">
          <p:pic>
            <p:nvPicPr>
              <p:cNvPr id="163853" name="Ink 1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06295" y="3719380"/>
                <a:ext cx="1652849" cy="30506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63856" name="Ink 1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452688" y="3413125"/>
              <a:ext cx="6249987" cy="971550"/>
            </p14:xfrm>
          </p:contentPart>
        </mc:Choice>
        <mc:Fallback xmlns="">
          <p:pic>
            <p:nvPicPr>
              <p:cNvPr id="163856" name="Ink 1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446208" y="3406643"/>
                <a:ext cx="6262947" cy="98451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63857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145338" y="4705350"/>
              <a:ext cx="1574800" cy="476250"/>
            </p14:xfrm>
          </p:contentPart>
        </mc:Choice>
        <mc:Fallback xmlns="">
          <p:pic>
            <p:nvPicPr>
              <p:cNvPr id="163857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138857" y="4698870"/>
                <a:ext cx="1587761" cy="48920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63858" name="Ink 1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292975" y="5219700"/>
              <a:ext cx="722313" cy="350838"/>
            </p14:xfrm>
          </p:contentPart>
        </mc:Choice>
        <mc:Fallback xmlns="">
          <p:pic>
            <p:nvPicPr>
              <p:cNvPr id="163858" name="Ink 1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7286494" y="5213223"/>
                <a:ext cx="735276" cy="36379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63859" name="Ink 1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17538" y="5065713"/>
              <a:ext cx="1357312" cy="433387"/>
            </p14:xfrm>
          </p:contentPart>
        </mc:Choice>
        <mc:Fallback xmlns="">
          <p:pic>
            <p:nvPicPr>
              <p:cNvPr id="163859" name="Ink 1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611057" y="5059234"/>
                <a:ext cx="1370273" cy="44634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163860" name="Ink 2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28663" y="5497513"/>
              <a:ext cx="279400" cy="323850"/>
            </p14:xfrm>
          </p:contentPart>
        </mc:Choice>
        <mc:Fallback xmlns="">
          <p:pic>
            <p:nvPicPr>
              <p:cNvPr id="163860" name="Ink 2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722190" y="5491036"/>
                <a:ext cx="292345" cy="33680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163861" name="Ink 2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095375" y="5405438"/>
              <a:ext cx="674688" cy="363537"/>
            </p14:xfrm>
          </p:contentPart>
        </mc:Choice>
        <mc:Fallback xmlns="">
          <p:pic>
            <p:nvPicPr>
              <p:cNvPr id="163861" name="Ink 2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1088895" y="5398959"/>
                <a:ext cx="687649" cy="37649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163862" name="Ink 2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89363" y="4897438"/>
              <a:ext cx="1430337" cy="469900"/>
            </p14:xfrm>
          </p:contentPart>
        </mc:Choice>
        <mc:Fallback xmlns="">
          <p:pic>
            <p:nvPicPr>
              <p:cNvPr id="163862" name="Ink 2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3782883" y="4890957"/>
                <a:ext cx="1443298" cy="482863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7813"/>
            <a:ext cx="8839200" cy="1139825"/>
          </a:xfrm>
        </p:spPr>
        <p:txBody>
          <a:bodyPr/>
          <a:lstStyle/>
          <a:p>
            <a:pPr eaLnBrk="1" hangingPunct="1"/>
            <a:r>
              <a:rPr lang="en-US" sz="3200" smtClean="0"/>
              <a:t>Oxidation of alcohols:</a:t>
            </a:r>
            <a:br>
              <a:rPr lang="en-US" sz="3200" smtClean="0"/>
            </a:br>
            <a:r>
              <a:rPr lang="en-US" sz="2000" smtClean="0">
                <a:solidFill>
                  <a:schemeClr val="tx1"/>
                </a:solidFill>
                <a:latin typeface="Verdana" pitchFamily="34" charset="0"/>
              </a:rPr>
              <a:t>Ethanol is a primary alcohol.  The oxidation reactions of alcohols can be used to distinguish between primary, secondary and tertiary alcohols.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229600" cy="4530725"/>
          </a:xfrm>
        </p:spPr>
        <p:txBody>
          <a:bodyPr/>
          <a:lstStyle/>
          <a:p>
            <a:pPr eaLnBrk="1" hangingPunct="1"/>
            <a:r>
              <a:rPr lang="en-US" dirty="0" smtClean="0"/>
              <a:t>All </a:t>
            </a:r>
            <a:r>
              <a:rPr lang="en-US" b="1" dirty="0" smtClean="0"/>
              <a:t>secondary (2</a:t>
            </a:r>
            <a:r>
              <a:rPr lang="en-US" b="1" dirty="0" smtClean="0">
                <a:sym typeface="Symbol" pitchFamily="18" charset="2"/>
              </a:rPr>
              <a:t>) </a:t>
            </a:r>
            <a:r>
              <a:rPr lang="en-US" b="1" dirty="0" smtClean="0"/>
              <a:t>alcohols</a:t>
            </a:r>
            <a:r>
              <a:rPr lang="en-US" dirty="0" smtClean="0"/>
              <a:t> are oxidized to ketones, which cannot undergo further oxidation.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65893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677988" y="3435350"/>
              <a:ext cx="171450" cy="608013"/>
            </p14:xfrm>
          </p:contentPart>
        </mc:Choice>
        <mc:Fallback xmlns="">
          <p:pic>
            <p:nvPicPr>
              <p:cNvPr id="165893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671532" y="3428870"/>
                <a:ext cx="184363" cy="62097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65894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933575" y="4117975"/>
              <a:ext cx="835025" cy="239713"/>
            </p14:xfrm>
          </p:contentPart>
        </mc:Choice>
        <mc:Fallback xmlns="">
          <p:pic>
            <p:nvPicPr>
              <p:cNvPr id="165894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927096" y="4111496"/>
                <a:ext cx="847982" cy="25267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65895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931863" y="4132263"/>
              <a:ext cx="1060450" cy="1123950"/>
            </p14:xfrm>
          </p:contentPart>
        </mc:Choice>
        <mc:Fallback xmlns="">
          <p:pic>
            <p:nvPicPr>
              <p:cNvPr id="165895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25384" y="4125783"/>
                <a:ext cx="1073409" cy="113691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65896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351213" y="4210050"/>
              <a:ext cx="1681162" cy="101600"/>
            </p14:xfrm>
          </p:contentPart>
        </mc:Choice>
        <mc:Fallback xmlns="">
          <p:pic>
            <p:nvPicPr>
              <p:cNvPr id="165896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344733" y="4203565"/>
                <a:ext cx="1694122" cy="11457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65897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467100" y="3690938"/>
              <a:ext cx="1655763" cy="496887"/>
            </p14:xfrm>
          </p:contentPart>
        </mc:Choice>
        <mc:Fallback xmlns="">
          <p:pic>
            <p:nvPicPr>
              <p:cNvPr id="165897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460620" y="3684457"/>
                <a:ext cx="1668724" cy="50984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65898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651625" y="3487738"/>
              <a:ext cx="236538" cy="549275"/>
            </p14:xfrm>
          </p:contentPart>
        </mc:Choice>
        <mc:Fallback xmlns="">
          <p:pic>
            <p:nvPicPr>
              <p:cNvPr id="165898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645145" y="3481255"/>
                <a:ext cx="249499" cy="56224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65899" name="Ink 1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916488" y="4127500"/>
              <a:ext cx="227012" cy="282575"/>
            </p14:xfrm>
          </p:contentPart>
        </mc:Choice>
        <mc:Fallback xmlns="">
          <p:pic>
            <p:nvPicPr>
              <p:cNvPr id="165899" name="Ink 1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4910012" y="4121021"/>
                <a:ext cx="239964" cy="29553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65900" name="Ink 1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842000" y="4060825"/>
              <a:ext cx="1892300" cy="390525"/>
            </p14:xfrm>
          </p:contentPart>
        </mc:Choice>
        <mc:Fallback xmlns="">
          <p:pic>
            <p:nvPicPr>
              <p:cNvPr id="165900" name="Ink 1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5835520" y="4054346"/>
                <a:ext cx="1905261" cy="403483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7813"/>
            <a:ext cx="8839200" cy="1139825"/>
          </a:xfrm>
        </p:spPr>
        <p:txBody>
          <a:bodyPr/>
          <a:lstStyle/>
          <a:p>
            <a:pPr eaLnBrk="1" hangingPunct="1"/>
            <a:r>
              <a:rPr lang="en-US" sz="3200" smtClean="0"/>
              <a:t>Oxidation of alcohols:</a:t>
            </a:r>
            <a:br>
              <a:rPr lang="en-US" sz="3200" smtClean="0"/>
            </a:br>
            <a:r>
              <a:rPr lang="en-US" sz="2000" smtClean="0">
                <a:solidFill>
                  <a:schemeClr val="tx1"/>
                </a:solidFill>
                <a:latin typeface="Verdana" pitchFamily="34" charset="0"/>
              </a:rPr>
              <a:t>Ethanol is a primary alcohol.  The oxidation reactions of alcohols can be used to distinguish between primary, secondary and tertiary alcohols.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229600" cy="4530725"/>
          </a:xfrm>
        </p:spPr>
        <p:txBody>
          <a:bodyPr/>
          <a:lstStyle/>
          <a:p>
            <a:pPr eaLnBrk="1" hangingPunct="1"/>
            <a:r>
              <a:rPr lang="en-US" b="1" dirty="0" err="1" smtClean="0"/>
              <a:t>Tertiarary</a:t>
            </a:r>
            <a:r>
              <a:rPr lang="en-US" b="1" dirty="0" smtClean="0"/>
              <a:t> (3</a:t>
            </a:r>
            <a:r>
              <a:rPr lang="en-US" b="1" dirty="0" smtClean="0">
                <a:sym typeface="Symbol" pitchFamily="18" charset="2"/>
              </a:rPr>
              <a:t>) </a:t>
            </a:r>
            <a:r>
              <a:rPr lang="en-US" b="1" dirty="0" smtClean="0"/>
              <a:t>alcohols</a:t>
            </a:r>
            <a:r>
              <a:rPr lang="en-US" dirty="0" smtClean="0"/>
              <a:t> cannot be oxidized by acidified </a:t>
            </a:r>
            <a:r>
              <a:rPr lang="en-US" dirty="0" smtClean="0"/>
              <a:t>K</a:t>
            </a:r>
            <a:r>
              <a:rPr lang="en-US" baseline="-25000" dirty="0" smtClean="0"/>
              <a:t>2</a:t>
            </a:r>
            <a:r>
              <a:rPr lang="en-US" dirty="0" smtClean="0"/>
              <a:t>Cr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7</a:t>
            </a:r>
            <a:r>
              <a:rPr lang="en-US" dirty="0" smtClean="0"/>
              <a:t> </a:t>
            </a:r>
            <a:r>
              <a:rPr lang="en-US" dirty="0" smtClean="0"/>
              <a:t>as they have no hydrogen atoms attached directly to the carbon atom containing the –OH group.</a:t>
            </a:r>
          </a:p>
          <a:p>
            <a:pPr eaLnBrk="1" hangingPunct="1"/>
            <a:r>
              <a:rPr lang="en-US" dirty="0" smtClean="0"/>
              <a:t>It is not true to say that tertiary alcohols can never be oxidized, as they burn readily.  However, when this happens the carbon chain is destroyed.</a:t>
            </a:r>
          </a:p>
        </p:txBody>
      </p:sp>
      <p:pic>
        <p:nvPicPr>
          <p:cNvPr id="41988" name="Picture 5" descr="fir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257800"/>
            <a:ext cx="1790700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67943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112125" y="3375025"/>
              <a:ext cx="160338" cy="174625"/>
            </p14:xfrm>
          </p:contentPart>
        </mc:Choice>
        <mc:Fallback xmlns="">
          <p:pic>
            <p:nvPicPr>
              <p:cNvPr id="167943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105639" y="3368557"/>
                <a:ext cx="173309" cy="187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67944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285163" y="3454400"/>
              <a:ext cx="171450" cy="17463"/>
            </p14:xfrm>
          </p:contentPart>
        </mc:Choice>
        <mc:Fallback xmlns="">
          <p:pic>
            <p:nvPicPr>
              <p:cNvPr id="167944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278680" y="3447985"/>
                <a:ext cx="184417" cy="3029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67945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493125" y="3373438"/>
              <a:ext cx="147638" cy="128587"/>
            </p14:xfrm>
          </p:contentPart>
        </mc:Choice>
        <mc:Fallback xmlns="">
          <p:pic>
            <p:nvPicPr>
              <p:cNvPr id="167945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8486643" y="3366955"/>
                <a:ext cx="160601" cy="14155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67946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655050" y="3359150"/>
              <a:ext cx="31750" cy="125413"/>
            </p14:xfrm>
          </p:contentPart>
        </mc:Choice>
        <mc:Fallback xmlns="">
          <p:pic>
            <p:nvPicPr>
              <p:cNvPr id="167946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648629" y="3352663"/>
                <a:ext cx="44593" cy="13838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7947" name="Ink 1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683625" y="3386138"/>
              <a:ext cx="104775" cy="34925"/>
            </p14:xfrm>
          </p:contentPart>
        </mc:Choice>
        <mc:Fallback xmlns="">
          <p:pic>
            <p:nvPicPr>
              <p:cNvPr id="167947" name="Ink 1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677188" y="3379657"/>
                <a:ext cx="117648" cy="4788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67948" name="Ink 1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778875" y="3354388"/>
              <a:ext cx="15875" cy="146050"/>
            </p14:xfrm>
          </p:contentPart>
        </mc:Choice>
        <mc:Fallback xmlns="">
          <p:pic>
            <p:nvPicPr>
              <p:cNvPr id="167948" name="Ink 1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8772381" y="3347913"/>
                <a:ext cx="28864" cy="15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67949" name="Ink 1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135938" y="3152775"/>
              <a:ext cx="19050" cy="169863"/>
            </p14:xfrm>
          </p:contentPart>
        </mc:Choice>
        <mc:Fallback xmlns="">
          <p:pic>
            <p:nvPicPr>
              <p:cNvPr id="167949" name="Ink 1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8129468" y="3146297"/>
                <a:ext cx="31990" cy="18281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67950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993063" y="2868613"/>
              <a:ext cx="174625" cy="214312"/>
            </p14:xfrm>
          </p:contentPart>
        </mc:Choice>
        <mc:Fallback xmlns="">
          <p:pic>
            <p:nvPicPr>
              <p:cNvPr id="167950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7986582" y="2862140"/>
                <a:ext cx="187587" cy="22725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67951" name="Ink 1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794625" y="3473450"/>
              <a:ext cx="196850" cy="14288"/>
            </p14:xfrm>
          </p:contentPart>
        </mc:Choice>
        <mc:Fallback xmlns="">
          <p:pic>
            <p:nvPicPr>
              <p:cNvPr id="167951" name="Ink 1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7788147" y="3467020"/>
                <a:ext cx="209805" cy="2714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167952" name="Ink 1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505700" y="3395663"/>
              <a:ext cx="149225" cy="188912"/>
            </p14:xfrm>
          </p:contentPart>
        </mc:Choice>
        <mc:Fallback xmlns="">
          <p:pic>
            <p:nvPicPr>
              <p:cNvPr id="167952" name="Ink 1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7499228" y="3389186"/>
                <a:ext cx="162170" cy="20186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167953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662863" y="3341688"/>
              <a:ext cx="14287" cy="76200"/>
            </p14:xfrm>
          </p:contentPart>
        </mc:Choice>
        <mc:Fallback xmlns="">
          <p:pic>
            <p:nvPicPr>
              <p:cNvPr id="167953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7656434" y="3335218"/>
                <a:ext cx="27145" cy="891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167954" name="Ink 1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162925" y="3657600"/>
              <a:ext cx="23813" cy="147638"/>
            </p14:xfrm>
          </p:contentPart>
        </mc:Choice>
        <mc:Fallback xmlns="">
          <p:pic>
            <p:nvPicPr>
              <p:cNvPr id="167954" name="Ink 1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8156431" y="3651118"/>
                <a:ext cx="36802" cy="16060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167955" name="Ink 1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124825" y="3897313"/>
              <a:ext cx="161925" cy="204787"/>
            </p14:xfrm>
          </p:contentPart>
        </mc:Choice>
        <mc:Fallback xmlns="">
          <p:pic>
            <p:nvPicPr>
              <p:cNvPr id="167955" name="Ink 1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8118348" y="3890823"/>
                <a:ext cx="174879" cy="21776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167956" name="Ink 2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299450" y="3860800"/>
              <a:ext cx="23813" cy="76200"/>
            </p14:xfrm>
          </p:contentPart>
        </mc:Choice>
        <mc:Fallback xmlns="">
          <p:pic>
            <p:nvPicPr>
              <p:cNvPr id="167956" name="Ink 2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8292956" y="3854330"/>
                <a:ext cx="36802" cy="891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167957" name="Ink 2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358188" y="3852863"/>
              <a:ext cx="20637" cy="88900"/>
            </p14:xfrm>
          </p:contentPart>
        </mc:Choice>
        <mc:Fallback xmlns="">
          <p:pic>
            <p:nvPicPr>
              <p:cNvPr id="167957" name="Ink 2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8351671" y="3846384"/>
                <a:ext cx="33671" cy="101857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Substitution reactions and reaction pathways</a:t>
            </a:r>
          </a:p>
        </p:txBody>
      </p:sp>
      <p:sp>
        <p:nvSpPr>
          <p:cNvPr id="4301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1139825"/>
          </a:xfrm>
        </p:spPr>
        <p:txBody>
          <a:bodyPr/>
          <a:lstStyle/>
          <a:p>
            <a:pPr eaLnBrk="1" hangingPunct="1"/>
            <a:r>
              <a:rPr lang="en-US" sz="4000" smtClean="0"/>
              <a:t>Substitution reactions of halogenoalkanes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200" smtClean="0"/>
              <a:t>Because of the greater electronegativity of the halogen atom compared with the carbon atom, halogenoalkanes have a polar bond.</a:t>
            </a:r>
          </a:p>
          <a:p>
            <a:pPr eaLnBrk="1" hangingPunct="1"/>
            <a:r>
              <a:rPr lang="en-US" sz="2200" smtClean="0"/>
              <a:t>Reagents that have a non-bonding pair of electrons are attracted to the carbon atom in halogenoalkanes and a substitution rxn occurs.</a:t>
            </a:r>
          </a:p>
          <a:p>
            <a:pPr eaLnBrk="1" hangingPunct="1"/>
            <a:r>
              <a:rPr lang="en-US" sz="2200" smtClean="0"/>
              <a:t>Such reagents are called </a:t>
            </a:r>
            <a:r>
              <a:rPr lang="en-US" sz="2200" b="1" smtClean="0"/>
              <a:t>nucleophiles</a:t>
            </a:r>
            <a:r>
              <a:rPr lang="en-US" sz="2200" smtClean="0"/>
              <a:t>.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1905000" y="6248400"/>
            <a:ext cx="594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Note: “curly arrows” show movement of electrons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9638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90575" y="4459288"/>
              <a:ext cx="5756275" cy="1393825"/>
            </p14:xfrm>
          </p:contentPart>
        </mc:Choice>
        <mc:Fallback xmlns="">
          <p:pic>
            <p:nvPicPr>
              <p:cNvPr id="69638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84095" y="4452808"/>
                <a:ext cx="5769235" cy="140678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9639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877050" y="4927600"/>
              <a:ext cx="1370013" cy="333375"/>
            </p14:xfrm>
          </p:contentPart>
        </mc:Choice>
        <mc:Fallback xmlns="">
          <p:pic>
            <p:nvPicPr>
              <p:cNvPr id="69639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870571" y="4921120"/>
                <a:ext cx="1382972" cy="34633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69640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809875" y="5449888"/>
              <a:ext cx="1397000" cy="1136650"/>
            </p14:xfrm>
          </p:contentPart>
        </mc:Choice>
        <mc:Fallback xmlns="">
          <p:pic>
            <p:nvPicPr>
              <p:cNvPr id="69640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803396" y="5443407"/>
                <a:ext cx="1409959" cy="1149611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Mechanism of nucleophilic substitution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5105400"/>
          </a:xfrm>
        </p:spPr>
        <p:txBody>
          <a:bodyPr/>
          <a:lstStyle/>
          <a:p>
            <a:pPr eaLnBrk="1" hangingPunct="1"/>
            <a:r>
              <a:rPr lang="en-US" smtClean="0"/>
              <a:t>Primary halogenoalkanes </a:t>
            </a:r>
            <a:r>
              <a:rPr lang="en-US" sz="2000" smtClean="0"/>
              <a:t>(one alkyl group attached to the carbon atom bonded to the halogen)</a:t>
            </a:r>
            <a:endParaRPr lang="en-US" sz="4400" smtClean="0"/>
          </a:p>
          <a:p>
            <a:pPr lvl="1" eaLnBrk="1" hangingPunct="1"/>
            <a:r>
              <a:rPr lang="en-US" sz="2000" smtClean="0"/>
              <a:t>Example: CH</a:t>
            </a:r>
            <a:r>
              <a:rPr lang="en-US" sz="2000" baseline="-25000" smtClean="0"/>
              <a:t>3</a:t>
            </a:r>
            <a:r>
              <a:rPr lang="en-US" sz="2000" smtClean="0"/>
              <a:t>CH</a:t>
            </a:r>
            <a:r>
              <a:rPr lang="en-US" sz="2000" baseline="-25000" smtClean="0"/>
              <a:t>2</a:t>
            </a:r>
            <a:r>
              <a:rPr lang="en-US" sz="2000" smtClean="0"/>
              <a:t>Br + OH</a:t>
            </a:r>
            <a:r>
              <a:rPr lang="en-US" sz="2000" baseline="30000" smtClean="0"/>
              <a:t>-</a:t>
            </a:r>
            <a:r>
              <a:rPr lang="en-US" sz="2000" smtClean="0"/>
              <a:t> </a:t>
            </a:r>
            <a:r>
              <a:rPr lang="en-US" sz="2000" smtClean="0">
                <a:sym typeface="Symbol" pitchFamily="18" charset="2"/>
              </a:rPr>
              <a:t> </a:t>
            </a:r>
            <a:r>
              <a:rPr lang="en-US" sz="2000" smtClean="0"/>
              <a:t>CH</a:t>
            </a:r>
            <a:r>
              <a:rPr lang="en-US" sz="2000" baseline="-25000" smtClean="0"/>
              <a:t>3</a:t>
            </a:r>
            <a:r>
              <a:rPr lang="en-US" sz="2000" smtClean="0"/>
              <a:t>CH</a:t>
            </a:r>
            <a:r>
              <a:rPr lang="en-US" sz="2000" baseline="-25000" smtClean="0"/>
              <a:t>2</a:t>
            </a:r>
            <a:r>
              <a:rPr lang="en-US" sz="2000" smtClean="0"/>
              <a:t>OH + Br</a:t>
            </a:r>
            <a:r>
              <a:rPr lang="en-US" sz="2000" baseline="30000" smtClean="0"/>
              <a:t>-</a:t>
            </a:r>
            <a:endParaRPr lang="en-US" sz="2000" baseline="30000" smtClean="0">
              <a:sym typeface="Symbol" pitchFamily="18" charset="2"/>
            </a:endParaRPr>
          </a:p>
          <a:p>
            <a:pPr lvl="2" eaLnBrk="1" hangingPunct="1"/>
            <a:r>
              <a:rPr lang="en-US" smtClean="0"/>
              <a:t>Determined experimentally: rate=k[C</a:t>
            </a:r>
            <a:r>
              <a:rPr lang="en-US" baseline="-25000" smtClean="0"/>
              <a:t>2</a:t>
            </a:r>
            <a:r>
              <a:rPr lang="en-US" smtClean="0"/>
              <a:t>H</a:t>
            </a:r>
            <a:r>
              <a:rPr lang="en-US" baseline="-25000" smtClean="0"/>
              <a:t>5</a:t>
            </a:r>
            <a:r>
              <a:rPr lang="en-US" smtClean="0"/>
              <a:t>Br][OH</a:t>
            </a:r>
            <a:r>
              <a:rPr lang="en-US" baseline="30000" smtClean="0"/>
              <a:t>-</a:t>
            </a:r>
            <a:r>
              <a:rPr lang="en-US" smtClean="0"/>
              <a:t>]</a:t>
            </a:r>
          </a:p>
          <a:p>
            <a:pPr lvl="2" eaLnBrk="1" hangingPunct="1"/>
            <a:r>
              <a:rPr lang="en-US" smtClean="0"/>
              <a:t>The proposed mechanism involves the formation of a transition state which involves both of the reactants.</a:t>
            </a:r>
          </a:p>
          <a:p>
            <a:pPr lvl="2" eaLnBrk="1" hangingPunct="1"/>
            <a:endParaRPr lang="en-US" smtClean="0"/>
          </a:p>
          <a:p>
            <a:pPr lvl="2" eaLnBrk="1" hangingPunct="1"/>
            <a:endParaRPr lang="en-US" smtClean="0"/>
          </a:p>
          <a:p>
            <a:pPr lvl="2" eaLnBrk="1" hangingPunct="1"/>
            <a:endParaRPr lang="en-US" smtClean="0"/>
          </a:p>
          <a:p>
            <a:pPr lvl="2" eaLnBrk="1" hangingPunct="1"/>
            <a:endParaRPr lang="en-US" smtClean="0"/>
          </a:p>
          <a:p>
            <a:pPr lvl="2" eaLnBrk="1" hangingPunct="1"/>
            <a:endParaRPr lang="en-US" smtClean="0"/>
          </a:p>
          <a:p>
            <a:pPr lvl="1" eaLnBrk="1" hangingPunct="1"/>
            <a:r>
              <a:rPr lang="en-US" sz="2000" smtClean="0"/>
              <a:t>Because the molecularity of this single-step mechanism is two it is known as an </a:t>
            </a:r>
            <a:r>
              <a:rPr lang="en-US" sz="2000" b="1" smtClean="0"/>
              <a:t>S</a:t>
            </a:r>
            <a:r>
              <a:rPr lang="en-US" sz="2000" b="1" baseline="-25000" smtClean="0"/>
              <a:t>N</a:t>
            </a:r>
            <a:r>
              <a:rPr lang="en-US" sz="2000" b="1" smtClean="0"/>
              <a:t>2 mechanism (bimolecular nucleophilic substitution).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1685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39738" y="3952875"/>
              <a:ext cx="8540750" cy="1682750"/>
            </p14:xfrm>
          </p:contentPart>
        </mc:Choice>
        <mc:Fallback xmlns="">
          <p:pic>
            <p:nvPicPr>
              <p:cNvPr id="71685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3258" y="3946395"/>
                <a:ext cx="8553710" cy="1695711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Mechanism of nucleophilic substitution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924800" cy="5105400"/>
          </a:xfrm>
        </p:spPr>
        <p:txBody>
          <a:bodyPr/>
          <a:lstStyle/>
          <a:p>
            <a:pPr eaLnBrk="1" hangingPunct="1"/>
            <a:r>
              <a:rPr lang="en-US" sz="3200" smtClean="0"/>
              <a:t>Primary halogenoalkanes tend to react by an </a:t>
            </a:r>
            <a:r>
              <a:rPr lang="en-US" sz="6000" smtClean="0"/>
              <a:t>S</a:t>
            </a:r>
            <a:r>
              <a:rPr lang="en-US" sz="6000" baseline="-25000" smtClean="0"/>
              <a:t>N</a:t>
            </a:r>
            <a:r>
              <a:rPr lang="en-US" sz="6000" smtClean="0"/>
              <a:t>2</a:t>
            </a:r>
            <a:r>
              <a:rPr lang="en-US" sz="3200" smtClean="0"/>
              <a:t> mechanism. </a:t>
            </a:r>
            <a:br>
              <a:rPr lang="en-US" sz="3200" smtClean="0"/>
            </a:br>
            <a:r>
              <a:rPr lang="en-US" sz="3200" smtClean="0"/>
              <a:t/>
            </a:r>
            <a:br>
              <a:rPr lang="en-US" sz="3200" smtClean="0"/>
            </a:br>
            <a:r>
              <a:rPr lang="en-US" smtClean="0"/>
              <a:t>(bimolecular nucleophilic substitution)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Reactions of Alcohols</a:t>
            </a:r>
          </a:p>
        </p:txBody>
      </p:sp>
      <p:sp>
        <p:nvSpPr>
          <p:cNvPr id="2867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Mechanism of nucleophilic substitution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/>
            <a:r>
              <a:rPr lang="en-US" dirty="0" smtClean="0"/>
              <a:t>Tertiary </a:t>
            </a:r>
            <a:r>
              <a:rPr lang="en-US" dirty="0" err="1" smtClean="0"/>
              <a:t>halogenoalkanes</a:t>
            </a:r>
            <a:r>
              <a:rPr lang="en-US" dirty="0" smtClean="0"/>
              <a:t> </a:t>
            </a:r>
            <a:r>
              <a:rPr lang="en-US" sz="2000" dirty="0" smtClean="0"/>
              <a:t>(three alkyl groups attached to the carbon atom bonded to the halogen).</a:t>
            </a:r>
          </a:p>
          <a:p>
            <a:pPr lvl="1" eaLnBrk="1" hangingPunct="1"/>
            <a:r>
              <a:rPr lang="en-US" sz="2000" dirty="0" smtClean="0"/>
              <a:t>Example: C(CH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)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Br + OH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 </a:t>
            </a:r>
            <a:r>
              <a:rPr lang="en-US" sz="2000" dirty="0" smtClean="0">
                <a:sym typeface="Symbol" pitchFamily="18" charset="2"/>
              </a:rPr>
              <a:t> </a:t>
            </a:r>
            <a:r>
              <a:rPr lang="en-US" sz="2000" dirty="0" smtClean="0"/>
              <a:t>C(CH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)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OH + Br</a:t>
            </a:r>
            <a:r>
              <a:rPr lang="en-US" sz="2000" baseline="30000" dirty="0" smtClean="0"/>
              <a:t>-</a:t>
            </a:r>
            <a:endParaRPr lang="en-US" sz="2000" baseline="30000" dirty="0" smtClean="0">
              <a:sym typeface="Symbol" pitchFamily="18" charset="2"/>
            </a:endParaRPr>
          </a:p>
          <a:p>
            <a:pPr lvl="2" eaLnBrk="1" hangingPunct="1"/>
            <a:r>
              <a:rPr lang="en-US" dirty="0" smtClean="0"/>
              <a:t>Determined experimentally: rate=k[</a:t>
            </a:r>
            <a:r>
              <a:rPr lang="en-US" sz="1800" dirty="0" smtClean="0"/>
              <a:t>C(CH</a:t>
            </a:r>
            <a:r>
              <a:rPr lang="en-US" sz="1800" baseline="-25000" dirty="0" smtClean="0"/>
              <a:t>3</a:t>
            </a:r>
            <a:r>
              <a:rPr lang="en-US" sz="1800" dirty="0" smtClean="0"/>
              <a:t>)</a:t>
            </a:r>
            <a:r>
              <a:rPr lang="en-US" sz="1800" baseline="-25000" dirty="0" smtClean="0"/>
              <a:t>3</a:t>
            </a:r>
            <a:r>
              <a:rPr lang="en-US" sz="1800" dirty="0" smtClean="0"/>
              <a:t>Br</a:t>
            </a:r>
            <a:r>
              <a:rPr lang="en-US" dirty="0" smtClean="0"/>
              <a:t>]</a:t>
            </a:r>
          </a:p>
          <a:p>
            <a:pPr lvl="2" eaLnBrk="1" hangingPunct="1"/>
            <a:r>
              <a:rPr lang="en-US" dirty="0" smtClean="0"/>
              <a:t>A two-step mechanism is proposed that is consistent with this rate expression.</a:t>
            </a:r>
          </a:p>
          <a:p>
            <a:pPr lvl="2" eaLnBrk="1" hangingPunct="1"/>
            <a:endParaRPr lang="en-US" dirty="0" smtClean="0"/>
          </a:p>
          <a:p>
            <a:pPr lvl="2" eaLnBrk="1" hangingPunct="1"/>
            <a:endParaRPr lang="en-US" dirty="0" smtClean="0"/>
          </a:p>
          <a:p>
            <a:pPr lvl="2" eaLnBrk="1" hangingPunct="1"/>
            <a:endParaRPr lang="en-US" dirty="0" smtClean="0"/>
          </a:p>
          <a:p>
            <a:pPr lvl="2" eaLnBrk="1" hangingPunct="1"/>
            <a:endParaRPr lang="en-US" dirty="0" smtClean="0"/>
          </a:p>
          <a:p>
            <a:pPr lvl="2" eaLnBrk="1" hangingPunct="1"/>
            <a:endParaRPr lang="en-US" dirty="0" smtClean="0"/>
          </a:p>
          <a:p>
            <a:pPr lvl="1" eaLnBrk="1" hangingPunct="1"/>
            <a:r>
              <a:rPr lang="en-US" sz="2000" dirty="0" smtClean="0"/>
              <a:t>The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step is rate-determining.  Because the </a:t>
            </a:r>
            <a:r>
              <a:rPr lang="en-US" sz="2000" dirty="0" err="1" smtClean="0"/>
              <a:t>molecularity</a:t>
            </a:r>
            <a:r>
              <a:rPr lang="en-US" sz="2000" dirty="0" smtClean="0"/>
              <a:t> is one the mechanism is known as </a:t>
            </a:r>
            <a:r>
              <a:rPr lang="en-US" sz="2000" b="1" dirty="0" smtClean="0"/>
              <a:t>S</a:t>
            </a:r>
            <a:r>
              <a:rPr lang="en-US" sz="2000" b="1" baseline="-25000" dirty="0" smtClean="0"/>
              <a:t>N</a:t>
            </a:r>
            <a:r>
              <a:rPr lang="en-US" sz="2000" b="1" dirty="0" smtClean="0"/>
              <a:t>1 (</a:t>
            </a:r>
            <a:r>
              <a:rPr lang="en-US" sz="2000" b="1" dirty="0" err="1" smtClean="0"/>
              <a:t>unimolecular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nucleophilic</a:t>
            </a:r>
            <a:r>
              <a:rPr lang="en-US" sz="2000" b="1" dirty="0" smtClean="0"/>
              <a:t> substitution).</a:t>
            </a:r>
          </a:p>
          <a:p>
            <a:pPr eaLnBrk="1" hangingPunct="1"/>
            <a:endParaRPr lang="en-US" sz="2000" dirty="0" smtClean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3733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458913" y="4075113"/>
              <a:ext cx="250825" cy="339725"/>
            </p14:xfrm>
          </p:contentPart>
        </mc:Choice>
        <mc:Fallback xmlns="">
          <p:pic>
            <p:nvPicPr>
              <p:cNvPr id="73733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452435" y="4068635"/>
                <a:ext cx="263780" cy="35268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3734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079625" y="3883025"/>
              <a:ext cx="4786313" cy="641350"/>
            </p14:xfrm>
          </p:contentPart>
        </mc:Choice>
        <mc:Fallback xmlns="">
          <p:pic>
            <p:nvPicPr>
              <p:cNvPr id="73734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073145" y="3876547"/>
                <a:ext cx="4799273" cy="65430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73735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205663" y="3990975"/>
              <a:ext cx="1044575" cy="241300"/>
            </p14:xfrm>
          </p:contentPart>
        </mc:Choice>
        <mc:Fallback xmlns="">
          <p:pic>
            <p:nvPicPr>
              <p:cNvPr id="73735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199182" y="3984492"/>
                <a:ext cx="1057538" cy="25426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73736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481138" y="4760913"/>
              <a:ext cx="6102350" cy="534987"/>
            </p14:xfrm>
          </p:contentPart>
        </mc:Choice>
        <mc:Fallback xmlns="">
          <p:pic>
            <p:nvPicPr>
              <p:cNvPr id="73736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474658" y="4754433"/>
                <a:ext cx="6115310" cy="547948"/>
              </a:xfrm>
              <a:prstGeom prst="rect">
                <a:avLst/>
              </a:prstGeom>
            </p:spPr>
          </p:pic>
        </mc:Fallback>
      </mc:AlternateContent>
      <p:sp>
        <p:nvSpPr>
          <p:cNvPr id="2" name="TextBox 1"/>
          <p:cNvSpPr txBox="1"/>
          <p:nvPr/>
        </p:nvSpPr>
        <p:spPr>
          <a:xfrm>
            <a:off x="2895600" y="5071646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74B230"/>
                </a:solidFill>
                <a:latin typeface="Bradley Hand ITC" pitchFamily="66" charset="0"/>
              </a:rPr>
              <a:t>3</a:t>
            </a:r>
            <a:endParaRPr lang="en-US" b="1" dirty="0">
              <a:solidFill>
                <a:srgbClr val="74B230"/>
              </a:solidFill>
              <a:latin typeface="Bradley Hand ITC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Mechanism of nucleophilic substitution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Tertiary halogenoalkanes tend to react by an</a:t>
            </a:r>
            <a:r>
              <a:rPr lang="en-US" smtClean="0"/>
              <a:t> </a:t>
            </a:r>
            <a:r>
              <a:rPr lang="en-US" sz="6000" smtClean="0"/>
              <a:t>S</a:t>
            </a:r>
            <a:r>
              <a:rPr lang="en-US" sz="6000" baseline="-25000" smtClean="0"/>
              <a:t>N</a:t>
            </a:r>
            <a:r>
              <a:rPr lang="en-US" sz="6000" smtClean="0"/>
              <a:t>1</a:t>
            </a:r>
            <a:r>
              <a:rPr lang="en-US" smtClean="0"/>
              <a:t> </a:t>
            </a:r>
            <a:r>
              <a:rPr lang="en-US" sz="3200" smtClean="0"/>
              <a:t>mechanism.</a:t>
            </a:r>
            <a:r>
              <a:rPr lang="en-US" smtClean="0"/>
              <a:t> 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(unimolecular nucleophilic substitution)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Mechanism of nucleophilic substitution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about secondary halogenoalkanes?</a:t>
            </a:r>
          </a:p>
          <a:p>
            <a:pPr lvl="1" eaLnBrk="1" hangingPunct="1"/>
            <a:r>
              <a:rPr lang="en-US" smtClean="0"/>
              <a:t>Proceed by a mixture of S</a:t>
            </a:r>
            <a:r>
              <a:rPr lang="en-US" baseline="-25000" smtClean="0"/>
              <a:t>N</a:t>
            </a:r>
            <a:r>
              <a:rPr lang="en-US" smtClean="0"/>
              <a:t>1 and S</a:t>
            </a:r>
            <a:r>
              <a:rPr lang="en-US" baseline="-25000" smtClean="0"/>
              <a:t>N</a:t>
            </a:r>
            <a:r>
              <a:rPr lang="en-US" smtClean="0"/>
              <a:t>2 mechanisms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Reaction Pathways</a:t>
            </a:r>
          </a:p>
        </p:txBody>
      </p:sp>
      <p:sp>
        <p:nvSpPr>
          <p:cNvPr id="50179" name="Text Box 4"/>
          <p:cNvSpPr txBox="1">
            <a:spLocks noChangeArrowheads="1"/>
          </p:cNvSpPr>
          <p:nvPr/>
        </p:nvSpPr>
        <p:spPr bwMode="auto">
          <a:xfrm>
            <a:off x="533400" y="1600200"/>
            <a:ext cx="2209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/>
              <a:t>alkane</a:t>
            </a:r>
          </a:p>
        </p:txBody>
      </p:sp>
      <p:sp>
        <p:nvSpPr>
          <p:cNvPr id="50180" name="Text Box 5"/>
          <p:cNvSpPr txBox="1">
            <a:spLocks noChangeArrowheads="1"/>
          </p:cNvSpPr>
          <p:nvPr/>
        </p:nvSpPr>
        <p:spPr bwMode="auto">
          <a:xfrm>
            <a:off x="228600" y="3048000"/>
            <a:ext cx="2667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/>
              <a:t>halogenoalkane</a:t>
            </a:r>
          </a:p>
        </p:txBody>
      </p:sp>
      <p:sp>
        <p:nvSpPr>
          <p:cNvPr id="50181" name="Text Box 6"/>
          <p:cNvSpPr txBox="1">
            <a:spLocks noChangeArrowheads="1"/>
          </p:cNvSpPr>
          <p:nvPr/>
        </p:nvSpPr>
        <p:spPr bwMode="auto">
          <a:xfrm>
            <a:off x="533400" y="4495800"/>
            <a:ext cx="2209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/>
              <a:t>alcohol</a:t>
            </a:r>
          </a:p>
        </p:txBody>
      </p:sp>
      <p:sp>
        <p:nvSpPr>
          <p:cNvPr id="50182" name="Text Box 7"/>
          <p:cNvSpPr txBox="1">
            <a:spLocks noChangeArrowheads="1"/>
          </p:cNvSpPr>
          <p:nvPr/>
        </p:nvSpPr>
        <p:spPr bwMode="auto">
          <a:xfrm>
            <a:off x="533400" y="5943600"/>
            <a:ext cx="2209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dirty="0" smtClean="0"/>
              <a:t>ketone</a:t>
            </a:r>
            <a:endParaRPr lang="en-US" sz="2200" dirty="0"/>
          </a:p>
        </p:txBody>
      </p:sp>
      <p:sp>
        <p:nvSpPr>
          <p:cNvPr id="50183" name="Text Box 8"/>
          <p:cNvSpPr txBox="1">
            <a:spLocks noChangeArrowheads="1"/>
          </p:cNvSpPr>
          <p:nvPr/>
        </p:nvSpPr>
        <p:spPr bwMode="auto">
          <a:xfrm>
            <a:off x="2971800" y="1600200"/>
            <a:ext cx="2895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/>
              <a:t>dihalogenoalkane</a:t>
            </a:r>
          </a:p>
        </p:txBody>
      </p:sp>
      <p:sp>
        <p:nvSpPr>
          <p:cNvPr id="50184" name="Text Box 9"/>
          <p:cNvSpPr txBox="1">
            <a:spLocks noChangeArrowheads="1"/>
          </p:cNvSpPr>
          <p:nvPr/>
        </p:nvSpPr>
        <p:spPr bwMode="auto">
          <a:xfrm>
            <a:off x="6096000" y="1600200"/>
            <a:ext cx="3200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/>
              <a:t>trihalogenoalkane</a:t>
            </a:r>
            <a:br>
              <a:rPr lang="en-US" sz="2200"/>
            </a:br>
            <a:r>
              <a:rPr lang="en-US" sz="2200"/>
              <a:t>tetrahalogenoalkane</a:t>
            </a:r>
          </a:p>
        </p:txBody>
      </p:sp>
      <p:sp>
        <p:nvSpPr>
          <p:cNvPr id="50185" name="Text Box 10"/>
          <p:cNvSpPr txBox="1">
            <a:spLocks noChangeArrowheads="1"/>
          </p:cNvSpPr>
          <p:nvPr/>
        </p:nvSpPr>
        <p:spPr bwMode="auto">
          <a:xfrm>
            <a:off x="3657600" y="3048000"/>
            <a:ext cx="2209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/>
              <a:t>alkene</a:t>
            </a:r>
          </a:p>
        </p:txBody>
      </p:sp>
      <p:sp>
        <p:nvSpPr>
          <p:cNvPr id="50186" name="Text Box 11"/>
          <p:cNvSpPr txBox="1">
            <a:spLocks noChangeArrowheads="1"/>
          </p:cNvSpPr>
          <p:nvPr/>
        </p:nvSpPr>
        <p:spPr bwMode="auto">
          <a:xfrm>
            <a:off x="6629400" y="3048000"/>
            <a:ext cx="2209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/>
              <a:t>poly(alkene)</a:t>
            </a:r>
          </a:p>
        </p:txBody>
      </p:sp>
      <p:sp>
        <p:nvSpPr>
          <p:cNvPr id="50187" name="Text Box 12"/>
          <p:cNvSpPr txBox="1">
            <a:spLocks noChangeArrowheads="1"/>
          </p:cNvSpPr>
          <p:nvPr/>
        </p:nvSpPr>
        <p:spPr bwMode="auto">
          <a:xfrm>
            <a:off x="3429000" y="4495800"/>
            <a:ext cx="2209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/>
              <a:t>aldehyde</a:t>
            </a:r>
          </a:p>
        </p:txBody>
      </p:sp>
      <p:sp>
        <p:nvSpPr>
          <p:cNvPr id="50188" name="Text Box 13"/>
          <p:cNvSpPr txBox="1">
            <a:spLocks noChangeArrowheads="1"/>
          </p:cNvSpPr>
          <p:nvPr/>
        </p:nvSpPr>
        <p:spPr bwMode="auto">
          <a:xfrm>
            <a:off x="6324600" y="4495800"/>
            <a:ext cx="2514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/>
              <a:t>carboxylic acid</a:t>
            </a:r>
          </a:p>
        </p:txBody>
      </p:sp>
      <p:sp>
        <p:nvSpPr>
          <p:cNvPr id="50189" name="Text Box 14"/>
          <p:cNvSpPr txBox="1">
            <a:spLocks noChangeArrowheads="1"/>
          </p:cNvSpPr>
          <p:nvPr/>
        </p:nvSpPr>
        <p:spPr bwMode="auto">
          <a:xfrm>
            <a:off x="4800600" y="59436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</a:rPr>
              <a:t>M = mechanism required</a:t>
            </a:r>
          </a:p>
        </p:txBody>
      </p:sp>
      <p:sp>
        <p:nvSpPr>
          <p:cNvPr id="50190" name="Line 15"/>
          <p:cNvSpPr>
            <a:spLocks noChangeShapeType="1"/>
          </p:cNvSpPr>
          <p:nvPr/>
        </p:nvSpPr>
        <p:spPr bwMode="auto">
          <a:xfrm>
            <a:off x="990600" y="20574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1" name="Line 16"/>
          <p:cNvSpPr>
            <a:spLocks noChangeShapeType="1"/>
          </p:cNvSpPr>
          <p:nvPr/>
        </p:nvSpPr>
        <p:spPr bwMode="auto">
          <a:xfrm>
            <a:off x="990600" y="35814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2" name="Line 17"/>
          <p:cNvSpPr>
            <a:spLocks noChangeShapeType="1"/>
          </p:cNvSpPr>
          <p:nvPr/>
        </p:nvSpPr>
        <p:spPr bwMode="auto">
          <a:xfrm>
            <a:off x="990600" y="49530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3" name="Line 18"/>
          <p:cNvSpPr>
            <a:spLocks noChangeShapeType="1"/>
          </p:cNvSpPr>
          <p:nvPr/>
        </p:nvSpPr>
        <p:spPr bwMode="auto">
          <a:xfrm flipV="1">
            <a:off x="2514600" y="2057400"/>
            <a:ext cx="1524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4" name="Line 19"/>
          <p:cNvSpPr>
            <a:spLocks noChangeShapeType="1"/>
          </p:cNvSpPr>
          <p:nvPr/>
        </p:nvSpPr>
        <p:spPr bwMode="auto">
          <a:xfrm flipH="1" flipV="1">
            <a:off x="1600200" y="1905000"/>
            <a:ext cx="22098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5" name="Line 20"/>
          <p:cNvSpPr>
            <a:spLocks noChangeShapeType="1"/>
          </p:cNvSpPr>
          <p:nvPr/>
        </p:nvSpPr>
        <p:spPr bwMode="auto">
          <a:xfrm flipH="1">
            <a:off x="2590800" y="3276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6" name="Line 21"/>
          <p:cNvSpPr>
            <a:spLocks noChangeShapeType="1"/>
          </p:cNvSpPr>
          <p:nvPr/>
        </p:nvSpPr>
        <p:spPr bwMode="auto">
          <a:xfrm flipV="1">
            <a:off x="4267200" y="20574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7" name="Line 22"/>
          <p:cNvSpPr>
            <a:spLocks noChangeShapeType="1"/>
          </p:cNvSpPr>
          <p:nvPr/>
        </p:nvSpPr>
        <p:spPr bwMode="auto">
          <a:xfrm flipH="1">
            <a:off x="1600200" y="3505200"/>
            <a:ext cx="2209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8" name="Line 23"/>
          <p:cNvSpPr>
            <a:spLocks noChangeShapeType="1"/>
          </p:cNvSpPr>
          <p:nvPr/>
        </p:nvSpPr>
        <p:spPr bwMode="auto">
          <a:xfrm>
            <a:off x="1752600" y="47244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9" name="Line 24"/>
          <p:cNvSpPr>
            <a:spLocks noChangeShapeType="1"/>
          </p:cNvSpPr>
          <p:nvPr/>
        </p:nvSpPr>
        <p:spPr bwMode="auto">
          <a:xfrm>
            <a:off x="4953000" y="4724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0" name="Line 25"/>
          <p:cNvSpPr>
            <a:spLocks noChangeShapeType="1"/>
          </p:cNvSpPr>
          <p:nvPr/>
        </p:nvSpPr>
        <p:spPr bwMode="auto">
          <a:xfrm>
            <a:off x="4800600" y="32766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1" name="Line 26"/>
          <p:cNvSpPr>
            <a:spLocks noChangeShapeType="1"/>
          </p:cNvSpPr>
          <p:nvPr/>
        </p:nvSpPr>
        <p:spPr bwMode="auto">
          <a:xfrm>
            <a:off x="5562600" y="1828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2" name="Text Box 27"/>
          <p:cNvSpPr txBox="1">
            <a:spLocks noChangeArrowheads="1"/>
          </p:cNvSpPr>
          <p:nvPr/>
        </p:nvSpPr>
        <p:spPr bwMode="auto">
          <a:xfrm>
            <a:off x="609600" y="2286000"/>
            <a:ext cx="457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chemeClr val="tx2"/>
                </a:solidFill>
              </a:rPr>
              <a:t>M</a:t>
            </a:r>
          </a:p>
        </p:txBody>
      </p:sp>
      <p:sp>
        <p:nvSpPr>
          <p:cNvPr id="50203" name="Text Box 28"/>
          <p:cNvSpPr txBox="1">
            <a:spLocks noChangeArrowheads="1"/>
          </p:cNvSpPr>
          <p:nvPr/>
        </p:nvSpPr>
        <p:spPr bwMode="auto">
          <a:xfrm>
            <a:off x="609600" y="3840163"/>
            <a:ext cx="457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chemeClr val="tx2"/>
                </a:solidFill>
              </a:rPr>
              <a:t>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Reaction Pathways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191000"/>
          </a:xfrm>
        </p:spPr>
        <p:txBody>
          <a:bodyPr/>
          <a:lstStyle/>
          <a:p>
            <a:pPr marL="533400" indent="-533400" eaLnBrk="1" hangingPunct="1"/>
            <a:r>
              <a:rPr lang="en-US" smtClean="0"/>
              <a:t>You need to be able to deduce rxn pathways given the starting material and the product.</a:t>
            </a:r>
          </a:p>
          <a:p>
            <a:pPr marL="914400" lvl="1" indent="-457200" eaLnBrk="1" hangingPunct="1"/>
            <a:r>
              <a:rPr lang="en-US" smtClean="0"/>
              <a:t>Conversions with more than two stages will not be assessed.</a:t>
            </a:r>
          </a:p>
          <a:p>
            <a:pPr marL="914400" lvl="1" indent="-457200" eaLnBrk="1" hangingPunct="1"/>
            <a:r>
              <a:rPr lang="en-US" smtClean="0"/>
              <a:t>Reagents, conditions and equations should be included.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Reaction Pathways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686800" cy="5029200"/>
          </a:xfrm>
        </p:spPr>
        <p:txBody>
          <a:bodyPr/>
          <a:lstStyle/>
          <a:p>
            <a:pPr marL="533400" indent="-533400" eaLnBrk="1" hangingPunct="1"/>
            <a:r>
              <a:rPr lang="en-US" sz="2400" u="sng" smtClean="0"/>
              <a:t>Example:</a:t>
            </a:r>
            <a:r>
              <a:rPr lang="en-US" sz="2400" smtClean="0"/>
              <a:t> deduce a reaction pathway for the conversion of 2-butene to butanone can be done in two stages:</a:t>
            </a:r>
          </a:p>
          <a:p>
            <a:pPr marL="914400" lvl="1" indent="-457200" eaLnBrk="1" hangingPunct="1">
              <a:buFont typeface="Wingdings" pitchFamily="2" charset="2"/>
              <a:buAutoNum type="arabicParenR"/>
            </a:pPr>
            <a:r>
              <a:rPr lang="en-US" smtClean="0"/>
              <a:t>Step 1: 2-butene can be heated with steam and a catalyst to form 2-butanol.</a:t>
            </a:r>
            <a:br>
              <a:rPr lang="en-US" smtClean="0"/>
            </a:br>
            <a:endParaRPr lang="en-US" smtClean="0"/>
          </a:p>
          <a:p>
            <a:pPr marL="914400" lvl="1" indent="-457200" eaLnBrk="1" hangingPunct="1">
              <a:buFont typeface="Wingdings" pitchFamily="2" charset="2"/>
              <a:buAutoNum type="arabicParenR"/>
            </a:pPr>
            <a:endParaRPr lang="en-US" smtClean="0"/>
          </a:p>
          <a:p>
            <a:pPr marL="914400" lvl="1" indent="-457200" eaLnBrk="1" hangingPunct="1">
              <a:buFont typeface="Wingdings" pitchFamily="2" charset="2"/>
              <a:buAutoNum type="arabicParenR"/>
            </a:pPr>
            <a:endParaRPr lang="en-US" smtClean="0"/>
          </a:p>
          <a:p>
            <a:pPr marL="914400" lvl="1" indent="-457200" eaLnBrk="1" hangingPunct="1">
              <a:buFont typeface="Wingdings" pitchFamily="2" charset="2"/>
              <a:buAutoNum type="arabicParenR"/>
            </a:pPr>
            <a:r>
              <a:rPr lang="en-US" smtClean="0"/>
              <a:t>Step 2: 2-butanol can then be oxidized by heating with acidified KCr</a:t>
            </a:r>
            <a:r>
              <a:rPr lang="en-US" baseline="-25000" smtClean="0"/>
              <a:t>2</a:t>
            </a:r>
            <a:r>
              <a:rPr lang="en-US" smtClean="0"/>
              <a:t>O</a:t>
            </a:r>
            <a:r>
              <a:rPr lang="en-US" baseline="-25000" smtClean="0"/>
              <a:t>7</a:t>
            </a:r>
            <a:r>
              <a:rPr lang="en-US" smtClean="0"/>
              <a:t> to form butanone.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82277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930275" y="4183063"/>
              <a:ext cx="777875" cy="488950"/>
            </p14:xfrm>
          </p:contentPart>
        </mc:Choice>
        <mc:Fallback xmlns="">
          <p:pic>
            <p:nvPicPr>
              <p:cNvPr id="182277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23796" y="4176582"/>
                <a:ext cx="790834" cy="50191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82278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660650" y="3425825"/>
              <a:ext cx="474663" cy="354013"/>
            </p14:xfrm>
          </p:contentPart>
        </mc:Choice>
        <mc:Fallback xmlns="">
          <p:pic>
            <p:nvPicPr>
              <p:cNvPr id="182278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654172" y="3419343"/>
                <a:ext cx="487618" cy="36697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82279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654800" y="3384550"/>
              <a:ext cx="169863" cy="404813"/>
            </p14:xfrm>
          </p:contentPart>
        </mc:Choice>
        <mc:Fallback xmlns="">
          <p:pic>
            <p:nvPicPr>
              <p:cNvPr id="182279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648322" y="3378067"/>
                <a:ext cx="182819" cy="4177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82280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280275" y="3370263"/>
              <a:ext cx="438150" cy="474662"/>
            </p14:xfrm>
          </p:contentPart>
        </mc:Choice>
        <mc:Fallback xmlns="">
          <p:pic>
            <p:nvPicPr>
              <p:cNvPr id="182280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273795" y="3363785"/>
                <a:ext cx="451111" cy="48761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82281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081088" y="3530600"/>
              <a:ext cx="1549400" cy="592138"/>
            </p14:xfrm>
          </p:contentPart>
        </mc:Choice>
        <mc:Fallback xmlns="">
          <p:pic>
            <p:nvPicPr>
              <p:cNvPr id="182281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074608" y="3524121"/>
                <a:ext cx="1562360" cy="6050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82282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051175" y="3665538"/>
              <a:ext cx="5410200" cy="492125"/>
            </p14:xfrm>
          </p:contentPart>
        </mc:Choice>
        <mc:Fallback xmlns="">
          <p:pic>
            <p:nvPicPr>
              <p:cNvPr id="182282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3044695" y="3659058"/>
                <a:ext cx="5423160" cy="50508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82283" name="Ink 1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568575" y="4175125"/>
              <a:ext cx="873125" cy="531813"/>
            </p14:xfrm>
          </p:contentPart>
        </mc:Choice>
        <mc:Fallback xmlns="">
          <p:pic>
            <p:nvPicPr>
              <p:cNvPr id="182283" name="Ink 1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562094" y="4168644"/>
                <a:ext cx="886087" cy="54477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82284" name="Ink 1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683375" y="4137025"/>
              <a:ext cx="177800" cy="498475"/>
            </p14:xfrm>
          </p:contentPart>
        </mc:Choice>
        <mc:Fallback xmlns="">
          <p:pic>
            <p:nvPicPr>
              <p:cNvPr id="182284" name="Ink 1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6676896" y="4130547"/>
                <a:ext cx="190757" cy="51143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82285" name="Ink 1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331075" y="4130675"/>
              <a:ext cx="176213" cy="550863"/>
            </p14:xfrm>
          </p:contentPart>
        </mc:Choice>
        <mc:Fallback xmlns="">
          <p:pic>
            <p:nvPicPr>
              <p:cNvPr id="182285" name="Ink 1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7324589" y="4124198"/>
                <a:ext cx="189186" cy="56381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182286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559050" y="5443538"/>
              <a:ext cx="342900" cy="168275"/>
            </p14:xfrm>
          </p:contentPart>
        </mc:Choice>
        <mc:Fallback xmlns="">
          <p:pic>
            <p:nvPicPr>
              <p:cNvPr id="182286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2552573" y="5437052"/>
                <a:ext cx="355853" cy="18124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182287" name="Ink 1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939800" y="5462588"/>
              <a:ext cx="2700338" cy="1122362"/>
            </p14:xfrm>
          </p:contentPart>
        </mc:Choice>
        <mc:Fallback xmlns="">
          <p:pic>
            <p:nvPicPr>
              <p:cNvPr id="182287" name="Ink 1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933320" y="5456109"/>
                <a:ext cx="2713298" cy="113532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182288" name="Ink 1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40175" y="5407025"/>
              <a:ext cx="4298950" cy="1182688"/>
            </p14:xfrm>
          </p:contentPart>
        </mc:Choice>
        <mc:Fallback xmlns="">
          <p:pic>
            <p:nvPicPr>
              <p:cNvPr id="182288" name="Ink 1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3933695" y="5400545"/>
                <a:ext cx="4311909" cy="119564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182289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200900" y="5435600"/>
              <a:ext cx="203200" cy="366713"/>
            </p14:xfrm>
          </p:contentPart>
        </mc:Choice>
        <mc:Fallback xmlns="">
          <p:pic>
            <p:nvPicPr>
              <p:cNvPr id="182289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7194415" y="5429122"/>
                <a:ext cx="216170" cy="379669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5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Combustion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839200" cy="2438400"/>
          </a:xfrm>
        </p:spPr>
        <p:txBody>
          <a:bodyPr/>
          <a:lstStyle/>
          <a:p>
            <a:pPr eaLnBrk="1" hangingPunct="1"/>
            <a:r>
              <a:rPr lang="en-US" smtClean="0"/>
              <a:t>General eq’n for an alcohol combusting completely in oxygen:</a:t>
            </a:r>
          </a:p>
          <a:p>
            <a:pPr eaLnBrk="1" hangingPunct="1"/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en-US" sz="3200" b="1" smtClean="0">
                <a:latin typeface="Arial Narrow" pitchFamily="34" charset="0"/>
              </a:rPr>
              <a:t>C</a:t>
            </a:r>
            <a:r>
              <a:rPr lang="en-US" sz="3200" b="1" baseline="-25000" smtClean="0">
                <a:latin typeface="Arial Narrow" pitchFamily="34" charset="0"/>
              </a:rPr>
              <a:t>n</a:t>
            </a:r>
            <a:r>
              <a:rPr lang="en-US" sz="3200" b="1" smtClean="0">
                <a:latin typeface="Arial Narrow" pitchFamily="34" charset="0"/>
              </a:rPr>
              <a:t>H</a:t>
            </a:r>
            <a:r>
              <a:rPr lang="en-US" sz="3200" b="1" baseline="-25000" smtClean="0">
                <a:latin typeface="Arial Narrow" pitchFamily="34" charset="0"/>
              </a:rPr>
              <a:t>(2n+1)</a:t>
            </a:r>
            <a:r>
              <a:rPr lang="en-US" sz="3200" b="1" smtClean="0">
                <a:latin typeface="Arial Narrow" pitchFamily="34" charset="0"/>
              </a:rPr>
              <a:t>OH(l) + (2n+1)O</a:t>
            </a:r>
            <a:r>
              <a:rPr lang="en-US" sz="3200" b="1" baseline="-25000" smtClean="0">
                <a:latin typeface="Arial Narrow" pitchFamily="34" charset="0"/>
              </a:rPr>
              <a:t>2</a:t>
            </a:r>
            <a:r>
              <a:rPr lang="en-US" sz="3200" b="1" smtClean="0">
                <a:latin typeface="Arial Narrow" pitchFamily="34" charset="0"/>
              </a:rPr>
              <a:t>(g) </a:t>
            </a:r>
            <a:r>
              <a:rPr lang="en-US" sz="3200" b="1" smtClean="0">
                <a:latin typeface="Arial Narrow" pitchFamily="34" charset="0"/>
                <a:sym typeface="Symbol" pitchFamily="18" charset="2"/>
              </a:rPr>
              <a:t> nCO</a:t>
            </a:r>
            <a:r>
              <a:rPr lang="en-US" sz="3200" b="1" baseline="-25000" smtClean="0">
                <a:latin typeface="Arial Narrow" pitchFamily="34" charset="0"/>
                <a:sym typeface="Symbol" pitchFamily="18" charset="2"/>
              </a:rPr>
              <a:t>2</a:t>
            </a:r>
            <a:r>
              <a:rPr lang="en-US" sz="3200" b="1" smtClean="0">
                <a:latin typeface="Arial Narrow" pitchFamily="34" charset="0"/>
                <a:sym typeface="Symbol" pitchFamily="18" charset="2"/>
              </a:rPr>
              <a:t>(g) + (n+1)H</a:t>
            </a:r>
            <a:r>
              <a:rPr lang="en-US" sz="3200" b="1" baseline="-25000" smtClean="0">
                <a:latin typeface="Arial Narrow" pitchFamily="34" charset="0"/>
                <a:sym typeface="Symbol" pitchFamily="18" charset="2"/>
              </a:rPr>
              <a:t>2</a:t>
            </a:r>
            <a:r>
              <a:rPr lang="en-US" sz="3200" b="1" smtClean="0">
                <a:latin typeface="Arial Narrow" pitchFamily="34" charset="0"/>
                <a:sym typeface="Symbol" pitchFamily="18" charset="2"/>
              </a:rPr>
              <a:t>O</a:t>
            </a:r>
            <a:r>
              <a:rPr lang="en-US" sz="3200" b="1" smtClean="0">
                <a:latin typeface="Arial Narrow" pitchFamily="34" charset="0"/>
              </a:rPr>
              <a:t>(l)</a:t>
            </a:r>
            <a:r>
              <a:rPr lang="en-US" sz="3200" b="1" smtClean="0"/>
              <a:t> </a:t>
            </a:r>
          </a:p>
          <a:p>
            <a:pPr eaLnBrk="1" hangingPunct="1"/>
            <a:endParaRPr lang="en-US" sz="3200" b="1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z="2600" baseline="30000" smtClean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Combustion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114800"/>
          </a:xfrm>
        </p:spPr>
        <p:txBody>
          <a:bodyPr/>
          <a:lstStyle/>
          <a:p>
            <a:pPr eaLnBrk="1" hangingPunct="1"/>
            <a:r>
              <a:rPr lang="en-US" smtClean="0"/>
              <a:t>Ethanol is used as both a solvent and as a fuel.  It combusts completely in excess oxygen to produce carbon dioxide and water.</a:t>
            </a:r>
          </a:p>
          <a:p>
            <a:pPr eaLnBrk="1" hangingPunct="1"/>
            <a:endParaRPr lang="en-US" sz="2600" smtClean="0"/>
          </a:p>
          <a:p>
            <a:pPr eaLnBrk="1" hangingPunct="1">
              <a:buFont typeface="Wingdings" pitchFamily="2" charset="2"/>
              <a:buNone/>
            </a:pPr>
            <a:r>
              <a:rPr lang="en-US" sz="2600" smtClean="0"/>
              <a:t>	C</a:t>
            </a:r>
            <a:r>
              <a:rPr lang="en-US" sz="2600" baseline="-25000" smtClean="0"/>
              <a:t>2</a:t>
            </a:r>
            <a:r>
              <a:rPr lang="en-US" sz="2600" smtClean="0"/>
              <a:t>H</a:t>
            </a:r>
            <a:r>
              <a:rPr lang="en-US" sz="2600" baseline="-25000" smtClean="0"/>
              <a:t>5</a:t>
            </a:r>
            <a:r>
              <a:rPr lang="en-US" sz="2600" smtClean="0"/>
              <a:t>OH(l) + 3O</a:t>
            </a:r>
            <a:r>
              <a:rPr lang="en-US" sz="2600" baseline="-25000" smtClean="0"/>
              <a:t>2</a:t>
            </a:r>
            <a:r>
              <a:rPr lang="en-US" sz="2600" smtClean="0"/>
              <a:t>(g) </a:t>
            </a:r>
            <a:r>
              <a:rPr lang="en-US" sz="2600" smtClean="0">
                <a:sym typeface="Symbol" pitchFamily="18" charset="2"/>
              </a:rPr>
              <a:t> 2CO</a:t>
            </a:r>
            <a:r>
              <a:rPr lang="en-US" sz="2600" baseline="-25000" smtClean="0">
                <a:sym typeface="Symbol" pitchFamily="18" charset="2"/>
              </a:rPr>
              <a:t>2</a:t>
            </a:r>
            <a:r>
              <a:rPr lang="en-US" sz="2600" smtClean="0">
                <a:sym typeface="Symbol" pitchFamily="18" charset="2"/>
              </a:rPr>
              <a:t>(g) + 3H</a:t>
            </a:r>
            <a:r>
              <a:rPr lang="en-US" sz="2600" baseline="-25000" smtClean="0">
                <a:sym typeface="Symbol" pitchFamily="18" charset="2"/>
              </a:rPr>
              <a:t>2</a:t>
            </a:r>
            <a:r>
              <a:rPr lang="en-US" sz="2600" smtClean="0">
                <a:sym typeface="Symbol" pitchFamily="18" charset="2"/>
              </a:rPr>
              <a:t>O</a:t>
            </a:r>
            <a:r>
              <a:rPr lang="en-US" sz="2600" smtClean="0"/>
              <a:t>(l) </a:t>
            </a:r>
          </a:p>
          <a:p>
            <a:pPr eaLnBrk="1" hangingPunct="1"/>
            <a:endParaRPr lang="en-US" sz="2600" smtClean="0">
              <a:sym typeface="Symbol" pitchFamily="18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600" smtClean="0">
                <a:sym typeface="Symbol" pitchFamily="18" charset="2"/>
              </a:rPr>
              <a:t>	H=-1371 kJmol</a:t>
            </a:r>
            <a:r>
              <a:rPr lang="en-US" sz="2600" baseline="30000" smtClean="0">
                <a:sym typeface="Symbol" pitchFamily="18" charset="2"/>
              </a:rPr>
              <a:t>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Combustion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114800"/>
          </a:xfrm>
        </p:spPr>
        <p:txBody>
          <a:bodyPr/>
          <a:lstStyle/>
          <a:p>
            <a:pPr eaLnBrk="1" hangingPunct="1"/>
            <a:r>
              <a:rPr lang="en-US" smtClean="0"/>
              <a:t>Ethanol is already partially oxidized, so it releases less energy than burning and alkane of comparable mass.</a:t>
            </a:r>
          </a:p>
          <a:p>
            <a:pPr eaLnBrk="1" hangingPunct="1"/>
            <a:r>
              <a:rPr lang="en-US" smtClean="0"/>
              <a:t>However, it can be obtained by the fermentation of biomass; thus, in some countries it is mixed with gasoline to produce “gasohol” which decreases dependence on crude oil.</a:t>
            </a:r>
            <a:endParaRPr lang="en-US" sz="2600" baseline="30000" smtClean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Ethanol as fuel?</a:t>
            </a:r>
          </a:p>
        </p:txBody>
      </p:sp>
      <p:pic>
        <p:nvPicPr>
          <p:cNvPr id="32771" name="Picture 3" descr="ethanol%20cartoo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590800"/>
            <a:ext cx="4610100" cy="26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4" descr="a346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62200"/>
            <a:ext cx="2809875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Ethanol as fuel?</a:t>
            </a:r>
          </a:p>
        </p:txBody>
      </p:sp>
      <p:pic>
        <p:nvPicPr>
          <p:cNvPr id="33795" name="Picture 3" descr="ethanol_s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828800"/>
            <a:ext cx="53340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Oxidation of ethanol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eaLnBrk="1" hangingPunct="1"/>
            <a:r>
              <a:rPr lang="en-US" sz="2400" smtClean="0"/>
              <a:t>Ethanol can be readily oxidized by warming with an acidified sol’n of potassium dichromate (VI).  During the process, the </a:t>
            </a:r>
            <a:r>
              <a:rPr lang="en-US" sz="2400" smtClean="0">
                <a:solidFill>
                  <a:srgbClr val="FF6600"/>
                </a:solidFill>
              </a:rPr>
              <a:t>orange dichromate(VI) ion Cr</a:t>
            </a:r>
            <a:r>
              <a:rPr lang="en-US" sz="2400" baseline="-25000" smtClean="0">
                <a:solidFill>
                  <a:srgbClr val="FF6600"/>
                </a:solidFill>
              </a:rPr>
              <a:t>2</a:t>
            </a:r>
            <a:r>
              <a:rPr lang="en-US" sz="2400" smtClean="0">
                <a:solidFill>
                  <a:srgbClr val="FF6600"/>
                </a:solidFill>
              </a:rPr>
              <a:t>O</a:t>
            </a:r>
            <a:r>
              <a:rPr lang="en-US" sz="2400" baseline="-25000" smtClean="0">
                <a:solidFill>
                  <a:srgbClr val="FF6600"/>
                </a:solidFill>
              </a:rPr>
              <a:t>7</a:t>
            </a:r>
            <a:r>
              <a:rPr lang="en-US" sz="2400" baseline="30000" smtClean="0">
                <a:solidFill>
                  <a:srgbClr val="FF6600"/>
                </a:solidFill>
              </a:rPr>
              <a:t>2-</a:t>
            </a:r>
            <a:r>
              <a:rPr lang="en-US" sz="2400" smtClean="0"/>
              <a:t> is reduced from an oxidation state of +6 to the </a:t>
            </a:r>
            <a:r>
              <a:rPr lang="en-US" sz="2400" smtClean="0">
                <a:solidFill>
                  <a:srgbClr val="009900"/>
                </a:solidFill>
              </a:rPr>
              <a:t>green Cr</a:t>
            </a:r>
            <a:r>
              <a:rPr lang="en-US" sz="2400" baseline="30000" smtClean="0">
                <a:solidFill>
                  <a:srgbClr val="009900"/>
                </a:solidFill>
              </a:rPr>
              <a:t>3+</a:t>
            </a:r>
            <a:r>
              <a:rPr lang="en-US" sz="2400" smtClean="0"/>
              <a:t> ion.</a:t>
            </a:r>
          </a:p>
        </p:txBody>
      </p:sp>
      <p:sp>
        <p:nvSpPr>
          <p:cNvPr id="6247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3546475"/>
            <a:ext cx="4343400" cy="3311525"/>
          </a:xfrm>
        </p:spPr>
        <p:txBody>
          <a:bodyPr/>
          <a:lstStyle/>
          <a:p>
            <a:pPr eaLnBrk="1" hangingPunct="1"/>
            <a:r>
              <a:rPr lang="en-US" sz="2400" smtClean="0"/>
              <a:t>Breathalyzer test: blow into bag through tube of acidified KCr</a:t>
            </a:r>
            <a:r>
              <a:rPr lang="en-US" sz="2400" baseline="-25000" smtClean="0"/>
              <a:t>2</a:t>
            </a:r>
            <a:r>
              <a:rPr lang="en-US" sz="2400" smtClean="0"/>
              <a:t>O</a:t>
            </a:r>
            <a:r>
              <a:rPr lang="en-US" sz="2400" baseline="-25000" smtClean="0"/>
              <a:t>7</a:t>
            </a:r>
            <a:r>
              <a:rPr lang="en-US" sz="2400" smtClean="0"/>
              <a:t> crystals.  If </a:t>
            </a:r>
            <a:r>
              <a:rPr lang="en-US" sz="2400" smtClean="0">
                <a:solidFill>
                  <a:srgbClr val="FF6600"/>
                </a:solidFill>
              </a:rPr>
              <a:t>orange</a:t>
            </a:r>
            <a:r>
              <a:rPr lang="en-US" sz="2400" smtClean="0"/>
              <a:t> crystals turn </a:t>
            </a:r>
            <a:r>
              <a:rPr lang="en-US" sz="2400" smtClean="0">
                <a:solidFill>
                  <a:srgbClr val="009900"/>
                </a:solidFill>
              </a:rPr>
              <a:t>green</a:t>
            </a:r>
            <a:r>
              <a:rPr lang="en-US" sz="2400" smtClean="0"/>
              <a:t>, this indicates presence of a lot of ethanol (high BAC).</a:t>
            </a:r>
          </a:p>
          <a:p>
            <a:pPr eaLnBrk="1" hangingPunct="1"/>
            <a:endParaRPr lang="en-US" sz="2400" smtClean="0"/>
          </a:p>
        </p:txBody>
      </p:sp>
      <p:pic>
        <p:nvPicPr>
          <p:cNvPr id="62469" name="Picture 5" descr="breathalyz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657600"/>
            <a:ext cx="36576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6" descr="2275d1157554230-new-google-image-fun-now-alcohol-breathalyz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81000"/>
            <a:ext cx="4610100" cy="600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vel">
  <a:themeElements>
    <a:clrScheme name="Level 7">
      <a:dk1>
        <a:srgbClr val="000000"/>
      </a:dk1>
      <a:lt1>
        <a:srgbClr val="FFFFFF"/>
      </a:lt1>
      <a:dk2>
        <a:srgbClr val="CC3300"/>
      </a:dk2>
      <a:lt2>
        <a:srgbClr val="663300"/>
      </a:lt2>
      <a:accent1>
        <a:srgbClr val="FFCC00"/>
      </a:accent1>
      <a:accent2>
        <a:srgbClr val="CC6600"/>
      </a:accent2>
      <a:accent3>
        <a:srgbClr val="FFFFFF"/>
      </a:accent3>
      <a:accent4>
        <a:srgbClr val="000000"/>
      </a:accent4>
      <a:accent5>
        <a:srgbClr val="FFE2AA"/>
      </a:accent5>
      <a:accent6>
        <a:srgbClr val="B95C00"/>
      </a:accent6>
      <a:hlink>
        <a:srgbClr val="CC9900"/>
      </a:hlink>
      <a:folHlink>
        <a:srgbClr val="996633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4408</TotalTime>
  <Words>788</Words>
  <Application>Microsoft Office PowerPoint</Application>
  <PresentationFormat>On-screen Show (4:3)</PresentationFormat>
  <Paragraphs>128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Level</vt:lpstr>
      <vt:lpstr>Organic Chemistry</vt:lpstr>
      <vt:lpstr>Reactions of Alcohols</vt:lpstr>
      <vt:lpstr>Combustion</vt:lpstr>
      <vt:lpstr>Combustion</vt:lpstr>
      <vt:lpstr>Combustion</vt:lpstr>
      <vt:lpstr>Ethanol as fuel?</vt:lpstr>
      <vt:lpstr>Ethanol as fuel?</vt:lpstr>
      <vt:lpstr>Oxidation of ethanol</vt:lpstr>
      <vt:lpstr>PowerPoint Presentation</vt:lpstr>
      <vt:lpstr>Oxidation of alcohols</vt:lpstr>
      <vt:lpstr>Oxidation of alcohols</vt:lpstr>
      <vt:lpstr>Distillation v. Reflux heating</vt:lpstr>
      <vt:lpstr>Oxidation of alcohols: Ethanol is a primary alcohol.  The oxidation reactions of alcohols can be used to distinguish between primary, secondary and tertiary alcohols.</vt:lpstr>
      <vt:lpstr>Oxidation of alcohols: Ethanol is a primary alcohol.  The oxidation reactions of alcohols can be used to distinguish between primary, secondary and tertiary alcohols.</vt:lpstr>
      <vt:lpstr>Oxidation of alcohols: Ethanol is a primary alcohol.  The oxidation reactions of alcohols can be used to distinguish between primary, secondary and tertiary alcohols.</vt:lpstr>
      <vt:lpstr>Substitution reactions and reaction pathways</vt:lpstr>
      <vt:lpstr>Substitution reactions of halogenoalkanes</vt:lpstr>
      <vt:lpstr>Mechanism of nucleophilic substitution</vt:lpstr>
      <vt:lpstr>Mechanism of nucleophilic substitution</vt:lpstr>
      <vt:lpstr>Mechanism of nucleophilic substitution</vt:lpstr>
      <vt:lpstr>Mechanism of nucleophilic substitution</vt:lpstr>
      <vt:lpstr>Mechanism of nucleophilic substitution</vt:lpstr>
      <vt:lpstr>Reaction Pathways</vt:lpstr>
      <vt:lpstr>Reaction Pathways</vt:lpstr>
      <vt:lpstr>Reaction Pathways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Organic Chemistry</dc:title>
  <dc:creator>Debbie Y. Dogancay</dc:creator>
  <cp:lastModifiedBy>Dogancay, Debbie</cp:lastModifiedBy>
  <cp:revision>61</cp:revision>
  <dcterms:created xsi:type="dcterms:W3CDTF">2010-04-23T11:31:30Z</dcterms:created>
  <dcterms:modified xsi:type="dcterms:W3CDTF">2011-03-04T20:54:02Z</dcterms:modified>
</cp:coreProperties>
</file>