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87" r:id="rId5"/>
    <p:sldId id="259" r:id="rId6"/>
    <p:sldId id="264" r:id="rId7"/>
    <p:sldId id="263" r:id="rId8"/>
    <p:sldId id="276" r:id="rId9"/>
    <p:sldId id="260" r:id="rId10"/>
    <p:sldId id="265" r:id="rId11"/>
    <p:sldId id="299" r:id="rId12"/>
    <p:sldId id="289" r:id="rId13"/>
    <p:sldId id="294" r:id="rId14"/>
    <p:sldId id="301" r:id="rId15"/>
    <p:sldId id="262" r:id="rId16"/>
    <p:sldId id="266" r:id="rId17"/>
    <p:sldId id="291" r:id="rId18"/>
    <p:sldId id="292" r:id="rId19"/>
    <p:sldId id="283" r:id="rId20"/>
    <p:sldId id="284" r:id="rId21"/>
    <p:sldId id="270" r:id="rId22"/>
    <p:sldId id="272" r:id="rId23"/>
    <p:sldId id="296" r:id="rId24"/>
    <p:sldId id="297" r:id="rId25"/>
    <p:sldId id="268" r:id="rId26"/>
    <p:sldId id="298" r:id="rId27"/>
    <p:sldId id="285" r:id="rId28"/>
    <p:sldId id="286" r:id="rId29"/>
    <p:sldId id="261" r:id="rId30"/>
    <p:sldId id="288" r:id="rId31"/>
    <p:sldId id="300" r:id="rId32"/>
    <p:sldId id="273" r:id="rId33"/>
    <p:sldId id="274" r:id="rId34"/>
    <p:sldId id="275" r:id="rId35"/>
    <p:sldId id="277" r:id="rId36"/>
    <p:sldId id="279" r:id="rId37"/>
    <p:sldId id="281" r:id="rId38"/>
    <p:sldId id="280" r:id="rId39"/>
    <p:sldId id="282" r:id="rId40"/>
    <p:sldId id="271" r:id="rId41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0E196E-4394-9340-ADE2-BF51707A8ED6}" v="65" dt="2021-05-28T12:56:31.6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67"/>
    <p:restoredTop sz="86342"/>
  </p:normalViewPr>
  <p:slideViewPr>
    <p:cSldViewPr snapToGrid="0" snapToObjects="1">
      <p:cViewPr>
        <p:scale>
          <a:sx n="93" d="100"/>
          <a:sy n="93" d="100"/>
        </p:scale>
        <p:origin x="1264" y="184"/>
      </p:cViewPr>
      <p:guideLst/>
    </p:cSldViewPr>
  </p:slideViewPr>
  <p:outlineViewPr>
    <p:cViewPr>
      <p:scale>
        <a:sx n="33" d="100"/>
        <a:sy n="33" d="100"/>
      </p:scale>
      <p:origin x="0" y="-1186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rothy JiaNi" userId="1e085ffbf0bc0ff0" providerId="LiveId" clId="{AD0E196E-4394-9340-ADE2-BF51707A8ED6}"/>
    <pc:docChg chg="undo custSel mod addSld delSld modSld sldOrd">
      <pc:chgData name="Dorothy JiaNi" userId="1e085ffbf0bc0ff0" providerId="LiveId" clId="{AD0E196E-4394-9340-ADE2-BF51707A8ED6}" dt="2021-05-28T12:58:27.017" v="1365" actId="1076"/>
      <pc:docMkLst>
        <pc:docMk/>
      </pc:docMkLst>
      <pc:sldChg chg="addSp delSp modSp mod">
        <pc:chgData name="Dorothy JiaNi" userId="1e085ffbf0bc0ff0" providerId="LiveId" clId="{AD0E196E-4394-9340-ADE2-BF51707A8ED6}" dt="2021-05-28T12:00:48.728" v="457" actId="1076"/>
        <pc:sldMkLst>
          <pc:docMk/>
          <pc:sldMk cId="1574766474" sldId="258"/>
        </pc:sldMkLst>
        <pc:spChg chg="del mod">
          <ac:chgData name="Dorothy JiaNi" userId="1e085ffbf0bc0ff0" providerId="LiveId" clId="{AD0E196E-4394-9340-ADE2-BF51707A8ED6}" dt="2021-05-28T12:00:21.907" v="451" actId="478"/>
          <ac:spMkLst>
            <pc:docMk/>
            <pc:sldMk cId="1574766474" sldId="258"/>
            <ac:spMk id="3" creationId="{785E3D89-867A-AD4B-A883-11B1C618FEF9}"/>
          </ac:spMkLst>
        </pc:spChg>
        <pc:spChg chg="add mod">
          <ac:chgData name="Dorothy JiaNi" userId="1e085ffbf0bc0ff0" providerId="LiveId" clId="{AD0E196E-4394-9340-ADE2-BF51707A8ED6}" dt="2021-05-28T12:00:48.728" v="457" actId="1076"/>
          <ac:spMkLst>
            <pc:docMk/>
            <pc:sldMk cId="1574766474" sldId="258"/>
            <ac:spMk id="7" creationId="{F4DDF20E-ABA4-8642-98E4-1CE07296F6C5}"/>
          </ac:spMkLst>
        </pc:spChg>
        <pc:picChg chg="add del mod">
          <ac:chgData name="Dorothy JiaNi" userId="1e085ffbf0bc0ff0" providerId="LiveId" clId="{AD0E196E-4394-9340-ADE2-BF51707A8ED6}" dt="2021-05-28T12:00:45.216" v="456" actId="478"/>
          <ac:picMkLst>
            <pc:docMk/>
            <pc:sldMk cId="1574766474" sldId="258"/>
            <ac:picMk id="5" creationId="{E3A3811B-4B2C-1A49-A23E-3D52A9527E8A}"/>
          </ac:picMkLst>
        </pc:picChg>
      </pc:sldChg>
      <pc:sldChg chg="addSp modSp mod">
        <pc:chgData name="Dorothy JiaNi" userId="1e085ffbf0bc0ff0" providerId="LiveId" clId="{AD0E196E-4394-9340-ADE2-BF51707A8ED6}" dt="2021-05-28T12:49:03.871" v="1116" actId="1076"/>
        <pc:sldMkLst>
          <pc:docMk/>
          <pc:sldMk cId="1061892636" sldId="261"/>
        </pc:sldMkLst>
        <pc:spChg chg="add mod">
          <ac:chgData name="Dorothy JiaNi" userId="1e085ffbf0bc0ff0" providerId="LiveId" clId="{AD0E196E-4394-9340-ADE2-BF51707A8ED6}" dt="2021-05-28T12:49:03.871" v="1116" actId="1076"/>
          <ac:spMkLst>
            <pc:docMk/>
            <pc:sldMk cId="1061892636" sldId="261"/>
            <ac:spMk id="5" creationId="{4059036E-DBA1-2444-AB12-866E4F0434BD}"/>
          </ac:spMkLst>
        </pc:spChg>
      </pc:sldChg>
      <pc:sldChg chg="modSp mod">
        <pc:chgData name="Dorothy JiaNi" userId="1e085ffbf0bc0ff0" providerId="LiveId" clId="{AD0E196E-4394-9340-ADE2-BF51707A8ED6}" dt="2021-05-28T12:52:26.096" v="1204" actId="20577"/>
        <pc:sldMkLst>
          <pc:docMk/>
          <pc:sldMk cId="3645635627" sldId="262"/>
        </pc:sldMkLst>
        <pc:spChg chg="mod">
          <ac:chgData name="Dorothy JiaNi" userId="1e085ffbf0bc0ff0" providerId="LiveId" clId="{AD0E196E-4394-9340-ADE2-BF51707A8ED6}" dt="2021-05-28T12:52:26.096" v="1204" actId="20577"/>
          <ac:spMkLst>
            <pc:docMk/>
            <pc:sldMk cId="3645635627" sldId="262"/>
            <ac:spMk id="2" creationId="{ED957242-10D6-464D-8450-22B4A01A36BB}"/>
          </ac:spMkLst>
        </pc:spChg>
      </pc:sldChg>
      <pc:sldChg chg="modSp mod">
        <pc:chgData name="Dorothy JiaNi" userId="1e085ffbf0bc0ff0" providerId="LiveId" clId="{AD0E196E-4394-9340-ADE2-BF51707A8ED6}" dt="2021-05-28T11:48:46.699" v="34" actId="20577"/>
        <pc:sldMkLst>
          <pc:docMk/>
          <pc:sldMk cId="391048332" sldId="266"/>
        </pc:sldMkLst>
        <pc:spChg chg="mod">
          <ac:chgData name="Dorothy JiaNi" userId="1e085ffbf0bc0ff0" providerId="LiveId" clId="{AD0E196E-4394-9340-ADE2-BF51707A8ED6}" dt="2021-05-28T11:48:46.699" v="34" actId="20577"/>
          <ac:spMkLst>
            <pc:docMk/>
            <pc:sldMk cId="391048332" sldId="266"/>
            <ac:spMk id="4" creationId="{6F35D7FE-26E9-ED4E-A1BF-7215A3BB08F2}"/>
          </ac:spMkLst>
        </pc:spChg>
      </pc:sldChg>
      <pc:sldChg chg="addSp delSp modSp mod">
        <pc:chgData name="Dorothy JiaNi" userId="1e085ffbf0bc0ff0" providerId="LiveId" clId="{AD0E196E-4394-9340-ADE2-BF51707A8ED6}" dt="2021-05-28T12:16:33.688" v="682"/>
        <pc:sldMkLst>
          <pc:docMk/>
          <pc:sldMk cId="510817342" sldId="268"/>
        </pc:sldMkLst>
        <pc:spChg chg="mod">
          <ac:chgData name="Dorothy JiaNi" userId="1e085ffbf0bc0ff0" providerId="LiveId" clId="{AD0E196E-4394-9340-ADE2-BF51707A8ED6}" dt="2021-05-28T12:16:02.832" v="679" actId="20577"/>
          <ac:spMkLst>
            <pc:docMk/>
            <pc:sldMk cId="510817342" sldId="268"/>
            <ac:spMk id="2" creationId="{E64A891D-EA49-4844-88AC-6AE1DD814612}"/>
          </ac:spMkLst>
        </pc:spChg>
        <pc:spChg chg="add del mod">
          <ac:chgData name="Dorothy JiaNi" userId="1e085ffbf0bc0ff0" providerId="LiveId" clId="{AD0E196E-4394-9340-ADE2-BF51707A8ED6}" dt="2021-05-28T12:16:33.688" v="682"/>
          <ac:spMkLst>
            <pc:docMk/>
            <pc:sldMk cId="510817342" sldId="268"/>
            <ac:spMk id="3" creationId="{454930BA-6C53-4E45-8B1B-71ACF5D405D3}"/>
          </ac:spMkLst>
        </pc:spChg>
      </pc:sldChg>
      <pc:sldChg chg="ord">
        <pc:chgData name="Dorothy JiaNi" userId="1e085ffbf0bc0ff0" providerId="LiveId" clId="{AD0E196E-4394-9340-ADE2-BF51707A8ED6}" dt="2021-05-28T12:17:38.955" v="688" actId="20578"/>
        <pc:sldMkLst>
          <pc:docMk/>
          <pc:sldMk cId="638468442" sldId="270"/>
        </pc:sldMkLst>
      </pc:sldChg>
      <pc:sldChg chg="modSp mod">
        <pc:chgData name="Dorothy JiaNi" userId="1e085ffbf0bc0ff0" providerId="LiveId" clId="{AD0E196E-4394-9340-ADE2-BF51707A8ED6}" dt="2021-05-28T12:09:52.537" v="562" actId="27636"/>
        <pc:sldMkLst>
          <pc:docMk/>
          <pc:sldMk cId="2509180077" sldId="271"/>
        </pc:sldMkLst>
        <pc:spChg chg="mod">
          <ac:chgData name="Dorothy JiaNi" userId="1e085ffbf0bc0ff0" providerId="LiveId" clId="{AD0E196E-4394-9340-ADE2-BF51707A8ED6}" dt="2021-05-28T12:09:52.537" v="562" actId="27636"/>
          <ac:spMkLst>
            <pc:docMk/>
            <pc:sldMk cId="2509180077" sldId="271"/>
            <ac:spMk id="3" creationId="{236F2F0E-04B0-F841-A335-8C6F82CD5411}"/>
          </ac:spMkLst>
        </pc:spChg>
      </pc:sldChg>
      <pc:sldChg chg="modSp mod ord">
        <pc:chgData name="Dorothy JiaNi" userId="1e085ffbf0bc0ff0" providerId="LiveId" clId="{AD0E196E-4394-9340-ADE2-BF51707A8ED6}" dt="2021-05-28T12:22:40.842" v="788" actId="1076"/>
        <pc:sldMkLst>
          <pc:docMk/>
          <pc:sldMk cId="1763699430" sldId="272"/>
        </pc:sldMkLst>
        <pc:spChg chg="mod">
          <ac:chgData name="Dorothy JiaNi" userId="1e085ffbf0bc0ff0" providerId="LiveId" clId="{AD0E196E-4394-9340-ADE2-BF51707A8ED6}" dt="2021-05-28T12:22:37.065" v="786" actId="122"/>
          <ac:spMkLst>
            <pc:docMk/>
            <pc:sldMk cId="1763699430" sldId="272"/>
            <ac:spMk id="2" creationId="{AB2FE55F-BEE1-DD49-8056-1E0F0EA2EAF7}"/>
          </ac:spMkLst>
        </pc:spChg>
        <pc:picChg chg="mod">
          <ac:chgData name="Dorothy JiaNi" userId="1e085ffbf0bc0ff0" providerId="LiveId" clId="{AD0E196E-4394-9340-ADE2-BF51707A8ED6}" dt="2021-05-28T12:22:40.842" v="788" actId="1076"/>
          <ac:picMkLst>
            <pc:docMk/>
            <pc:sldMk cId="1763699430" sldId="272"/>
            <ac:picMk id="4" creationId="{38C6E0BF-EE1B-4647-8F4E-9A689782EC63}"/>
          </ac:picMkLst>
        </pc:picChg>
      </pc:sldChg>
      <pc:sldChg chg="modSp mod">
        <pc:chgData name="Dorothy JiaNi" userId="1e085ffbf0bc0ff0" providerId="LiveId" clId="{AD0E196E-4394-9340-ADE2-BF51707A8ED6}" dt="2021-05-28T12:07:19.101" v="496" actId="1076"/>
        <pc:sldMkLst>
          <pc:docMk/>
          <pc:sldMk cId="667883740" sldId="276"/>
        </pc:sldMkLst>
        <pc:spChg chg="mod">
          <ac:chgData name="Dorothy JiaNi" userId="1e085ffbf0bc0ff0" providerId="LiveId" clId="{AD0E196E-4394-9340-ADE2-BF51707A8ED6}" dt="2021-05-28T12:07:19.101" v="496" actId="1076"/>
          <ac:spMkLst>
            <pc:docMk/>
            <pc:sldMk cId="667883740" sldId="276"/>
            <ac:spMk id="3" creationId="{577DA136-7169-1343-B19C-C4C58EA865D5}"/>
          </ac:spMkLst>
        </pc:spChg>
      </pc:sldChg>
      <pc:sldChg chg="addSp modSp mod">
        <pc:chgData name="Dorothy JiaNi" userId="1e085ffbf0bc0ff0" providerId="LiveId" clId="{AD0E196E-4394-9340-ADE2-BF51707A8ED6}" dt="2021-05-28T11:56:32.244" v="348" actId="20577"/>
        <pc:sldMkLst>
          <pc:docMk/>
          <pc:sldMk cId="3204698742" sldId="277"/>
        </pc:sldMkLst>
        <pc:spChg chg="mod">
          <ac:chgData name="Dorothy JiaNi" userId="1e085ffbf0bc0ff0" providerId="LiveId" clId="{AD0E196E-4394-9340-ADE2-BF51707A8ED6}" dt="2021-05-28T11:56:32.244" v="348" actId="20577"/>
          <ac:spMkLst>
            <pc:docMk/>
            <pc:sldMk cId="3204698742" sldId="277"/>
            <ac:spMk id="3" creationId="{563C0555-18EA-604F-AB58-B65CDEC6A8D6}"/>
          </ac:spMkLst>
        </pc:spChg>
        <pc:picChg chg="add mod">
          <ac:chgData name="Dorothy JiaNi" userId="1e085ffbf0bc0ff0" providerId="LiveId" clId="{AD0E196E-4394-9340-ADE2-BF51707A8ED6}" dt="2021-05-28T11:56:16.882" v="337" actId="1076"/>
          <ac:picMkLst>
            <pc:docMk/>
            <pc:sldMk cId="3204698742" sldId="277"/>
            <ac:picMk id="4" creationId="{4E75EBDA-987D-654E-B25C-F6691817E122}"/>
          </ac:picMkLst>
        </pc:picChg>
      </pc:sldChg>
      <pc:sldChg chg="modSp del mod">
        <pc:chgData name="Dorothy JiaNi" userId="1e085ffbf0bc0ff0" providerId="LiveId" clId="{AD0E196E-4394-9340-ADE2-BF51707A8ED6}" dt="2021-05-28T11:56:18.533" v="338" actId="2696"/>
        <pc:sldMkLst>
          <pc:docMk/>
          <pc:sldMk cId="3268348410" sldId="278"/>
        </pc:sldMkLst>
        <pc:picChg chg="mod">
          <ac:chgData name="Dorothy JiaNi" userId="1e085ffbf0bc0ff0" providerId="LiveId" clId="{AD0E196E-4394-9340-ADE2-BF51707A8ED6}" dt="2021-05-28T11:56:11.385" v="335" actId="1076"/>
          <ac:picMkLst>
            <pc:docMk/>
            <pc:sldMk cId="3268348410" sldId="278"/>
            <ac:picMk id="4" creationId="{F424B6B9-4187-1648-A7F6-973811170A0D}"/>
          </ac:picMkLst>
        </pc:picChg>
      </pc:sldChg>
      <pc:sldChg chg="modSp mod">
        <pc:chgData name="Dorothy JiaNi" userId="1e085ffbf0bc0ff0" providerId="LiveId" clId="{AD0E196E-4394-9340-ADE2-BF51707A8ED6}" dt="2021-05-28T11:50:59.763" v="59" actId="20577"/>
        <pc:sldMkLst>
          <pc:docMk/>
          <pc:sldMk cId="1448849284" sldId="283"/>
        </pc:sldMkLst>
        <pc:spChg chg="mod">
          <ac:chgData name="Dorothy JiaNi" userId="1e085ffbf0bc0ff0" providerId="LiveId" clId="{AD0E196E-4394-9340-ADE2-BF51707A8ED6}" dt="2021-05-28T11:49:36.495" v="36" actId="20577"/>
          <ac:spMkLst>
            <pc:docMk/>
            <pc:sldMk cId="1448849284" sldId="283"/>
            <ac:spMk id="3" creationId="{23075905-5624-ED43-B90B-76ECF7EB2FE8}"/>
          </ac:spMkLst>
        </pc:spChg>
        <pc:spChg chg="mod">
          <ac:chgData name="Dorothy JiaNi" userId="1e085ffbf0bc0ff0" providerId="LiveId" clId="{AD0E196E-4394-9340-ADE2-BF51707A8ED6}" dt="2021-05-28T11:50:59.763" v="59" actId="20577"/>
          <ac:spMkLst>
            <pc:docMk/>
            <pc:sldMk cId="1448849284" sldId="283"/>
            <ac:spMk id="9" creationId="{1D541B4E-FDF4-8442-8916-60E6D11E9065}"/>
          </ac:spMkLst>
        </pc:spChg>
      </pc:sldChg>
      <pc:sldChg chg="delSp modSp mod">
        <pc:chgData name="Dorothy JiaNi" userId="1e085ffbf0bc0ff0" providerId="LiveId" clId="{AD0E196E-4394-9340-ADE2-BF51707A8ED6}" dt="2021-05-28T12:57:03.843" v="1364" actId="1076"/>
        <pc:sldMkLst>
          <pc:docMk/>
          <pc:sldMk cId="1057206054" sldId="284"/>
        </pc:sldMkLst>
        <pc:spChg chg="mod">
          <ac:chgData name="Dorothy JiaNi" userId="1e085ffbf0bc0ff0" providerId="LiveId" clId="{AD0E196E-4394-9340-ADE2-BF51707A8ED6}" dt="2021-05-28T11:51:08.992" v="74" actId="20577"/>
          <ac:spMkLst>
            <pc:docMk/>
            <pc:sldMk cId="1057206054" sldId="284"/>
            <ac:spMk id="3" creationId="{23075905-5624-ED43-B90B-76ECF7EB2FE8}"/>
          </ac:spMkLst>
        </pc:spChg>
        <pc:spChg chg="mod">
          <ac:chgData name="Dorothy JiaNi" userId="1e085ffbf0bc0ff0" providerId="LiveId" clId="{AD0E196E-4394-9340-ADE2-BF51707A8ED6}" dt="2021-05-28T11:50:54.973" v="56" actId="20577"/>
          <ac:spMkLst>
            <pc:docMk/>
            <pc:sldMk cId="1057206054" sldId="284"/>
            <ac:spMk id="9" creationId="{1D541B4E-FDF4-8442-8916-60E6D11E9065}"/>
          </ac:spMkLst>
        </pc:spChg>
        <pc:spChg chg="del">
          <ac:chgData name="Dorothy JiaNi" userId="1e085ffbf0bc0ff0" providerId="LiveId" clId="{AD0E196E-4394-9340-ADE2-BF51707A8ED6}" dt="2021-05-28T12:57:02.546" v="1363" actId="478"/>
          <ac:spMkLst>
            <pc:docMk/>
            <pc:sldMk cId="1057206054" sldId="284"/>
            <ac:spMk id="14" creationId="{880B2DF5-E1B7-684C-8319-46BF08EFD6A0}"/>
          </ac:spMkLst>
        </pc:spChg>
        <pc:picChg chg="mod">
          <ac:chgData name="Dorothy JiaNi" userId="1e085ffbf0bc0ff0" providerId="LiveId" clId="{AD0E196E-4394-9340-ADE2-BF51707A8ED6}" dt="2021-05-28T12:57:03.843" v="1364" actId="1076"/>
          <ac:picMkLst>
            <pc:docMk/>
            <pc:sldMk cId="1057206054" sldId="284"/>
            <ac:picMk id="2" creationId="{B03FFE9B-25B1-C448-B2DE-150B1576BF8A}"/>
          </ac:picMkLst>
        </pc:picChg>
      </pc:sldChg>
      <pc:sldChg chg="addSp delSp modSp mod">
        <pc:chgData name="Dorothy JiaNi" userId="1e085ffbf0bc0ff0" providerId="LiveId" clId="{AD0E196E-4394-9340-ADE2-BF51707A8ED6}" dt="2021-05-28T12:51:49.862" v="1198" actId="478"/>
        <pc:sldMkLst>
          <pc:docMk/>
          <pc:sldMk cId="1104674655" sldId="288"/>
        </pc:sldMkLst>
        <pc:spChg chg="mod">
          <ac:chgData name="Dorothy JiaNi" userId="1e085ffbf0bc0ff0" providerId="LiveId" clId="{AD0E196E-4394-9340-ADE2-BF51707A8ED6}" dt="2021-05-28T12:49:10.861" v="1129" actId="20577"/>
          <ac:spMkLst>
            <pc:docMk/>
            <pc:sldMk cId="1104674655" sldId="288"/>
            <ac:spMk id="2" creationId="{F6E7CF32-774A-E94E-B78B-144A16D7E8F8}"/>
          </ac:spMkLst>
        </pc:spChg>
        <pc:spChg chg="add mod">
          <ac:chgData name="Dorothy JiaNi" userId="1e085ffbf0bc0ff0" providerId="LiveId" clId="{AD0E196E-4394-9340-ADE2-BF51707A8ED6}" dt="2021-05-28T12:49:05.333" v="1117"/>
          <ac:spMkLst>
            <pc:docMk/>
            <pc:sldMk cId="1104674655" sldId="288"/>
            <ac:spMk id="5" creationId="{DBE9C31E-DF25-0C40-B69C-CEABFA734A73}"/>
          </ac:spMkLst>
        </pc:spChg>
        <pc:picChg chg="add del">
          <ac:chgData name="Dorothy JiaNi" userId="1e085ffbf0bc0ff0" providerId="LiveId" clId="{AD0E196E-4394-9340-ADE2-BF51707A8ED6}" dt="2021-05-28T12:51:49.862" v="1198" actId="478"/>
          <ac:picMkLst>
            <pc:docMk/>
            <pc:sldMk cId="1104674655" sldId="288"/>
            <ac:picMk id="4" creationId="{8E82199B-FAD7-C54E-85BC-69D17E4DC2EC}"/>
          </ac:picMkLst>
        </pc:picChg>
      </pc:sldChg>
      <pc:sldChg chg="addSp delSp modSp new mod">
        <pc:chgData name="Dorothy JiaNi" userId="1e085ffbf0bc0ff0" providerId="LiveId" clId="{AD0E196E-4394-9340-ADE2-BF51707A8ED6}" dt="2021-05-28T12:08:56.491" v="551" actId="207"/>
        <pc:sldMkLst>
          <pc:docMk/>
          <pc:sldMk cId="2674752048" sldId="289"/>
        </pc:sldMkLst>
        <pc:spChg chg="mod">
          <ac:chgData name="Dorothy JiaNi" userId="1e085ffbf0bc0ff0" providerId="LiveId" clId="{AD0E196E-4394-9340-ADE2-BF51707A8ED6}" dt="2021-05-28T11:47:45.925" v="19" actId="122"/>
          <ac:spMkLst>
            <pc:docMk/>
            <pc:sldMk cId="2674752048" sldId="289"/>
            <ac:spMk id="2" creationId="{F1528838-59A4-1E42-8C01-4FC7242119E5}"/>
          </ac:spMkLst>
        </pc:spChg>
        <pc:spChg chg="del">
          <ac:chgData name="Dorothy JiaNi" userId="1e085ffbf0bc0ff0" providerId="LiveId" clId="{AD0E196E-4394-9340-ADE2-BF51707A8ED6}" dt="2021-05-28T12:00:33.890" v="453" actId="478"/>
          <ac:spMkLst>
            <pc:docMk/>
            <pc:sldMk cId="2674752048" sldId="289"/>
            <ac:spMk id="3" creationId="{1D40ABBC-CA6A-BE46-9055-BDAED9CB9104}"/>
          </ac:spMkLst>
        </pc:spChg>
        <pc:spChg chg="add mod">
          <ac:chgData name="Dorothy JiaNi" userId="1e085ffbf0bc0ff0" providerId="LiveId" clId="{AD0E196E-4394-9340-ADE2-BF51707A8ED6}" dt="2021-05-28T12:08:56.491" v="551" actId="207"/>
          <ac:spMkLst>
            <pc:docMk/>
            <pc:sldMk cId="2674752048" sldId="289"/>
            <ac:spMk id="4" creationId="{BF0F47BA-0D18-9C4C-92FC-2D24D453A851}"/>
          </ac:spMkLst>
        </pc:spChg>
        <pc:picChg chg="add mod">
          <ac:chgData name="Dorothy JiaNi" userId="1e085ffbf0bc0ff0" providerId="LiveId" clId="{AD0E196E-4394-9340-ADE2-BF51707A8ED6}" dt="2021-05-28T12:00:54.041" v="459" actId="1076"/>
          <ac:picMkLst>
            <pc:docMk/>
            <pc:sldMk cId="2674752048" sldId="289"/>
            <ac:picMk id="5" creationId="{5C04BED4-55CC-B04A-B0EC-1AA141AFE682}"/>
          </ac:picMkLst>
        </pc:picChg>
      </pc:sldChg>
      <pc:sldChg chg="addSp delSp modSp new del mod ord setBg">
        <pc:chgData name="Dorothy JiaNi" userId="1e085ffbf0bc0ff0" providerId="LiveId" clId="{AD0E196E-4394-9340-ADE2-BF51707A8ED6}" dt="2021-05-28T12:52:21.822" v="1203" actId="2696"/>
        <pc:sldMkLst>
          <pc:docMk/>
          <pc:sldMk cId="99117994" sldId="290"/>
        </pc:sldMkLst>
        <pc:spChg chg="del">
          <ac:chgData name="Dorothy JiaNi" userId="1e085ffbf0bc0ff0" providerId="LiveId" clId="{AD0E196E-4394-9340-ADE2-BF51707A8ED6}" dt="2021-05-28T11:52:12.174" v="79" actId="26606"/>
          <ac:spMkLst>
            <pc:docMk/>
            <pc:sldMk cId="99117994" sldId="290"/>
            <ac:spMk id="2" creationId="{828CBBDC-F9E5-2C49-A18A-0FD53B8C4741}"/>
          </ac:spMkLst>
        </pc:spChg>
        <pc:spChg chg="del">
          <ac:chgData name="Dorothy JiaNi" userId="1e085ffbf0bc0ff0" providerId="LiveId" clId="{AD0E196E-4394-9340-ADE2-BF51707A8ED6}" dt="2021-05-28T11:52:12.174" v="79" actId="26606"/>
          <ac:spMkLst>
            <pc:docMk/>
            <pc:sldMk cId="99117994" sldId="290"/>
            <ac:spMk id="3" creationId="{261D54A1-C686-5C41-A34F-2E1C57036AE2}"/>
          </ac:spMkLst>
        </pc:spChg>
        <pc:picChg chg="add mod">
          <ac:chgData name="Dorothy JiaNi" userId="1e085ffbf0bc0ff0" providerId="LiveId" clId="{AD0E196E-4394-9340-ADE2-BF51707A8ED6}" dt="2021-05-28T11:52:14.076" v="81" actId="962"/>
          <ac:picMkLst>
            <pc:docMk/>
            <pc:sldMk cId="99117994" sldId="290"/>
            <ac:picMk id="4" creationId="{CBBAD649-E00F-5B4F-9752-6ED13CE1D7C8}"/>
          </ac:picMkLst>
        </pc:picChg>
      </pc:sldChg>
      <pc:sldChg chg="modSp new del mod">
        <pc:chgData name="Dorothy JiaNi" userId="1e085ffbf0bc0ff0" providerId="LiveId" clId="{AD0E196E-4394-9340-ADE2-BF51707A8ED6}" dt="2021-05-28T11:50:49.707" v="55" actId="2696"/>
        <pc:sldMkLst>
          <pc:docMk/>
          <pc:sldMk cId="820059476" sldId="290"/>
        </pc:sldMkLst>
        <pc:spChg chg="mod">
          <ac:chgData name="Dorothy JiaNi" userId="1e085ffbf0bc0ff0" providerId="LiveId" clId="{AD0E196E-4394-9340-ADE2-BF51707A8ED6}" dt="2021-05-28T11:50:16.745" v="54" actId="122"/>
          <ac:spMkLst>
            <pc:docMk/>
            <pc:sldMk cId="820059476" sldId="290"/>
            <ac:spMk id="2" creationId="{57DE5614-932C-F840-AE1F-F2742A7F44D0}"/>
          </ac:spMkLst>
        </pc:spChg>
      </pc:sldChg>
      <pc:sldChg chg="addSp modSp new mod">
        <pc:chgData name="Dorothy JiaNi" userId="1e085ffbf0bc0ff0" providerId="LiveId" clId="{AD0E196E-4394-9340-ADE2-BF51707A8ED6}" dt="2021-05-28T11:53:54.025" v="91" actId="14100"/>
        <pc:sldMkLst>
          <pc:docMk/>
          <pc:sldMk cId="192051299" sldId="291"/>
        </pc:sldMkLst>
        <pc:picChg chg="add mod">
          <ac:chgData name="Dorothy JiaNi" userId="1e085ffbf0bc0ff0" providerId="LiveId" clId="{AD0E196E-4394-9340-ADE2-BF51707A8ED6}" dt="2021-05-28T11:53:54.025" v="91" actId="14100"/>
          <ac:picMkLst>
            <pc:docMk/>
            <pc:sldMk cId="192051299" sldId="291"/>
            <ac:picMk id="4" creationId="{EB8277B1-CBF4-6047-8417-8D5094852A35}"/>
          </ac:picMkLst>
        </pc:picChg>
        <pc:picChg chg="add mod">
          <ac:chgData name="Dorothy JiaNi" userId="1e085ffbf0bc0ff0" providerId="LiveId" clId="{AD0E196E-4394-9340-ADE2-BF51707A8ED6}" dt="2021-05-28T11:53:49.511" v="89" actId="1076"/>
          <ac:picMkLst>
            <pc:docMk/>
            <pc:sldMk cId="192051299" sldId="291"/>
            <ac:picMk id="5" creationId="{EAC74CCA-750F-D746-A5D3-2410835A1398}"/>
          </ac:picMkLst>
        </pc:picChg>
      </pc:sldChg>
      <pc:sldChg chg="add del">
        <pc:chgData name="Dorothy JiaNi" userId="1e085ffbf0bc0ff0" providerId="LiveId" clId="{AD0E196E-4394-9340-ADE2-BF51707A8ED6}" dt="2021-05-28T11:53:35.421" v="83" actId="2696"/>
        <pc:sldMkLst>
          <pc:docMk/>
          <pc:sldMk cId="3726090248" sldId="291"/>
        </pc:sldMkLst>
      </pc:sldChg>
      <pc:sldChg chg="modSp new mod">
        <pc:chgData name="Dorothy JiaNi" userId="1e085ffbf0bc0ff0" providerId="LiveId" clId="{AD0E196E-4394-9340-ADE2-BF51707A8ED6}" dt="2021-05-28T12:38:45.824" v="924" actId="207"/>
        <pc:sldMkLst>
          <pc:docMk/>
          <pc:sldMk cId="1541887608" sldId="292"/>
        </pc:sldMkLst>
        <pc:spChg chg="mod">
          <ac:chgData name="Dorothy JiaNi" userId="1e085ffbf0bc0ff0" providerId="LiveId" clId="{AD0E196E-4394-9340-ADE2-BF51707A8ED6}" dt="2021-05-28T11:54:31.230" v="180" actId="122"/>
          <ac:spMkLst>
            <pc:docMk/>
            <pc:sldMk cId="1541887608" sldId="292"/>
            <ac:spMk id="2" creationId="{8F9FF8DE-5DB9-9548-99D0-0E5E89FFF8E3}"/>
          </ac:spMkLst>
        </pc:spChg>
        <pc:spChg chg="mod">
          <ac:chgData name="Dorothy JiaNi" userId="1e085ffbf0bc0ff0" providerId="LiveId" clId="{AD0E196E-4394-9340-ADE2-BF51707A8ED6}" dt="2021-05-28T12:38:45.824" v="924" actId="207"/>
          <ac:spMkLst>
            <pc:docMk/>
            <pc:sldMk cId="1541887608" sldId="292"/>
            <ac:spMk id="3" creationId="{A2A660A6-0A3F-6849-8888-458B88EE3A09}"/>
          </ac:spMkLst>
        </pc:spChg>
      </pc:sldChg>
      <pc:sldChg chg="addSp delSp modSp new del mod">
        <pc:chgData name="Dorothy JiaNi" userId="1e085ffbf0bc0ff0" providerId="LiveId" clId="{AD0E196E-4394-9340-ADE2-BF51707A8ED6}" dt="2021-05-28T12:05:42.836" v="490" actId="2696"/>
        <pc:sldMkLst>
          <pc:docMk/>
          <pc:sldMk cId="535088228" sldId="293"/>
        </pc:sldMkLst>
        <pc:spChg chg="del mod">
          <ac:chgData name="Dorothy JiaNi" userId="1e085ffbf0bc0ff0" providerId="LiveId" clId="{AD0E196E-4394-9340-ADE2-BF51707A8ED6}" dt="2021-05-28T12:04:54.569" v="477" actId="478"/>
          <ac:spMkLst>
            <pc:docMk/>
            <pc:sldMk cId="535088228" sldId="293"/>
            <ac:spMk id="2" creationId="{16298536-F02E-AB41-AFF8-A5FDB4E918F9}"/>
          </ac:spMkLst>
        </pc:spChg>
        <pc:spChg chg="del">
          <ac:chgData name="Dorothy JiaNi" userId="1e085ffbf0bc0ff0" providerId="LiveId" clId="{AD0E196E-4394-9340-ADE2-BF51707A8ED6}" dt="2021-05-28T12:04:06.253" v="465"/>
          <ac:spMkLst>
            <pc:docMk/>
            <pc:sldMk cId="535088228" sldId="293"/>
            <ac:spMk id="3" creationId="{76E9F373-5CC7-1D45-990B-A867FF4C1C41}"/>
          </ac:spMkLst>
        </pc:spChg>
        <pc:spChg chg="add del mod">
          <ac:chgData name="Dorothy JiaNi" userId="1e085ffbf0bc0ff0" providerId="LiveId" clId="{AD0E196E-4394-9340-ADE2-BF51707A8ED6}" dt="2021-05-28T12:04:47.445" v="473" actId="478"/>
          <ac:spMkLst>
            <pc:docMk/>
            <pc:sldMk cId="535088228" sldId="293"/>
            <ac:spMk id="8" creationId="{A028036C-5C3F-6C4A-81C7-87DF4CDB80AD}"/>
          </ac:spMkLst>
        </pc:spChg>
        <pc:spChg chg="add del mod">
          <ac:chgData name="Dorothy JiaNi" userId="1e085ffbf0bc0ff0" providerId="LiveId" clId="{AD0E196E-4394-9340-ADE2-BF51707A8ED6}" dt="2021-05-28T12:04:56.858" v="478" actId="478"/>
          <ac:spMkLst>
            <pc:docMk/>
            <pc:sldMk cId="535088228" sldId="293"/>
            <ac:spMk id="11" creationId="{47744444-C1BC-2C42-8AAD-0CC882D3C53B}"/>
          </ac:spMkLst>
        </pc:spChg>
        <pc:picChg chg="add del mod">
          <ac:chgData name="Dorothy JiaNi" userId="1e085ffbf0bc0ff0" providerId="LiveId" clId="{AD0E196E-4394-9340-ADE2-BF51707A8ED6}" dt="2021-05-28T12:04:50.074" v="475" actId="478"/>
          <ac:picMkLst>
            <pc:docMk/>
            <pc:sldMk cId="535088228" sldId="293"/>
            <ac:picMk id="4" creationId="{DB3B539C-9DBC-0B40-BDB8-444E8E57D698}"/>
          </ac:picMkLst>
        </pc:picChg>
        <pc:picChg chg="add del mod">
          <ac:chgData name="Dorothy JiaNi" userId="1e085ffbf0bc0ff0" providerId="LiveId" clId="{AD0E196E-4394-9340-ADE2-BF51707A8ED6}" dt="2021-05-28T12:04:14.389" v="470" actId="478"/>
          <ac:picMkLst>
            <pc:docMk/>
            <pc:sldMk cId="535088228" sldId="293"/>
            <ac:picMk id="6" creationId="{2A55155A-C6A7-0446-B5EF-4148083F1069}"/>
          </ac:picMkLst>
        </pc:picChg>
        <pc:picChg chg="add mod">
          <ac:chgData name="Dorothy JiaNi" userId="1e085ffbf0bc0ff0" providerId="LiveId" clId="{AD0E196E-4394-9340-ADE2-BF51707A8ED6}" dt="2021-05-28T12:04:58.355" v="479" actId="1076"/>
          <ac:picMkLst>
            <pc:docMk/>
            <pc:sldMk cId="535088228" sldId="293"/>
            <ac:picMk id="9" creationId="{72C198FD-4668-184D-8E77-867AA5C9684E}"/>
          </ac:picMkLst>
        </pc:picChg>
        <pc:picChg chg="add del mod">
          <ac:chgData name="Dorothy JiaNi" userId="1e085ffbf0bc0ff0" providerId="LiveId" clId="{AD0E196E-4394-9340-ADE2-BF51707A8ED6}" dt="2021-05-28T12:05:11.304" v="484" actId="478"/>
          <ac:picMkLst>
            <pc:docMk/>
            <pc:sldMk cId="535088228" sldId="293"/>
            <ac:picMk id="12" creationId="{6B1BD53A-5D09-C742-952E-D431D5BCC1C2}"/>
          </ac:picMkLst>
        </pc:picChg>
      </pc:sldChg>
      <pc:sldChg chg="addSp delSp modSp new mod setBg">
        <pc:chgData name="Dorothy JiaNi" userId="1e085ffbf0bc0ff0" providerId="LiveId" clId="{AD0E196E-4394-9340-ADE2-BF51707A8ED6}" dt="2021-05-28T12:58:27.017" v="1365" actId="1076"/>
        <pc:sldMkLst>
          <pc:docMk/>
          <pc:sldMk cId="2147882702" sldId="294"/>
        </pc:sldMkLst>
        <pc:spChg chg="mod">
          <ac:chgData name="Dorothy JiaNi" userId="1e085ffbf0bc0ff0" providerId="LiveId" clId="{AD0E196E-4394-9340-ADE2-BF51707A8ED6}" dt="2021-05-28T12:06:01.761" v="494" actId="26606"/>
          <ac:spMkLst>
            <pc:docMk/>
            <pc:sldMk cId="2147882702" sldId="294"/>
            <ac:spMk id="2" creationId="{FAA29AA4-4385-7B40-838C-D5986EAADF3F}"/>
          </ac:spMkLst>
        </pc:spChg>
        <pc:spChg chg="del">
          <ac:chgData name="Dorothy JiaNi" userId="1e085ffbf0bc0ff0" providerId="LiveId" clId="{AD0E196E-4394-9340-ADE2-BF51707A8ED6}" dt="2021-05-28T12:05:48.081" v="491"/>
          <ac:spMkLst>
            <pc:docMk/>
            <pc:sldMk cId="2147882702" sldId="294"/>
            <ac:spMk id="3" creationId="{6BE0CDAE-7D20-7742-8B4C-D257AF36C70D}"/>
          </ac:spMkLst>
        </pc:spChg>
        <pc:spChg chg="add">
          <ac:chgData name="Dorothy JiaNi" userId="1e085ffbf0bc0ff0" providerId="LiveId" clId="{AD0E196E-4394-9340-ADE2-BF51707A8ED6}" dt="2021-05-28T12:06:01.761" v="494" actId="26606"/>
          <ac:spMkLst>
            <pc:docMk/>
            <pc:sldMk cId="2147882702" sldId="294"/>
            <ac:spMk id="11" creationId="{022BDE4A-8A20-4A69-9C5A-581C82036A4D}"/>
          </ac:spMkLst>
        </pc:spChg>
        <pc:picChg chg="add mod">
          <ac:chgData name="Dorothy JiaNi" userId="1e085ffbf0bc0ff0" providerId="LiveId" clId="{AD0E196E-4394-9340-ADE2-BF51707A8ED6}" dt="2021-05-28T12:06:05.125" v="495" actId="27614"/>
          <ac:picMkLst>
            <pc:docMk/>
            <pc:sldMk cId="2147882702" sldId="294"/>
            <ac:picMk id="4" creationId="{67AB56C8-3D41-F545-B5FF-B32D43671455}"/>
          </ac:picMkLst>
        </pc:picChg>
        <pc:picChg chg="add mod ord">
          <ac:chgData name="Dorothy JiaNi" userId="1e085ffbf0bc0ff0" providerId="LiveId" clId="{AD0E196E-4394-9340-ADE2-BF51707A8ED6}" dt="2021-05-28T12:58:27.017" v="1365" actId="1076"/>
          <ac:picMkLst>
            <pc:docMk/>
            <pc:sldMk cId="2147882702" sldId="294"/>
            <ac:picMk id="6" creationId="{EF08031E-77BF-FC49-ADF9-B06C0AC49DA0}"/>
          </ac:picMkLst>
        </pc:picChg>
      </pc:sldChg>
      <pc:sldChg chg="addSp delSp modSp new del mod setBg">
        <pc:chgData name="Dorothy JiaNi" userId="1e085ffbf0bc0ff0" providerId="LiveId" clId="{AD0E196E-4394-9340-ADE2-BF51707A8ED6}" dt="2021-05-28T12:44:23.473" v="925" actId="2696"/>
        <pc:sldMkLst>
          <pc:docMk/>
          <pc:sldMk cId="304839810" sldId="295"/>
        </pc:sldMkLst>
        <pc:spChg chg="mod">
          <ac:chgData name="Dorothy JiaNi" userId="1e085ffbf0bc0ff0" providerId="LiveId" clId="{AD0E196E-4394-9340-ADE2-BF51707A8ED6}" dt="2021-05-28T12:10:40.878" v="599" actId="20577"/>
          <ac:spMkLst>
            <pc:docMk/>
            <pc:sldMk cId="304839810" sldId="295"/>
            <ac:spMk id="2" creationId="{85B56196-0E9D-1A42-A093-020D2073D2F2}"/>
          </ac:spMkLst>
        </pc:spChg>
        <pc:spChg chg="del mod">
          <ac:chgData name="Dorothy JiaNi" userId="1e085ffbf0bc0ff0" providerId="LiveId" clId="{AD0E196E-4394-9340-ADE2-BF51707A8ED6}" dt="2021-05-28T12:09:39.789" v="555" actId="478"/>
          <ac:spMkLst>
            <pc:docMk/>
            <pc:sldMk cId="304839810" sldId="295"/>
            <ac:spMk id="3" creationId="{39DFF3B9-A622-194C-A9C6-1447D99D7F94}"/>
          </ac:spMkLst>
        </pc:spChg>
        <pc:spChg chg="add">
          <ac:chgData name="Dorothy JiaNi" userId="1e085ffbf0bc0ff0" providerId="LiveId" clId="{AD0E196E-4394-9340-ADE2-BF51707A8ED6}" dt="2021-05-28T12:09:29.516" v="554" actId="26606"/>
          <ac:spMkLst>
            <pc:docMk/>
            <pc:sldMk cId="304839810" sldId="295"/>
            <ac:spMk id="9" creationId="{1A95671B-3CC6-4792-9114-B74FAEA224E6}"/>
          </ac:spMkLst>
        </pc:spChg>
        <pc:picChg chg="add mod">
          <ac:chgData name="Dorothy JiaNi" userId="1e085ffbf0bc0ff0" providerId="LiveId" clId="{AD0E196E-4394-9340-ADE2-BF51707A8ED6}" dt="2021-05-28T12:10:43.697" v="600" actId="1076"/>
          <ac:picMkLst>
            <pc:docMk/>
            <pc:sldMk cId="304839810" sldId="295"/>
            <ac:picMk id="4" creationId="{63F1DAD7-2081-FE40-BCF4-C941D7E68C0E}"/>
          </ac:picMkLst>
        </pc:picChg>
        <pc:picChg chg="add del mod">
          <ac:chgData name="Dorothy JiaNi" userId="1e085ffbf0bc0ff0" providerId="LiveId" clId="{AD0E196E-4394-9340-ADE2-BF51707A8ED6}" dt="2021-05-28T12:12:44.432" v="603" actId="478"/>
          <ac:picMkLst>
            <pc:docMk/>
            <pc:sldMk cId="304839810" sldId="295"/>
            <ac:picMk id="5" creationId="{BDA7CB60-80D7-DC43-AAA8-1AC8FE2B2839}"/>
          </ac:picMkLst>
        </pc:picChg>
      </pc:sldChg>
      <pc:sldChg chg="addSp delSp modSp new mod setBg modNotesTx">
        <pc:chgData name="Dorothy JiaNi" userId="1e085ffbf0bc0ff0" providerId="LiveId" clId="{AD0E196E-4394-9340-ADE2-BF51707A8ED6}" dt="2021-05-28T12:26:00.482" v="808" actId="14100"/>
        <pc:sldMkLst>
          <pc:docMk/>
          <pc:sldMk cId="617024061" sldId="296"/>
        </pc:sldMkLst>
        <pc:spChg chg="mod">
          <ac:chgData name="Dorothy JiaNi" userId="1e085ffbf0bc0ff0" providerId="LiveId" clId="{AD0E196E-4394-9340-ADE2-BF51707A8ED6}" dt="2021-05-28T12:15:17.767" v="658" actId="26606"/>
          <ac:spMkLst>
            <pc:docMk/>
            <pc:sldMk cId="617024061" sldId="296"/>
            <ac:spMk id="2" creationId="{E4374F7B-41FD-EE4F-AECB-775A4351488D}"/>
          </ac:spMkLst>
        </pc:spChg>
        <pc:spChg chg="mod">
          <ac:chgData name="Dorothy JiaNi" userId="1e085ffbf0bc0ff0" providerId="LiveId" clId="{AD0E196E-4394-9340-ADE2-BF51707A8ED6}" dt="2021-05-28T12:24:37.705" v="797" actId="5793"/>
          <ac:spMkLst>
            <pc:docMk/>
            <pc:sldMk cId="617024061" sldId="296"/>
            <ac:spMk id="3" creationId="{EB25BB5F-B41C-2540-8E3E-108C04D43669}"/>
          </ac:spMkLst>
        </pc:spChg>
        <pc:spChg chg="add mod">
          <ac:chgData name="Dorothy JiaNi" userId="1e085ffbf0bc0ff0" providerId="LiveId" clId="{AD0E196E-4394-9340-ADE2-BF51707A8ED6}" dt="2021-05-28T12:25:22.615" v="802" actId="20577"/>
          <ac:spMkLst>
            <pc:docMk/>
            <pc:sldMk cId="617024061" sldId="296"/>
            <ac:spMk id="7" creationId="{AB33D5BB-646C-4A4A-839C-52BF7B63ABBD}"/>
          </ac:spMkLst>
        </pc:spChg>
        <pc:spChg chg="add del">
          <ac:chgData name="Dorothy JiaNi" userId="1e085ffbf0bc0ff0" providerId="LiveId" clId="{AD0E196E-4394-9340-ADE2-BF51707A8ED6}" dt="2021-05-28T12:15:17.767" v="658" actId="26606"/>
          <ac:spMkLst>
            <pc:docMk/>
            <pc:sldMk cId="617024061" sldId="296"/>
            <ac:spMk id="9" creationId="{2B566528-1B12-4246-9431-5C2D7D081168}"/>
          </ac:spMkLst>
        </pc:spChg>
        <pc:spChg chg="add">
          <ac:chgData name="Dorothy JiaNi" userId="1e085ffbf0bc0ff0" providerId="LiveId" clId="{AD0E196E-4394-9340-ADE2-BF51707A8ED6}" dt="2021-05-28T12:15:17.767" v="658" actId="26606"/>
          <ac:spMkLst>
            <pc:docMk/>
            <pc:sldMk cId="617024061" sldId="296"/>
            <ac:spMk id="22" creationId="{1A95671B-3CC6-4792-9114-B74FAEA224E6}"/>
          </ac:spMkLst>
        </pc:spChg>
        <pc:grpChg chg="add del">
          <ac:chgData name="Dorothy JiaNi" userId="1e085ffbf0bc0ff0" providerId="LiveId" clId="{AD0E196E-4394-9340-ADE2-BF51707A8ED6}" dt="2021-05-28T12:15:17.767" v="658" actId="26606"/>
          <ac:grpSpMkLst>
            <pc:docMk/>
            <pc:sldMk cId="617024061" sldId="296"/>
            <ac:grpSpMk id="11" creationId="{828A5161-06F1-46CF-8AD7-844680A59E13}"/>
          </ac:grpSpMkLst>
        </pc:grpChg>
        <pc:grpChg chg="add del">
          <ac:chgData name="Dorothy JiaNi" userId="1e085ffbf0bc0ff0" providerId="LiveId" clId="{AD0E196E-4394-9340-ADE2-BF51707A8ED6}" dt="2021-05-28T12:15:17.767" v="658" actId="26606"/>
          <ac:grpSpMkLst>
            <pc:docMk/>
            <pc:sldMk cId="617024061" sldId="296"/>
            <ac:grpSpMk id="15" creationId="{5995D10D-E9C9-47DB-AE7E-801FEF38F5C9}"/>
          </ac:grpSpMkLst>
        </pc:grpChg>
        <pc:picChg chg="add mod">
          <ac:chgData name="Dorothy JiaNi" userId="1e085ffbf0bc0ff0" providerId="LiveId" clId="{AD0E196E-4394-9340-ADE2-BF51707A8ED6}" dt="2021-05-28T12:21:28.111" v="759" actId="1076"/>
          <ac:picMkLst>
            <pc:docMk/>
            <pc:sldMk cId="617024061" sldId="296"/>
            <ac:picMk id="4" creationId="{CD078777-6C1A-0F4F-95B2-8AE9830DA1D5}"/>
          </ac:picMkLst>
        </pc:picChg>
        <pc:picChg chg="add mod">
          <ac:chgData name="Dorothy JiaNi" userId="1e085ffbf0bc0ff0" providerId="LiveId" clId="{AD0E196E-4394-9340-ADE2-BF51707A8ED6}" dt="2021-05-28T12:24:41.256" v="798" actId="1076"/>
          <ac:picMkLst>
            <pc:docMk/>
            <pc:sldMk cId="617024061" sldId="296"/>
            <ac:picMk id="6" creationId="{F2F1ACB4-920B-FD47-9A0C-70EE09841604}"/>
          </ac:picMkLst>
        </pc:picChg>
        <pc:picChg chg="add mod">
          <ac:chgData name="Dorothy JiaNi" userId="1e085ffbf0bc0ff0" providerId="LiveId" clId="{AD0E196E-4394-9340-ADE2-BF51707A8ED6}" dt="2021-05-28T12:26:00.482" v="808" actId="14100"/>
          <ac:picMkLst>
            <pc:docMk/>
            <pc:sldMk cId="617024061" sldId="296"/>
            <ac:picMk id="10" creationId="{CDEC048A-EFDF-7A42-9D43-58365D8DEC72}"/>
          </ac:picMkLst>
        </pc:picChg>
      </pc:sldChg>
      <pc:sldChg chg="addSp delSp modSp new mod">
        <pc:chgData name="Dorothy JiaNi" userId="1e085ffbf0bc0ff0" providerId="LiveId" clId="{AD0E196E-4394-9340-ADE2-BF51707A8ED6}" dt="2021-05-28T12:26:45.516" v="871" actId="20577"/>
        <pc:sldMkLst>
          <pc:docMk/>
          <pc:sldMk cId="552042638" sldId="297"/>
        </pc:sldMkLst>
        <pc:spChg chg="mod">
          <ac:chgData name="Dorothy JiaNi" userId="1e085ffbf0bc0ff0" providerId="LiveId" clId="{AD0E196E-4394-9340-ADE2-BF51707A8ED6}" dt="2021-05-28T12:26:39.303" v="860" actId="122"/>
          <ac:spMkLst>
            <pc:docMk/>
            <pc:sldMk cId="552042638" sldId="297"/>
            <ac:spMk id="2" creationId="{A436DFC7-3C5A-C04F-B585-28371BECB970}"/>
          </ac:spMkLst>
        </pc:spChg>
        <pc:spChg chg="del">
          <ac:chgData name="Dorothy JiaNi" userId="1e085ffbf0bc0ff0" providerId="LiveId" clId="{AD0E196E-4394-9340-ADE2-BF51707A8ED6}" dt="2021-05-28T12:26:10.527" v="824"/>
          <ac:spMkLst>
            <pc:docMk/>
            <pc:sldMk cId="552042638" sldId="297"/>
            <ac:spMk id="3" creationId="{1CFCDC80-A9BF-9C4F-B644-C3E9E20A722F}"/>
          </ac:spMkLst>
        </pc:spChg>
        <pc:spChg chg="add mod">
          <ac:chgData name="Dorothy JiaNi" userId="1e085ffbf0bc0ff0" providerId="LiveId" clId="{AD0E196E-4394-9340-ADE2-BF51707A8ED6}" dt="2021-05-28T12:26:45.516" v="871" actId="20577"/>
          <ac:spMkLst>
            <pc:docMk/>
            <pc:sldMk cId="552042638" sldId="297"/>
            <ac:spMk id="7" creationId="{E4C8606F-C6F0-7348-A7A9-610F7E5D3D43}"/>
          </ac:spMkLst>
        </pc:spChg>
        <pc:picChg chg="add del mod">
          <ac:chgData name="Dorothy JiaNi" userId="1e085ffbf0bc0ff0" providerId="LiveId" clId="{AD0E196E-4394-9340-ADE2-BF51707A8ED6}" dt="2021-05-28T12:26:19.911" v="827" actId="478"/>
          <ac:picMkLst>
            <pc:docMk/>
            <pc:sldMk cId="552042638" sldId="297"/>
            <ac:picMk id="5" creationId="{D54F4317-20E6-BC4E-9485-6932F0BD8A5F}"/>
          </ac:picMkLst>
        </pc:picChg>
        <pc:picChg chg="add mod">
          <ac:chgData name="Dorothy JiaNi" userId="1e085ffbf0bc0ff0" providerId="LiveId" clId="{AD0E196E-4394-9340-ADE2-BF51707A8ED6}" dt="2021-05-28T12:26:37.308" v="859" actId="1076"/>
          <ac:picMkLst>
            <pc:docMk/>
            <pc:sldMk cId="552042638" sldId="297"/>
            <ac:picMk id="8" creationId="{A20E7426-1330-254F-805F-005201641FBE}"/>
          </ac:picMkLst>
        </pc:picChg>
      </pc:sldChg>
      <pc:sldChg chg="modSp new del mod">
        <pc:chgData name="Dorothy JiaNi" userId="1e085ffbf0bc0ff0" providerId="LiveId" clId="{AD0E196E-4394-9340-ADE2-BF51707A8ED6}" dt="2021-05-28T12:17:27.231" v="687" actId="2696"/>
        <pc:sldMkLst>
          <pc:docMk/>
          <pc:sldMk cId="1289036528" sldId="297"/>
        </pc:sldMkLst>
        <pc:spChg chg="mod">
          <ac:chgData name="Dorothy JiaNi" userId="1e085ffbf0bc0ff0" providerId="LiveId" clId="{AD0E196E-4394-9340-ADE2-BF51707A8ED6}" dt="2021-05-28T12:17:25.804" v="686" actId="20577"/>
          <ac:spMkLst>
            <pc:docMk/>
            <pc:sldMk cId="1289036528" sldId="297"/>
            <ac:spMk id="2" creationId="{42089872-D8F2-D343-93D5-FECF69F102E7}"/>
          </ac:spMkLst>
        </pc:spChg>
      </pc:sldChg>
      <pc:sldChg chg="addSp delSp modSp new mod ord">
        <pc:chgData name="Dorothy JiaNi" userId="1e085ffbf0bc0ff0" providerId="LiveId" clId="{AD0E196E-4394-9340-ADE2-BF51707A8ED6}" dt="2021-05-28T12:37:49.016" v="920" actId="478"/>
        <pc:sldMkLst>
          <pc:docMk/>
          <pc:sldMk cId="3300577864" sldId="298"/>
        </pc:sldMkLst>
        <pc:spChg chg="mod">
          <ac:chgData name="Dorothy JiaNi" userId="1e085ffbf0bc0ff0" providerId="LiveId" clId="{AD0E196E-4394-9340-ADE2-BF51707A8ED6}" dt="2021-05-28T12:37:43.512" v="918" actId="122"/>
          <ac:spMkLst>
            <pc:docMk/>
            <pc:sldMk cId="3300577864" sldId="298"/>
            <ac:spMk id="2" creationId="{B1E20119-6AE8-7943-B09F-2826C9949316}"/>
          </ac:spMkLst>
        </pc:spChg>
        <pc:picChg chg="add del mod">
          <ac:chgData name="Dorothy JiaNi" userId="1e085ffbf0bc0ff0" providerId="LiveId" clId="{AD0E196E-4394-9340-ADE2-BF51707A8ED6}" dt="2021-05-28T12:37:47.842" v="919" actId="478"/>
          <ac:picMkLst>
            <pc:docMk/>
            <pc:sldMk cId="3300577864" sldId="298"/>
            <ac:picMk id="4" creationId="{4925AA2E-5979-004A-AF9F-0D21E9638EB3}"/>
          </ac:picMkLst>
        </pc:picChg>
        <pc:picChg chg="add del mod">
          <ac:chgData name="Dorothy JiaNi" userId="1e085ffbf0bc0ff0" providerId="LiveId" clId="{AD0E196E-4394-9340-ADE2-BF51707A8ED6}" dt="2021-05-28T12:37:20.223" v="884" actId="478"/>
          <ac:picMkLst>
            <pc:docMk/>
            <pc:sldMk cId="3300577864" sldId="298"/>
            <ac:picMk id="5" creationId="{0FCEA18B-27CC-B444-A590-27D465875B9C}"/>
          </ac:picMkLst>
        </pc:picChg>
        <pc:picChg chg="add del mod">
          <ac:chgData name="Dorothy JiaNi" userId="1e085ffbf0bc0ff0" providerId="LiveId" clId="{AD0E196E-4394-9340-ADE2-BF51707A8ED6}" dt="2021-05-28T12:37:49.016" v="920" actId="478"/>
          <ac:picMkLst>
            <pc:docMk/>
            <pc:sldMk cId="3300577864" sldId="298"/>
            <ac:picMk id="6" creationId="{2DFE695D-6923-DC41-BCC2-D78FB8DEFF19}"/>
          </ac:picMkLst>
        </pc:picChg>
      </pc:sldChg>
      <pc:sldChg chg="addSp delSp modSp new mod ord">
        <pc:chgData name="Dorothy JiaNi" userId="1e085ffbf0bc0ff0" providerId="LiveId" clId="{AD0E196E-4394-9340-ADE2-BF51707A8ED6}" dt="2021-05-28T12:56:35.873" v="1362" actId="1076"/>
        <pc:sldMkLst>
          <pc:docMk/>
          <pc:sldMk cId="1311764129" sldId="299"/>
        </pc:sldMkLst>
        <pc:spChg chg="mod">
          <ac:chgData name="Dorothy JiaNi" userId="1e085ffbf0bc0ff0" providerId="LiveId" clId="{AD0E196E-4394-9340-ADE2-BF51707A8ED6}" dt="2021-05-28T12:47:33.840" v="1071" actId="20577"/>
          <ac:spMkLst>
            <pc:docMk/>
            <pc:sldMk cId="1311764129" sldId="299"/>
            <ac:spMk id="2" creationId="{B1F5DD9C-391B-804A-875E-5BA013824A96}"/>
          </ac:spMkLst>
        </pc:spChg>
        <pc:spChg chg="del">
          <ac:chgData name="Dorothy JiaNi" userId="1e085ffbf0bc0ff0" providerId="LiveId" clId="{AD0E196E-4394-9340-ADE2-BF51707A8ED6}" dt="2021-05-28T12:44:28.603" v="927"/>
          <ac:spMkLst>
            <pc:docMk/>
            <pc:sldMk cId="1311764129" sldId="299"/>
            <ac:spMk id="3" creationId="{5B6BCC1F-2185-0744-BED1-C9F404564D97}"/>
          </ac:spMkLst>
        </pc:spChg>
        <pc:spChg chg="add mod">
          <ac:chgData name="Dorothy JiaNi" userId="1e085ffbf0bc0ff0" providerId="LiveId" clId="{AD0E196E-4394-9340-ADE2-BF51707A8ED6}" dt="2021-05-28T12:56:33.012" v="1361" actId="20577"/>
          <ac:spMkLst>
            <pc:docMk/>
            <pc:sldMk cId="1311764129" sldId="299"/>
            <ac:spMk id="6" creationId="{11CC4CEA-30FD-4E4E-9013-D510090748CF}"/>
          </ac:spMkLst>
        </pc:spChg>
        <pc:picChg chg="add mod">
          <ac:chgData name="Dorothy JiaNi" userId="1e085ffbf0bc0ff0" providerId="LiveId" clId="{AD0E196E-4394-9340-ADE2-BF51707A8ED6}" dt="2021-05-28T12:56:35.873" v="1362" actId="1076"/>
          <ac:picMkLst>
            <pc:docMk/>
            <pc:sldMk cId="1311764129" sldId="299"/>
            <ac:picMk id="5" creationId="{6DEA760A-D1B7-7749-92FC-99FD8B38D92C}"/>
          </ac:picMkLst>
        </pc:picChg>
        <pc:picChg chg="add mod">
          <ac:chgData name="Dorothy JiaNi" userId="1e085ffbf0bc0ff0" providerId="LiveId" clId="{AD0E196E-4394-9340-ADE2-BF51707A8ED6}" dt="2021-05-28T12:56:13.558" v="1318" actId="1076"/>
          <ac:picMkLst>
            <pc:docMk/>
            <pc:sldMk cId="1311764129" sldId="299"/>
            <ac:picMk id="8" creationId="{C3AF1BCA-4C1B-2F45-8851-A0EF926BC593}"/>
          </ac:picMkLst>
        </pc:picChg>
      </pc:sldChg>
      <pc:sldChg chg="addSp delSp modSp new mod">
        <pc:chgData name="Dorothy JiaNi" userId="1e085ffbf0bc0ff0" providerId="LiveId" clId="{AD0E196E-4394-9340-ADE2-BF51707A8ED6}" dt="2021-05-28T12:51:02.133" v="1196" actId="1076"/>
        <pc:sldMkLst>
          <pc:docMk/>
          <pc:sldMk cId="1335314608" sldId="300"/>
        </pc:sldMkLst>
        <pc:spChg chg="mod">
          <ac:chgData name="Dorothy JiaNi" userId="1e085ffbf0bc0ff0" providerId="LiveId" clId="{AD0E196E-4394-9340-ADE2-BF51707A8ED6}" dt="2021-05-28T12:50:58.961" v="1195" actId="122"/>
          <ac:spMkLst>
            <pc:docMk/>
            <pc:sldMk cId="1335314608" sldId="300"/>
            <ac:spMk id="2" creationId="{A7AEB484-89FD-2C46-93EA-745092CB9C64}"/>
          </ac:spMkLst>
        </pc:spChg>
        <pc:spChg chg="del">
          <ac:chgData name="Dorothy JiaNi" userId="1e085ffbf0bc0ff0" providerId="LiveId" clId="{AD0E196E-4394-9340-ADE2-BF51707A8ED6}" dt="2021-05-28T12:50:15.879" v="1131"/>
          <ac:spMkLst>
            <pc:docMk/>
            <pc:sldMk cId="1335314608" sldId="300"/>
            <ac:spMk id="3" creationId="{531B975E-D778-EF4C-B09D-32527F1625EE}"/>
          </ac:spMkLst>
        </pc:spChg>
        <pc:picChg chg="add mod">
          <ac:chgData name="Dorothy JiaNi" userId="1e085ffbf0bc0ff0" providerId="LiveId" clId="{AD0E196E-4394-9340-ADE2-BF51707A8ED6}" dt="2021-05-28T12:51:02.133" v="1196" actId="1076"/>
          <ac:picMkLst>
            <pc:docMk/>
            <pc:sldMk cId="1335314608" sldId="300"/>
            <ac:picMk id="5" creationId="{EDDD38D5-4567-8B41-AC93-EEE17C172DCA}"/>
          </ac:picMkLst>
        </pc:picChg>
      </pc:sldChg>
      <pc:sldChg chg="addSp delSp modSp new mod setBg">
        <pc:chgData name="Dorothy JiaNi" userId="1e085ffbf0bc0ff0" providerId="LiveId" clId="{AD0E196E-4394-9340-ADE2-BF51707A8ED6}" dt="2021-05-28T12:53:52.755" v="1251" actId="26606"/>
        <pc:sldMkLst>
          <pc:docMk/>
          <pc:sldMk cId="1268557592" sldId="301"/>
        </pc:sldMkLst>
        <pc:spChg chg="mod">
          <ac:chgData name="Dorothy JiaNi" userId="1e085ffbf0bc0ff0" providerId="LiveId" clId="{AD0E196E-4394-9340-ADE2-BF51707A8ED6}" dt="2021-05-28T12:53:52.755" v="1251" actId="26606"/>
          <ac:spMkLst>
            <pc:docMk/>
            <pc:sldMk cId="1268557592" sldId="301"/>
            <ac:spMk id="2" creationId="{1AD16D14-81B0-DE41-A0DC-7CB500611C3F}"/>
          </ac:spMkLst>
        </pc:spChg>
        <pc:spChg chg="del">
          <ac:chgData name="Dorothy JiaNi" userId="1e085ffbf0bc0ff0" providerId="LiveId" clId="{AD0E196E-4394-9340-ADE2-BF51707A8ED6}" dt="2021-05-28T12:53:21.068" v="1246" actId="478"/>
          <ac:spMkLst>
            <pc:docMk/>
            <pc:sldMk cId="1268557592" sldId="301"/>
            <ac:spMk id="3" creationId="{E2360DEF-65E2-6D49-9562-9DD74EFA6C8C}"/>
          </ac:spMkLst>
        </pc:spChg>
        <pc:spChg chg="add">
          <ac:chgData name="Dorothy JiaNi" userId="1e085ffbf0bc0ff0" providerId="LiveId" clId="{AD0E196E-4394-9340-ADE2-BF51707A8ED6}" dt="2021-05-28T12:53:52.755" v="1251" actId="26606"/>
          <ac:spMkLst>
            <pc:docMk/>
            <pc:sldMk cId="1268557592" sldId="301"/>
            <ac:spMk id="10" creationId="{53F29798-D584-4792-9B62-3F5F5C36D619}"/>
          </ac:spMkLst>
        </pc:spChg>
        <pc:picChg chg="add del mod">
          <ac:chgData name="Dorothy JiaNi" userId="1e085ffbf0bc0ff0" providerId="LiveId" clId="{AD0E196E-4394-9340-ADE2-BF51707A8ED6}" dt="2021-05-28T12:53:47.870" v="1249" actId="478"/>
          <ac:picMkLst>
            <pc:docMk/>
            <pc:sldMk cId="1268557592" sldId="301"/>
            <ac:picMk id="4" creationId="{59436EB8-EEAF-C543-B5DE-8581E77561FB}"/>
          </ac:picMkLst>
        </pc:picChg>
        <pc:picChg chg="add mod">
          <ac:chgData name="Dorothy JiaNi" userId="1e085ffbf0bc0ff0" providerId="LiveId" clId="{AD0E196E-4394-9340-ADE2-BF51707A8ED6}" dt="2021-05-28T12:53:52.755" v="1251" actId="26606"/>
          <ac:picMkLst>
            <pc:docMk/>
            <pc:sldMk cId="1268557592" sldId="301"/>
            <ac:picMk id="5" creationId="{62CE328E-7C08-FC49-B802-AD5E19573F1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0F4BC8-DB4D-BF48-BDAA-2007D2F6C8CE}" type="datetimeFigureOut">
              <a:rPr lang="en-CN" smtClean="0"/>
              <a:t>2021/5/28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75CB82-A50D-B240-A2EE-A44D947C6C0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47235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5CB82-A50D-B240-A2EE-A44D947C6C04}" type="slidenum">
              <a:rPr lang="en-CN" smtClean="0"/>
              <a:t>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1291934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5CB82-A50D-B240-A2EE-A44D947C6C04}" type="slidenum">
              <a:rPr lang="en-CN" smtClean="0"/>
              <a:t>30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294256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5CB82-A50D-B240-A2EE-A44D947C6C04}" type="slidenum">
              <a:rPr lang="en-CN" smtClean="0"/>
              <a:t>35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2913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5CB82-A50D-B240-A2EE-A44D947C6C04}" type="slidenum">
              <a:rPr lang="en-CN" smtClean="0"/>
              <a:t>39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776183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5CB82-A50D-B240-A2EE-A44D947C6C04}" type="slidenum">
              <a:rPr lang="en-CN" smtClean="0"/>
              <a:t>40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127286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5CB82-A50D-B240-A2EE-A44D947C6C04}" type="slidenum">
              <a:rPr lang="en-CN" smtClean="0"/>
              <a:t>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828275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5CB82-A50D-B240-A2EE-A44D947C6C04}" type="slidenum">
              <a:rPr lang="en-CN" smtClean="0"/>
              <a:t>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524328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5CB82-A50D-B240-A2EE-A44D947C6C04}" type="slidenum">
              <a:rPr lang="en-CN" smtClean="0"/>
              <a:t>12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464898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5CB82-A50D-B240-A2EE-A44D947C6C04}" type="slidenum">
              <a:rPr lang="en-CN" smtClean="0"/>
              <a:t>16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99899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5CB82-A50D-B240-A2EE-A44D947C6C04}" type="slidenum">
              <a:rPr lang="en-CN" smtClean="0"/>
              <a:t>19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398184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5CB82-A50D-B240-A2EE-A44D947C6C04}" type="slidenum">
              <a:rPr lang="en-CN" smtClean="0"/>
              <a:t>20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858087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5CB82-A50D-B240-A2EE-A44D947C6C04}" type="slidenum">
              <a:rPr lang="en-CN" smtClean="0"/>
              <a:t>23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926705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5CB82-A50D-B240-A2EE-A44D947C6C04}" type="slidenum">
              <a:rPr lang="en-CN" smtClean="0"/>
              <a:t>29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12468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CC951-4D0C-724E-8E48-69656AEBF2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21D9CB-6E90-5842-A517-6947A88056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CF9A1-CDB1-0C45-918C-9D0059FD4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E79B0-07CA-0A41-B715-4D3F43E798CA}" type="datetimeFigureOut">
              <a:rPr lang="en-CN" smtClean="0"/>
              <a:t>2021/5/28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5493A-1005-4547-A88D-98C12F480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AF6BE-6A11-E44A-9DA8-05CE01A7F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A7746-2DB9-FC48-9B7F-2744336F5583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875286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BF750-6BA8-4D40-85C4-77A4F4EF5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0EE1E-5FCC-4748-8932-32DD69ECEB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A1348-50B9-2D41-848D-D583F257C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E79B0-07CA-0A41-B715-4D3F43E798CA}" type="datetimeFigureOut">
              <a:rPr lang="en-CN" smtClean="0"/>
              <a:t>2021/5/28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8CFB1-2F61-A442-9DF6-C00DC08A7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EA3DA-D5B1-144F-82DB-6619402C6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A7746-2DB9-FC48-9B7F-2744336F5583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018217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D6E4DD-0106-E643-96B4-9229532528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58BBC2-737F-B54A-827C-664FDF406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56026-2070-CA40-97F3-5F9CFB256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E79B0-07CA-0A41-B715-4D3F43E798CA}" type="datetimeFigureOut">
              <a:rPr lang="en-CN" smtClean="0"/>
              <a:t>2021/5/28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85862-6658-B647-9670-E3177B3C0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88E41-A060-A24D-9201-C7F3B59A7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A7746-2DB9-FC48-9B7F-2744336F5583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474190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C4889-8AD8-BB40-B1D6-98A326036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CE1BB-4D42-6046-BE36-5972201B5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2F6BB-4E6D-A440-A765-805F1DF46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E79B0-07CA-0A41-B715-4D3F43E798CA}" type="datetimeFigureOut">
              <a:rPr lang="en-CN" smtClean="0"/>
              <a:t>2021/5/28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37DD9-8480-2A48-8C52-7C7D2184A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E1687-3626-6047-8105-2A6BD88C7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A7746-2DB9-FC48-9B7F-2744336F5583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280428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5FC57-E2E9-D246-A287-38EEE160A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A80081-1680-2A40-A551-E6BCC8FB0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E8D97-105F-1840-A28B-19661BA9A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E79B0-07CA-0A41-B715-4D3F43E798CA}" type="datetimeFigureOut">
              <a:rPr lang="en-CN" smtClean="0"/>
              <a:t>2021/5/28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53DF1-A48E-324E-A0B4-16B51514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4521B-C1F1-F54C-BC14-1F31E22C5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A7746-2DB9-FC48-9B7F-2744336F5583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313520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E13C3-2748-0B49-BEB9-0205A6C00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BEE25-03E6-DB47-B5D3-6946EE8951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3FE759-D896-5A42-9E90-394E8F49B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764C03-0C2C-004B-AAAA-D35090B63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E79B0-07CA-0A41-B715-4D3F43E798CA}" type="datetimeFigureOut">
              <a:rPr lang="en-CN" smtClean="0"/>
              <a:t>2021/5/28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E72F0F-C076-2D4E-8091-6661754F3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C61953-1823-9642-B3E3-8E435B2E8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A7746-2DB9-FC48-9B7F-2744336F5583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571583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E0289-1DC5-884F-BD74-41412E82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873BA5-18DD-AE4B-AF4E-AA427E3B9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146AD1-3FAA-EF4A-A082-426E2EF195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49C209-6B0E-E644-9772-4454CCBA78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260934-DEDE-E642-A758-39AC123B8C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F4A606-5EA5-5947-BF9C-72D599F19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E79B0-07CA-0A41-B715-4D3F43E798CA}" type="datetimeFigureOut">
              <a:rPr lang="en-CN" smtClean="0"/>
              <a:t>2021/5/28</a:t>
            </a:fld>
            <a:endParaRPr lang="en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759C11-D457-4948-99BF-713180F9F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F941C2-CD2E-9E45-AE43-D40DCD3C1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A7746-2DB9-FC48-9B7F-2744336F5583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440520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4B6D0-C888-F044-9636-3BA5A8295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6302C-D8A7-5747-B2F4-9F1B3A280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E79B0-07CA-0A41-B715-4D3F43E798CA}" type="datetimeFigureOut">
              <a:rPr lang="en-CN" smtClean="0"/>
              <a:t>2021/5/28</a:t>
            </a:fld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2DD96F-6A7B-AB41-AEDB-427704250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7D2EA2-00BB-7348-A27F-E7C87BBFD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A7746-2DB9-FC48-9B7F-2744336F5583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76659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222F9A-56A3-CD4C-B664-23D418184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E79B0-07CA-0A41-B715-4D3F43E798CA}" type="datetimeFigureOut">
              <a:rPr lang="en-CN" smtClean="0"/>
              <a:t>2021/5/28</a:t>
            </a:fld>
            <a:endParaRPr lang="en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2C76E6-001B-444F-836B-41B235B14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0F839D-1311-DD4C-AE3E-C2F547246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A7746-2DB9-FC48-9B7F-2744336F5583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768585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C70A4-BD8C-F44D-B9F5-771023018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B687F-3F7D-0D47-AF3D-0A5D0ED02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20A1F2-9EF2-2942-90CC-EC2DCC0DF1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EBB770-1106-0646-AFE1-A1E2134A8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E79B0-07CA-0A41-B715-4D3F43E798CA}" type="datetimeFigureOut">
              <a:rPr lang="en-CN" smtClean="0"/>
              <a:t>2021/5/28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3BCC73-40DD-2343-ADBD-A9A8AAF71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070EEC-6B98-6447-B499-AD5759C8B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A7746-2DB9-FC48-9B7F-2744336F5583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683862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C9274-6D3C-164B-8EA2-655050E31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D97AF3-FE50-E347-BAD0-06BEBEFE84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551055-700A-2345-BDE4-93EEAB030C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C9DA4-9AAE-7F4E-97F2-BB99B9BBC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E79B0-07CA-0A41-B715-4D3F43E798CA}" type="datetimeFigureOut">
              <a:rPr lang="en-CN" smtClean="0"/>
              <a:t>2021/5/28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0BE05E-3DB8-A44B-AAB7-11A2FA14F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F34589-769C-0440-A61E-8CC77E94E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A7746-2DB9-FC48-9B7F-2744336F5583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462654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5B1E18-7232-774E-9F9D-84C7E7C43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BE1AA-0095-854B-83F2-DEDEEFB2F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4D26C-7A57-7142-BF44-AC72DF8337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E79B0-07CA-0A41-B715-4D3F43E798CA}" type="datetimeFigureOut">
              <a:rPr lang="en-CN" smtClean="0"/>
              <a:t>2021/5/28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317E9-EDBA-DE44-BF5E-79F5664027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9FD8E-84AD-CC4B-AA86-16CAE8C8C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A7746-2DB9-FC48-9B7F-2744336F5583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32081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608774BE-6F28-4B5C-9141-19C2A0D112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076E65-0D71-A84E-AD1C-AC87D6F175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CN" sz="5200" dirty="0">
                <a:solidFill>
                  <a:srgbClr val="FFFFFF"/>
                </a:solidFill>
              </a:rPr>
              <a:t>Motion In 1D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C73EAD-1153-7E46-99E6-C579183B99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CN" dirty="0">
                <a:solidFill>
                  <a:srgbClr val="FFFFFF"/>
                </a:solidFill>
              </a:rPr>
              <a:t>Science Knowle</a:t>
            </a:r>
            <a:r>
              <a:rPr lang="en-US" dirty="0">
                <a:solidFill>
                  <a:srgbClr val="FFFFFF"/>
                </a:solidFill>
              </a:rPr>
              <a:t>d</a:t>
            </a:r>
            <a:r>
              <a:rPr lang="en-CN" dirty="0">
                <a:solidFill>
                  <a:srgbClr val="FFFFFF"/>
                </a:solidFill>
              </a:rPr>
              <a:t>ge </a:t>
            </a:r>
          </a:p>
          <a:p>
            <a:r>
              <a:rPr lang="en-CN" b="1" dirty="0">
                <a:solidFill>
                  <a:srgbClr val="FFFFFF"/>
                </a:solidFill>
                <a:highlight>
                  <a:srgbClr val="0000FF"/>
                </a:highlight>
              </a:rPr>
              <a:t>My website: </a:t>
            </a:r>
            <a:r>
              <a:rPr lang="en-US" b="1" dirty="0">
                <a:solidFill>
                  <a:schemeClr val="bg1"/>
                </a:solidFill>
                <a:highlight>
                  <a:srgbClr val="0000FF"/>
                </a:highlight>
              </a:rPr>
              <a:t>https://</a:t>
            </a:r>
            <a:r>
              <a:rPr lang="en-US" b="1" dirty="0" err="1">
                <a:solidFill>
                  <a:schemeClr val="bg1"/>
                </a:solidFill>
                <a:highlight>
                  <a:srgbClr val="0000FF"/>
                </a:highlight>
              </a:rPr>
              <a:t>scienceknowledge.webador.com</a:t>
            </a:r>
            <a:r>
              <a:rPr lang="en-US" b="1" dirty="0">
                <a:solidFill>
                  <a:schemeClr val="bg1"/>
                </a:solidFill>
                <a:highlight>
                  <a:srgbClr val="0000FF"/>
                </a:highlight>
              </a:rPr>
              <a:t>/</a:t>
            </a:r>
            <a:endParaRPr lang="en-CN" b="1" dirty="0">
              <a:solidFill>
                <a:schemeClr val="bg1"/>
              </a:solidFill>
              <a:highlight>
                <a:srgbClr val="0000FF"/>
              </a:highlight>
            </a:endParaRPr>
          </a:p>
          <a:p>
            <a:endParaRPr lang="en-CN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18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18D18-B6DF-F14A-B45F-3D0C7E32F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N" dirty="0"/>
              <a:t>Worked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6B57D-44F5-7247-8D77-EEA38CE04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dirty="0"/>
              <a:t>A person runs to the left at 3m/s for 10 seconds, then he turns his direction and runs to the northern direction at 4m/s for 15 seconds.</a:t>
            </a:r>
          </a:p>
          <a:p>
            <a:pPr lvl="1"/>
            <a:r>
              <a:rPr lang="en-CN" dirty="0"/>
              <a:t>What is the total displacement and distance? </a:t>
            </a:r>
          </a:p>
          <a:p>
            <a:pPr lvl="1"/>
            <a:r>
              <a:rPr lang="en-CN" dirty="0"/>
              <a:t>What is the average velocity and average distance? </a:t>
            </a:r>
          </a:p>
        </p:txBody>
      </p:sp>
    </p:spTree>
    <p:extLst>
      <p:ext uri="{BB962C8B-B14F-4D97-AF65-F5344CB8AC3E}">
        <p14:creationId xmlns:p14="http://schemas.microsoft.com/office/powerpoint/2010/main" val="1824347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5DD9C-391B-804A-875E-5BA013824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Instantaneous </a:t>
            </a:r>
            <a:r>
              <a:rPr lang="en-CN" dirty="0"/>
              <a:t>Velocity and Speed </a:t>
            </a: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6DEA760A-D1B7-7749-92FC-99FD8B38D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109998"/>
            <a:ext cx="10515600" cy="3201902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1CC4CEA-30FD-4E4E-9013-D510090748CF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CN" dirty="0"/>
              <a:t>Velocity changes</a:t>
            </a:r>
            <a:r>
              <a:rPr lang="en-CN" dirty="0">
                <a:sym typeface="Wingdings" pitchFamily="2" charset="2"/>
              </a:rPr>
              <a:t>instantaneous velocity</a:t>
            </a:r>
          </a:p>
          <a:p>
            <a:pPr lvl="2"/>
            <a:r>
              <a:rPr lang="en-US" dirty="0">
                <a:sym typeface="Wingdings" pitchFamily="2" charset="2"/>
              </a:rPr>
              <a:t>Average velocity during an infinitely small time interval</a:t>
            </a:r>
          </a:p>
          <a:p>
            <a:pPr lvl="2"/>
            <a:r>
              <a:rPr lang="en-US" dirty="0">
                <a:sym typeface="Wingdings" pitchFamily="2" charset="2"/>
              </a:rPr>
              <a:t>Is equal to the s</a:t>
            </a:r>
            <a:r>
              <a:rPr lang="en-CN" dirty="0">
                <a:sym typeface="Wingdings" pitchFamily="2" charset="2"/>
              </a:rPr>
              <a:t>lope of the tangent line</a:t>
            </a:r>
          </a:p>
          <a:p>
            <a:pPr lvl="2"/>
            <a:r>
              <a:rPr lang="en-US" dirty="0">
                <a:sym typeface="Wingdings" pitchFamily="2" charset="2"/>
              </a:rPr>
              <a:t>M</a:t>
            </a:r>
            <a:r>
              <a:rPr lang="en-CN" dirty="0">
                <a:sym typeface="Wingdings" pitchFamily="2" charset="2"/>
              </a:rPr>
              <a:t>agnitude = instantaneous speed</a:t>
            </a:r>
          </a:p>
          <a:p>
            <a:pPr marL="457200" lvl="1" indent="0">
              <a:buNone/>
            </a:pPr>
            <a:r>
              <a:rPr lang="en-CN" dirty="0"/>
              <a:t> 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3AF1BCA-4C1B-2F45-8851-A0EF926BC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166" y="1690688"/>
            <a:ext cx="23241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64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28838-59A4-1E42-8C01-4FC724211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N" dirty="0"/>
              <a:t>Acceleration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F0F47BA-0D18-9C4C-92FC-2D24D453A851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</a:rPr>
              <a:t>Acceleration</a:t>
            </a:r>
            <a:r>
              <a:rPr lang="en-US" dirty="0"/>
              <a:t> is a </a:t>
            </a:r>
            <a:r>
              <a:rPr lang="en-US" dirty="0">
                <a:solidFill>
                  <a:srgbClr val="FF0000"/>
                </a:solidFill>
              </a:rPr>
              <a:t>vector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quantity</a:t>
            </a:r>
            <a:r>
              <a:rPr lang="en-US" dirty="0"/>
              <a:t>, referring to the rate of change of the velocity of an object with respect to time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Average acceleration</a:t>
            </a:r>
            <a:r>
              <a:rPr lang="en-US" sz="2400" dirty="0"/>
              <a:t>: Rate at which velocity changes over a specified time interval. A vector quantity with SI units of m/s^2</a:t>
            </a:r>
          </a:p>
          <a:p>
            <a:r>
              <a:rPr lang="en-US" sz="2400" dirty="0">
                <a:solidFill>
                  <a:srgbClr val="FF0000"/>
                </a:solidFill>
              </a:rPr>
              <a:t>Instantaneous acceleration</a:t>
            </a:r>
            <a:r>
              <a:rPr lang="en-US" sz="2400" dirty="0"/>
              <a:t>: Rate at which velocity changes at a specific instant in time. A vector quantity with SI units of m/s^2</a:t>
            </a:r>
            <a:endParaRPr lang="en-CN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04BED4-55CC-B04A-B0EC-1AA141AFE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260" y="2709635"/>
            <a:ext cx="6883400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52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A29AA4-4385-7B40-838C-D5986EAAD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Instantaneous acceleration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7AB56C8-3D41-F545-B5FF-B32D436714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68" r="1" b="1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6" name="Content Placeholder 5" descr="Table&#10;&#10;Description automatically generated">
            <a:extLst>
              <a:ext uri="{FF2B5EF4-FFF2-40B4-BE49-F238E27FC236}">
                <a16:creationId xmlns:a16="http://schemas.microsoft.com/office/drawing/2014/main" id="{EF08031E-77BF-FC49-ADF9-B06C0AC49D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159" r="13307" b="2"/>
          <a:stretch/>
        </p:blipFill>
        <p:spPr>
          <a:xfrm>
            <a:off x="6091151" y="2410447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82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D16D14-81B0-DE41-A0DC-7CB500611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Motion Diagram – Displacement VS Time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CE328E-7C08-FC49-B802-AD5E19573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90976"/>
            <a:ext cx="10512547" cy="435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57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57242-10D6-464D-8450-22B4A01A3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N" dirty="0"/>
              <a:t>Motion Diagram – Velocity VS Time</a:t>
            </a:r>
          </a:p>
        </p:txBody>
      </p:sp>
      <p:pic>
        <p:nvPicPr>
          <p:cNvPr id="9" name="Content Placeholder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A148545E-50BA-4848-86C4-2F7AE2E71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5866138" cy="4351338"/>
          </a:xfrm>
        </p:spPr>
      </p:pic>
    </p:spTree>
    <p:extLst>
      <p:ext uri="{BB962C8B-B14F-4D97-AF65-F5344CB8AC3E}">
        <p14:creationId xmlns:p14="http://schemas.microsoft.com/office/powerpoint/2010/main" val="3645635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ox and whisker chart&#10;&#10;Description automatically generated with medium confidence">
            <a:extLst>
              <a:ext uri="{FF2B5EF4-FFF2-40B4-BE49-F238E27FC236}">
                <a16:creationId xmlns:a16="http://schemas.microsoft.com/office/drawing/2014/main" id="{70534CC3-013D-AA4C-8A61-38167C9140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2900" y="1747836"/>
            <a:ext cx="6366485" cy="3733227"/>
          </a:xfrm>
        </p:spPr>
      </p:pic>
      <p:pic>
        <p:nvPicPr>
          <p:cNvPr id="3" name="Picture 2" descr="Line chart&#10;&#10;Description automatically generated">
            <a:extLst>
              <a:ext uri="{FF2B5EF4-FFF2-40B4-BE49-F238E27FC236}">
                <a16:creationId xmlns:a16="http://schemas.microsoft.com/office/drawing/2014/main" id="{B52EA446-8ED1-F549-B9AF-DEA53CA37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550" y="1376937"/>
            <a:ext cx="5753100" cy="378084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F35D7FE-26E9-ED4E-A1BF-7215A3BB08F2}"/>
              </a:ext>
            </a:extLst>
          </p:cNvPr>
          <p:cNvSpPr txBox="1">
            <a:spLocks/>
          </p:cNvSpPr>
          <p:nvPr/>
        </p:nvSpPr>
        <p:spPr>
          <a:xfrm>
            <a:off x="6453188" y="4511675"/>
            <a:ext cx="4152774" cy="1340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N" sz="2000" dirty="0"/>
              <a:t>A negative slope means that the object delerates constantly </a:t>
            </a:r>
          </a:p>
        </p:txBody>
      </p:sp>
    </p:spTree>
    <p:extLst>
      <p:ext uri="{BB962C8B-B14F-4D97-AF65-F5344CB8AC3E}">
        <p14:creationId xmlns:p14="http://schemas.microsoft.com/office/powerpoint/2010/main" val="391048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C52D5-056A-B440-862D-106A8A12B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7F84F-BD64-254C-879E-042565A177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8277B1-CBF4-6047-8417-8D5094852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412" y="2532193"/>
            <a:ext cx="3737331" cy="32390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74CCA-750F-D746-A5D3-2410835A1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702" y="2520950"/>
            <a:ext cx="3890728" cy="337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1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FF8DE-5DB9-9548-99D0-0E5E89FF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N" dirty="0"/>
              <a:t>Velocity Versus Time Graph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660A6-0A3F-6849-8888-458B88EE3A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dirty="0"/>
              <a:t>Gradient represents acceleration</a:t>
            </a:r>
          </a:p>
          <a:p>
            <a:r>
              <a:rPr lang="en-CN" dirty="0"/>
              <a:t>Area under the curve (with negative and positive signs) represents displacement</a:t>
            </a:r>
          </a:p>
          <a:p>
            <a:r>
              <a:rPr lang="en-CN" dirty="0"/>
              <a:t> Area under the curve (without negative and positive signs) represents diistance</a:t>
            </a:r>
          </a:p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541887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75905-5624-ED43-B90B-76ECF7EB2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52774" cy="4303464"/>
          </a:xfrm>
        </p:spPr>
        <p:txBody>
          <a:bodyPr>
            <a:normAutofit/>
          </a:bodyPr>
          <a:lstStyle/>
          <a:p>
            <a:r>
              <a:rPr lang="en-CN" sz="2000" dirty="0"/>
              <a:t>Calculate the total displacement if the -aixs represent velocity and x-axis represent time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D541B4E-FDF4-8442-8916-60E6D11E9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CN" dirty="0"/>
              <a:t>Worked Examle 1</a:t>
            </a:r>
          </a:p>
        </p:txBody>
      </p:sp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3985A598-9560-9F4E-BEA0-6CBE05F67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018" y="1825625"/>
            <a:ext cx="5875888" cy="404261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80B2DF5-E1B7-684C-8319-46BF08EFD6A0}"/>
              </a:ext>
            </a:extLst>
          </p:cNvPr>
          <p:cNvSpPr/>
          <p:nvPr/>
        </p:nvSpPr>
        <p:spPr>
          <a:xfrm>
            <a:off x="6481884" y="6003173"/>
            <a:ext cx="4689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N" dirty="0"/>
              <a:t>https://www.desmos.com/calculator/tgknfg8biz</a:t>
            </a:r>
          </a:p>
        </p:txBody>
      </p:sp>
    </p:spTree>
    <p:extLst>
      <p:ext uri="{BB962C8B-B14F-4D97-AF65-F5344CB8AC3E}">
        <p14:creationId xmlns:p14="http://schemas.microsoft.com/office/powerpoint/2010/main" val="1448849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4697CDA-BDB7-4883-B48B-1D4EDB2F0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B791652-581E-452C-B970-B3C48D4A9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DC0EC46-2230-4728-856D-F35311121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7"/>
            <a:ext cx="10905067" cy="5562249"/>
          </a:xfrm>
          <a:custGeom>
            <a:avLst/>
            <a:gdLst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8506 w 11243827"/>
              <a:gd name="connsiteY105" fmla="*/ 5632788 h 5641173"/>
              <a:gd name="connsiteX106" fmla="*/ 7912803 w 11243827"/>
              <a:gd name="connsiteY106" fmla="*/ 5629702 h 5641173"/>
              <a:gd name="connsiteX107" fmla="*/ 7890915 w 11243827"/>
              <a:gd name="connsiteY107" fmla="*/ 5612272 h 5641173"/>
              <a:gd name="connsiteX108" fmla="*/ 7727691 w 11243827"/>
              <a:gd name="connsiteY108" fmla="*/ 5621064 h 5641173"/>
              <a:gd name="connsiteX109" fmla="*/ 7685998 w 11243827"/>
              <a:gd name="connsiteY109" fmla="*/ 5615564 h 5641173"/>
              <a:gd name="connsiteX110" fmla="*/ 7649302 w 11243827"/>
              <a:gd name="connsiteY110" fmla="*/ 5626541 h 5641173"/>
              <a:gd name="connsiteX111" fmla="*/ 7634083 w 11243827"/>
              <a:gd name="connsiteY111" fmla="*/ 5620862 h 5641173"/>
              <a:gd name="connsiteX112" fmla="*/ 7631455 w 11243827"/>
              <a:gd name="connsiteY112" fmla="*/ 5619708 h 5641173"/>
              <a:gd name="connsiteX113" fmla="*/ 7620952 w 11243827"/>
              <a:gd name="connsiteY113" fmla="*/ 5618872 h 5641173"/>
              <a:gd name="connsiteX114" fmla="*/ 7617992 w 11243827"/>
              <a:gd name="connsiteY114" fmla="*/ 5613914 h 5641173"/>
              <a:gd name="connsiteX115" fmla="*/ 7602182 w 11243827"/>
              <a:gd name="connsiteY115" fmla="*/ 5609271 h 5641173"/>
              <a:gd name="connsiteX116" fmla="*/ 7582847 w 11243827"/>
              <a:gd name="connsiteY116" fmla="*/ 5609047 h 5641173"/>
              <a:gd name="connsiteX117" fmla="*/ 7514158 w 11243827"/>
              <a:gd name="connsiteY117" fmla="*/ 5607737 h 5641173"/>
              <a:gd name="connsiteX118" fmla="*/ 7502955 w 11243827"/>
              <a:gd name="connsiteY118" fmla="*/ 5610415 h 5641173"/>
              <a:gd name="connsiteX119" fmla="*/ 7466391 w 11243827"/>
              <a:gd name="connsiteY119" fmla="*/ 5605949 h 5641173"/>
              <a:gd name="connsiteX120" fmla="*/ 7433806 w 11243827"/>
              <a:gd name="connsiteY120" fmla="*/ 5604945 h 5641173"/>
              <a:gd name="connsiteX121" fmla="*/ 7412693 w 11243827"/>
              <a:gd name="connsiteY121" fmla="*/ 5607075 h 5641173"/>
              <a:gd name="connsiteX122" fmla="*/ 7407159 w 11243827"/>
              <a:gd name="connsiteY122" fmla="*/ 5605310 h 5641173"/>
              <a:gd name="connsiteX123" fmla="*/ 7385900 w 11243827"/>
              <a:gd name="connsiteY123" fmla="*/ 5604171 h 5641173"/>
              <a:gd name="connsiteX124" fmla="*/ 7375071 w 11243827"/>
              <a:gd name="connsiteY124" fmla="*/ 5606788 h 5641173"/>
              <a:gd name="connsiteX125" fmla="*/ 7364382 w 11243827"/>
              <a:gd name="connsiteY125" fmla="*/ 5600762 h 5641173"/>
              <a:gd name="connsiteX126" fmla="*/ 7361770 w 11243827"/>
              <a:gd name="connsiteY126" fmla="*/ 5596347 h 5641173"/>
              <a:gd name="connsiteX127" fmla="*/ 7346641 w 11243827"/>
              <a:gd name="connsiteY127" fmla="*/ 5598329 h 5641173"/>
              <a:gd name="connsiteX128" fmla="*/ 7334238 w 11243827"/>
              <a:gd name="connsiteY128" fmla="*/ 5594014 h 5641173"/>
              <a:gd name="connsiteX129" fmla="*/ 7323426 w 11243827"/>
              <a:gd name="connsiteY129" fmla="*/ 5596835 h 5641173"/>
              <a:gd name="connsiteX130" fmla="*/ 7318938 w 11243827"/>
              <a:gd name="connsiteY130" fmla="*/ 5596200 h 5641173"/>
              <a:gd name="connsiteX131" fmla="*/ 7307784 w 11243827"/>
              <a:gd name="connsiteY131" fmla="*/ 5594065 h 5641173"/>
              <a:gd name="connsiteX132" fmla="*/ 7288540 w 11243827"/>
              <a:gd name="connsiteY132" fmla="*/ 5589320 h 5641173"/>
              <a:gd name="connsiteX133" fmla="*/ 7282537 w 11243827"/>
              <a:gd name="connsiteY133" fmla="*/ 5588660 h 5641173"/>
              <a:gd name="connsiteX134" fmla="*/ 7269466 w 11243827"/>
              <a:gd name="connsiteY134" fmla="*/ 5581404 h 5641173"/>
              <a:gd name="connsiteX135" fmla="*/ 7244165 w 11243827"/>
              <a:gd name="connsiteY135" fmla="*/ 5575200 h 5641173"/>
              <a:gd name="connsiteX136" fmla="*/ 7199619 w 11243827"/>
              <a:gd name="connsiteY136" fmla="*/ 5553550 h 5641173"/>
              <a:gd name="connsiteX137" fmla="*/ 7173434 w 11243827"/>
              <a:gd name="connsiteY137" fmla="*/ 5543219 h 5641173"/>
              <a:gd name="connsiteX138" fmla="*/ 7155718 w 11243827"/>
              <a:gd name="connsiteY138" fmla="*/ 5533697 h 5641173"/>
              <a:gd name="connsiteX139" fmla="*/ 7103430 w 11243827"/>
              <a:gd name="connsiteY139" fmla="*/ 5520249 h 5641173"/>
              <a:gd name="connsiteX140" fmla="*/ 7013746 w 11243827"/>
              <a:gd name="connsiteY140" fmla="*/ 5502470 h 5641173"/>
              <a:gd name="connsiteX141" fmla="*/ 6995379 w 11243827"/>
              <a:gd name="connsiteY141" fmla="*/ 5497693 h 5641173"/>
              <a:gd name="connsiteX142" fmla="*/ 6982475 w 11243827"/>
              <a:gd name="connsiteY142" fmla="*/ 5489641 h 5641173"/>
              <a:gd name="connsiteX143" fmla="*/ 6981994 w 11243827"/>
              <a:gd name="connsiteY143" fmla="*/ 5484335 h 5641173"/>
              <a:gd name="connsiteX144" fmla="*/ 6972355 w 11243827"/>
              <a:gd name="connsiteY144" fmla="*/ 5481074 h 5641173"/>
              <a:gd name="connsiteX145" fmla="*/ 6970394 w 11243827"/>
              <a:gd name="connsiteY145" fmla="*/ 5479383 h 5641173"/>
              <a:gd name="connsiteX146" fmla="*/ 6958543 w 11243827"/>
              <a:gd name="connsiteY146" fmla="*/ 5470507 h 5641173"/>
              <a:gd name="connsiteX147" fmla="*/ 6918276 w 11243827"/>
              <a:gd name="connsiteY147" fmla="*/ 5472034 h 5641173"/>
              <a:gd name="connsiteX148" fmla="*/ 6881046 w 11243827"/>
              <a:gd name="connsiteY148" fmla="*/ 5457070 h 5641173"/>
              <a:gd name="connsiteX149" fmla="*/ 6720917 w 11243827"/>
              <a:gd name="connsiteY149" fmla="*/ 5426664 h 5641173"/>
              <a:gd name="connsiteX150" fmla="*/ 6724964 w 11243827"/>
              <a:gd name="connsiteY150" fmla="*/ 5414071 h 5641173"/>
              <a:gd name="connsiteX151" fmla="*/ 6717823 w 11243827"/>
              <a:gd name="connsiteY151" fmla="*/ 5410317 h 5641173"/>
              <a:gd name="connsiteX152" fmla="*/ 6660723 w 11243827"/>
              <a:gd name="connsiteY152" fmla="*/ 5408304 h 5641173"/>
              <a:gd name="connsiteX153" fmla="*/ 6532914 w 11243827"/>
              <a:gd name="connsiteY153" fmla="*/ 5431205 h 5641173"/>
              <a:gd name="connsiteX154" fmla="*/ 6317327 w 11243827"/>
              <a:gd name="connsiteY154" fmla="*/ 5481889 h 5641173"/>
              <a:gd name="connsiteX155" fmla="*/ 6196243 w 11243827"/>
              <a:gd name="connsiteY155" fmla="*/ 5515042 h 5641173"/>
              <a:gd name="connsiteX156" fmla="*/ 6099124 w 11243827"/>
              <a:gd name="connsiteY156" fmla="*/ 5516848 h 5641173"/>
              <a:gd name="connsiteX157" fmla="*/ 6016077 w 11243827"/>
              <a:gd name="connsiteY157" fmla="*/ 5528642 h 5641173"/>
              <a:gd name="connsiteX158" fmla="*/ 6004389 w 11243827"/>
              <a:gd name="connsiteY158" fmla="*/ 5531206 h 5641173"/>
              <a:gd name="connsiteX159" fmla="*/ 5933945 w 11243827"/>
              <a:gd name="connsiteY159" fmla="*/ 5538840 h 5641173"/>
              <a:gd name="connsiteX160" fmla="*/ 5883936 w 11243827"/>
              <a:gd name="connsiteY160" fmla="*/ 5553807 h 5641173"/>
              <a:gd name="connsiteX161" fmla="*/ 5798331 w 11243827"/>
              <a:gd name="connsiteY161" fmla="*/ 5564248 h 5641173"/>
              <a:gd name="connsiteX162" fmla="*/ 5712738 w 11243827"/>
              <a:gd name="connsiteY162" fmla="*/ 5573120 h 5641173"/>
              <a:gd name="connsiteX163" fmla="*/ 5681342 w 11243827"/>
              <a:gd name="connsiteY163" fmla="*/ 5575621 h 5641173"/>
              <a:gd name="connsiteX164" fmla="*/ 5627167 w 11243827"/>
              <a:gd name="connsiteY164" fmla="*/ 5583215 h 5641173"/>
              <a:gd name="connsiteX165" fmla="*/ 5591414 w 11243827"/>
              <a:gd name="connsiteY165" fmla="*/ 5587695 h 5641173"/>
              <a:gd name="connsiteX166" fmla="*/ 5583028 w 11243827"/>
              <a:gd name="connsiteY166" fmla="*/ 5580877 h 5641173"/>
              <a:gd name="connsiteX167" fmla="*/ 5549426 w 11243827"/>
              <a:gd name="connsiteY167" fmla="*/ 5582858 h 5641173"/>
              <a:gd name="connsiteX168" fmla="*/ 5519999 w 11243827"/>
              <a:gd name="connsiteY168" fmla="*/ 5592246 h 5641173"/>
              <a:gd name="connsiteX169" fmla="*/ 5480028 w 11243827"/>
              <a:gd name="connsiteY169" fmla="*/ 5597282 h 5641173"/>
              <a:gd name="connsiteX170" fmla="*/ 5456175 w 11243827"/>
              <a:gd name="connsiteY170" fmla="*/ 5600371 h 5641173"/>
              <a:gd name="connsiteX171" fmla="*/ 5388463 w 11243827"/>
              <a:gd name="connsiteY171" fmla="*/ 5602638 h 5641173"/>
              <a:gd name="connsiteX172" fmla="*/ 5265898 w 11243827"/>
              <a:gd name="connsiteY172" fmla="*/ 5591830 h 5641173"/>
              <a:gd name="connsiteX173" fmla="*/ 5231231 w 11243827"/>
              <a:gd name="connsiteY173" fmla="*/ 5592790 h 5641173"/>
              <a:gd name="connsiteX174" fmla="*/ 5226996 w 11243827"/>
              <a:gd name="connsiteY174" fmla="*/ 5595040 h 5641173"/>
              <a:gd name="connsiteX175" fmla="*/ 5175988 w 11243827"/>
              <a:gd name="connsiteY175" fmla="*/ 5588131 h 5641173"/>
              <a:gd name="connsiteX176" fmla="*/ 5107470 w 11243827"/>
              <a:gd name="connsiteY176" fmla="*/ 5594771 h 5641173"/>
              <a:gd name="connsiteX177" fmla="*/ 5027868 w 11243827"/>
              <a:gd name="connsiteY177" fmla="*/ 5605624 h 5641173"/>
              <a:gd name="connsiteX178" fmla="*/ 5007324 w 11243827"/>
              <a:gd name="connsiteY178" fmla="*/ 5609209 h 5641173"/>
              <a:gd name="connsiteX179" fmla="*/ 4952559 w 11243827"/>
              <a:gd name="connsiteY179" fmla="*/ 5611402 h 5641173"/>
              <a:gd name="connsiteX180" fmla="*/ 4826081 w 11243827"/>
              <a:gd name="connsiteY180" fmla="*/ 5616191 h 5641173"/>
              <a:gd name="connsiteX181" fmla="*/ 4823501 w 11243827"/>
              <a:gd name="connsiteY181" fmla="*/ 5619174 h 5641173"/>
              <a:gd name="connsiteX182" fmla="*/ 4813093 w 11243827"/>
              <a:gd name="connsiteY182" fmla="*/ 5620026 h 5641173"/>
              <a:gd name="connsiteX183" fmla="*/ 4810563 w 11243827"/>
              <a:gd name="connsiteY183" fmla="*/ 5620787 h 5641173"/>
              <a:gd name="connsiteX184" fmla="*/ 4795818 w 11243827"/>
              <a:gd name="connsiteY184" fmla="*/ 5624618 h 5641173"/>
              <a:gd name="connsiteX185" fmla="*/ 4758404 w 11243827"/>
              <a:gd name="connsiteY185" fmla="*/ 5619510 h 5641173"/>
              <a:gd name="connsiteX186" fmla="*/ 4717254 w 11243827"/>
              <a:gd name="connsiteY186" fmla="*/ 5624155 h 5641173"/>
              <a:gd name="connsiteX187" fmla="*/ 4591958 w 11243827"/>
              <a:gd name="connsiteY187" fmla="*/ 5624710 h 5641173"/>
              <a:gd name="connsiteX188" fmla="*/ 4476215 w 11243827"/>
              <a:gd name="connsiteY188" fmla="*/ 5628210 h 5641173"/>
              <a:gd name="connsiteX189" fmla="*/ 4425193 w 11243827"/>
              <a:gd name="connsiteY189" fmla="*/ 5627414 h 5641173"/>
              <a:gd name="connsiteX190" fmla="*/ 4383866 w 11243827"/>
              <a:gd name="connsiteY190" fmla="*/ 5626546 h 5641173"/>
              <a:gd name="connsiteX191" fmla="*/ 4385596 w 11243827"/>
              <a:gd name="connsiteY191" fmla="*/ 5634646 h 5641173"/>
              <a:gd name="connsiteX192" fmla="*/ 4360864 w 11243827"/>
              <a:gd name="connsiteY192" fmla="*/ 5641173 h 5641173"/>
              <a:gd name="connsiteX193" fmla="*/ 4328321 w 11243827"/>
              <a:gd name="connsiteY193" fmla="*/ 5626332 h 5641173"/>
              <a:gd name="connsiteX194" fmla="*/ 4309842 w 11243827"/>
              <a:gd name="connsiteY194" fmla="*/ 5626471 h 5641173"/>
              <a:gd name="connsiteX195" fmla="*/ 4277424 w 11243827"/>
              <a:gd name="connsiteY195" fmla="*/ 5631598 h 5641173"/>
              <a:gd name="connsiteX196" fmla="*/ 4266627 w 11243827"/>
              <a:gd name="connsiteY196" fmla="*/ 5633969 h 5641173"/>
              <a:gd name="connsiteX197" fmla="*/ 4185525 w 11243827"/>
              <a:gd name="connsiteY197" fmla="*/ 5617508 h 5641173"/>
              <a:gd name="connsiteX198" fmla="*/ 4177617 w 11243827"/>
              <a:gd name="connsiteY198" fmla="*/ 5610903 h 5641173"/>
              <a:gd name="connsiteX199" fmla="*/ 4136948 w 11243827"/>
              <a:gd name="connsiteY199" fmla="*/ 5608031 h 5641173"/>
              <a:gd name="connsiteX200" fmla="*/ 4132323 w 11243827"/>
              <a:gd name="connsiteY200" fmla="*/ 5609784 h 5641173"/>
              <a:gd name="connsiteX201" fmla="*/ 4098620 w 11243827"/>
              <a:gd name="connsiteY201" fmla="*/ 5599672 h 5641173"/>
              <a:gd name="connsiteX202" fmla="*/ 3963475 w 11243827"/>
              <a:gd name="connsiteY202" fmla="*/ 5581841 h 5641173"/>
              <a:gd name="connsiteX203" fmla="*/ 3703613 w 11243827"/>
              <a:gd name="connsiteY203" fmla="*/ 5572482 h 5641173"/>
              <a:gd name="connsiteX204" fmla="*/ 3432987 w 11243827"/>
              <a:gd name="connsiteY204" fmla="*/ 5545768 h 5641173"/>
              <a:gd name="connsiteX205" fmla="*/ 3176381 w 11243827"/>
              <a:gd name="connsiteY205" fmla="*/ 5556110 h 5641173"/>
              <a:gd name="connsiteX206" fmla="*/ 2710156 w 11243827"/>
              <a:gd name="connsiteY206" fmla="*/ 5527517 h 5641173"/>
              <a:gd name="connsiteX207" fmla="*/ 2550206 w 11243827"/>
              <a:gd name="connsiteY207" fmla="*/ 5524958 h 5641173"/>
              <a:gd name="connsiteX208" fmla="*/ 2443041 w 11243827"/>
              <a:gd name="connsiteY208" fmla="*/ 5523990 h 5641173"/>
              <a:gd name="connsiteX209" fmla="*/ 2435613 w 11243827"/>
              <a:gd name="connsiteY209" fmla="*/ 5526704 h 5641173"/>
              <a:gd name="connsiteX210" fmla="*/ 2405682 w 11243827"/>
              <a:gd name="connsiteY210" fmla="*/ 5528307 h 5641173"/>
              <a:gd name="connsiteX211" fmla="*/ 2397487 w 11243827"/>
              <a:gd name="connsiteY211" fmla="*/ 5540337 h 5641173"/>
              <a:gd name="connsiteX212" fmla="*/ 2297454 w 11243827"/>
              <a:gd name="connsiteY212" fmla="*/ 5550765 h 5641173"/>
              <a:gd name="connsiteX213" fmla="*/ 2056700 w 11243827"/>
              <a:gd name="connsiteY213" fmla="*/ 5555489 h 5641173"/>
              <a:gd name="connsiteX214" fmla="*/ 1878530 w 11243827"/>
              <a:gd name="connsiteY214" fmla="*/ 5535330 h 5641173"/>
              <a:gd name="connsiteX215" fmla="*/ 1859292 w 11243827"/>
              <a:gd name="connsiteY215" fmla="*/ 5535461 h 5641173"/>
              <a:gd name="connsiteX216" fmla="*/ 1835626 w 11243827"/>
              <a:gd name="connsiteY216" fmla="*/ 5533793 h 5641173"/>
              <a:gd name="connsiteX217" fmla="*/ 1798939 w 11243827"/>
              <a:gd name="connsiteY217" fmla="*/ 5540285 h 5641173"/>
              <a:gd name="connsiteX218" fmla="*/ 1779046 w 11243827"/>
              <a:gd name="connsiteY218" fmla="*/ 5549949 h 5641173"/>
              <a:gd name="connsiteX219" fmla="*/ 1772421 w 11243827"/>
              <a:gd name="connsiteY219" fmla="*/ 5549018 h 5641173"/>
              <a:gd name="connsiteX220" fmla="*/ 1772052 w 11243827"/>
              <a:gd name="connsiteY220" fmla="*/ 5545689 h 5641173"/>
              <a:gd name="connsiteX221" fmla="*/ 1711543 w 11243827"/>
              <a:gd name="connsiteY221" fmla="*/ 5534558 h 5641173"/>
              <a:gd name="connsiteX222" fmla="*/ 1698891 w 11243827"/>
              <a:gd name="connsiteY222" fmla="*/ 5513187 h 5641173"/>
              <a:gd name="connsiteX223" fmla="*/ 1538763 w 11243827"/>
              <a:gd name="connsiteY223" fmla="*/ 5482781 h 5641173"/>
              <a:gd name="connsiteX224" fmla="*/ 1501533 w 11243827"/>
              <a:gd name="connsiteY224" fmla="*/ 5467817 h 5641173"/>
              <a:gd name="connsiteX225" fmla="*/ 1461266 w 11243827"/>
              <a:gd name="connsiteY225" fmla="*/ 5469343 h 5641173"/>
              <a:gd name="connsiteX226" fmla="*/ 1449415 w 11243827"/>
              <a:gd name="connsiteY226" fmla="*/ 5460467 h 5641173"/>
              <a:gd name="connsiteX227" fmla="*/ 1447454 w 11243827"/>
              <a:gd name="connsiteY227" fmla="*/ 5458776 h 5641173"/>
              <a:gd name="connsiteX228" fmla="*/ 1437814 w 11243827"/>
              <a:gd name="connsiteY228" fmla="*/ 5455515 h 5641173"/>
              <a:gd name="connsiteX229" fmla="*/ 1437334 w 11243827"/>
              <a:gd name="connsiteY229" fmla="*/ 5450209 h 5641173"/>
              <a:gd name="connsiteX230" fmla="*/ 1424429 w 11243827"/>
              <a:gd name="connsiteY230" fmla="*/ 5442157 h 5641173"/>
              <a:gd name="connsiteX231" fmla="*/ 1406063 w 11243827"/>
              <a:gd name="connsiteY231" fmla="*/ 5437380 h 5641173"/>
              <a:gd name="connsiteX232" fmla="*/ 1316379 w 11243827"/>
              <a:gd name="connsiteY232" fmla="*/ 5419601 h 5641173"/>
              <a:gd name="connsiteX233" fmla="*/ 1264090 w 11243827"/>
              <a:gd name="connsiteY233" fmla="*/ 5406153 h 5641173"/>
              <a:gd name="connsiteX234" fmla="*/ 1246374 w 11243827"/>
              <a:gd name="connsiteY234" fmla="*/ 5396631 h 5641173"/>
              <a:gd name="connsiteX235" fmla="*/ 1220190 w 11243827"/>
              <a:gd name="connsiteY235" fmla="*/ 5386301 h 5641173"/>
              <a:gd name="connsiteX236" fmla="*/ 1175643 w 11243827"/>
              <a:gd name="connsiteY236" fmla="*/ 5364651 h 5641173"/>
              <a:gd name="connsiteX237" fmla="*/ 1150342 w 11243827"/>
              <a:gd name="connsiteY237" fmla="*/ 5358447 h 5641173"/>
              <a:gd name="connsiteX238" fmla="*/ 1137272 w 11243827"/>
              <a:gd name="connsiteY238" fmla="*/ 5351191 h 5641173"/>
              <a:gd name="connsiteX239" fmla="*/ 1131268 w 11243827"/>
              <a:gd name="connsiteY239" fmla="*/ 5350530 h 5641173"/>
              <a:gd name="connsiteX240" fmla="*/ 1112024 w 11243827"/>
              <a:gd name="connsiteY240" fmla="*/ 5345786 h 5641173"/>
              <a:gd name="connsiteX241" fmla="*/ 1100870 w 11243827"/>
              <a:gd name="connsiteY241" fmla="*/ 5343651 h 5641173"/>
              <a:gd name="connsiteX242" fmla="*/ 1096383 w 11243827"/>
              <a:gd name="connsiteY242" fmla="*/ 5343015 h 5641173"/>
              <a:gd name="connsiteX243" fmla="*/ 1085571 w 11243827"/>
              <a:gd name="connsiteY243" fmla="*/ 5345836 h 5641173"/>
              <a:gd name="connsiteX244" fmla="*/ 1073168 w 11243827"/>
              <a:gd name="connsiteY244" fmla="*/ 5341521 h 5641173"/>
              <a:gd name="connsiteX245" fmla="*/ 1058039 w 11243827"/>
              <a:gd name="connsiteY245" fmla="*/ 5343504 h 5641173"/>
              <a:gd name="connsiteX246" fmla="*/ 1055426 w 11243827"/>
              <a:gd name="connsiteY246" fmla="*/ 5339088 h 5641173"/>
              <a:gd name="connsiteX247" fmla="*/ 1044738 w 11243827"/>
              <a:gd name="connsiteY247" fmla="*/ 5333063 h 5641173"/>
              <a:gd name="connsiteX248" fmla="*/ 1033909 w 11243827"/>
              <a:gd name="connsiteY248" fmla="*/ 5335680 h 5641173"/>
              <a:gd name="connsiteX249" fmla="*/ 1012649 w 11243827"/>
              <a:gd name="connsiteY249" fmla="*/ 5334541 h 5641173"/>
              <a:gd name="connsiteX250" fmla="*/ 1007115 w 11243827"/>
              <a:gd name="connsiteY250" fmla="*/ 5332775 h 5641173"/>
              <a:gd name="connsiteX251" fmla="*/ 986002 w 11243827"/>
              <a:gd name="connsiteY251" fmla="*/ 5334906 h 5641173"/>
              <a:gd name="connsiteX252" fmla="*/ 953418 w 11243827"/>
              <a:gd name="connsiteY252" fmla="*/ 5333901 h 5641173"/>
              <a:gd name="connsiteX253" fmla="*/ 916854 w 11243827"/>
              <a:gd name="connsiteY253" fmla="*/ 5329435 h 5641173"/>
              <a:gd name="connsiteX254" fmla="*/ 905651 w 11243827"/>
              <a:gd name="connsiteY254" fmla="*/ 5332114 h 5641173"/>
              <a:gd name="connsiteX255" fmla="*/ 836961 w 11243827"/>
              <a:gd name="connsiteY255" fmla="*/ 5330803 h 5641173"/>
              <a:gd name="connsiteX256" fmla="*/ 817627 w 11243827"/>
              <a:gd name="connsiteY256" fmla="*/ 5330580 h 5641173"/>
              <a:gd name="connsiteX257" fmla="*/ 801817 w 11243827"/>
              <a:gd name="connsiteY257" fmla="*/ 5325937 h 5641173"/>
              <a:gd name="connsiteX258" fmla="*/ 798857 w 11243827"/>
              <a:gd name="connsiteY258" fmla="*/ 5320979 h 5641173"/>
              <a:gd name="connsiteX259" fmla="*/ 788354 w 11243827"/>
              <a:gd name="connsiteY259" fmla="*/ 5320143 h 5641173"/>
              <a:gd name="connsiteX260" fmla="*/ 785726 w 11243827"/>
              <a:gd name="connsiteY260" fmla="*/ 5318989 h 5641173"/>
              <a:gd name="connsiteX261" fmla="*/ 770507 w 11243827"/>
              <a:gd name="connsiteY261" fmla="*/ 5313309 h 5641173"/>
              <a:gd name="connsiteX262" fmla="*/ 733810 w 11243827"/>
              <a:gd name="connsiteY262" fmla="*/ 5324286 h 5641173"/>
              <a:gd name="connsiteX263" fmla="*/ 692117 w 11243827"/>
              <a:gd name="connsiteY263" fmla="*/ 5318786 h 5641173"/>
              <a:gd name="connsiteX264" fmla="*/ 528894 w 11243827"/>
              <a:gd name="connsiteY264" fmla="*/ 5327578 h 5641173"/>
              <a:gd name="connsiteX265" fmla="*/ 507005 w 11243827"/>
              <a:gd name="connsiteY265" fmla="*/ 5310149 h 5641173"/>
              <a:gd name="connsiteX266" fmla="*/ 441302 w 11243827"/>
              <a:gd name="connsiteY266" fmla="*/ 5307062 h 5641173"/>
              <a:gd name="connsiteX267" fmla="*/ 336819 w 11243827"/>
              <a:gd name="connsiteY267" fmla="*/ 5336690 h 5641173"/>
              <a:gd name="connsiteX268" fmla="*/ 215763 w 11243827"/>
              <a:gd name="connsiteY268" fmla="*/ 5332575 h 5641173"/>
              <a:gd name="connsiteX269" fmla="*/ 205927 w 11243827"/>
              <a:gd name="connsiteY269" fmla="*/ 5339672 h 5641173"/>
              <a:gd name="connsiteX270" fmla="*/ 194189 w 11243827"/>
              <a:gd name="connsiteY270" fmla="*/ 5343588 h 5641173"/>
              <a:gd name="connsiteX271" fmla="*/ 192552 w 11243827"/>
              <a:gd name="connsiteY271" fmla="*/ 5342845 h 5641173"/>
              <a:gd name="connsiteX272" fmla="*/ 178320 w 11243827"/>
              <a:gd name="connsiteY272" fmla="*/ 5343766 h 5641173"/>
              <a:gd name="connsiteX273" fmla="*/ 175596 w 11243827"/>
              <a:gd name="connsiteY273" fmla="*/ 5346411 h 5641173"/>
              <a:gd name="connsiteX274" fmla="*/ 165951 w 11243827"/>
              <a:gd name="connsiteY274" fmla="*/ 5347808 h 5641173"/>
              <a:gd name="connsiteX275" fmla="*/ 147287 w 11243827"/>
              <a:gd name="connsiteY275" fmla="*/ 5352625 h 5641173"/>
              <a:gd name="connsiteX276" fmla="*/ 143484 w 11243827"/>
              <a:gd name="connsiteY276" fmla="*/ 5351591 h 5641173"/>
              <a:gd name="connsiteX277" fmla="*/ 114847 w 11243827"/>
              <a:gd name="connsiteY277" fmla="*/ 5355844 h 5641173"/>
              <a:gd name="connsiteX278" fmla="*/ 114306 w 11243827"/>
              <a:gd name="connsiteY278" fmla="*/ 5354983 h 5641173"/>
              <a:gd name="connsiteX279" fmla="*/ 105588 w 11243827"/>
              <a:gd name="connsiteY279" fmla="*/ 5352169 h 5641173"/>
              <a:gd name="connsiteX280" fmla="*/ 89264 w 11243827"/>
              <a:gd name="connsiteY280" fmla="*/ 5348886 h 5641173"/>
              <a:gd name="connsiteX281" fmla="*/ 49794 w 11243827"/>
              <a:gd name="connsiteY281" fmla="*/ 5329950 h 5641173"/>
              <a:gd name="connsiteX282" fmla="*/ 19924 w 11243827"/>
              <a:gd name="connsiteY282" fmla="*/ 5334282 h 5641173"/>
              <a:gd name="connsiteX283" fmla="*/ 13819 w 11243827"/>
              <a:gd name="connsiteY283" fmla="*/ 5334653 h 5641173"/>
              <a:gd name="connsiteX284" fmla="*/ 13657 w 11243827"/>
              <a:gd name="connsiteY284" fmla="*/ 5334455 h 5641173"/>
              <a:gd name="connsiteX285" fmla="*/ 7139 w 11243827"/>
              <a:gd name="connsiteY285" fmla="*/ 5334438 h 5641173"/>
              <a:gd name="connsiteX286" fmla="*/ 2684 w 11243827"/>
              <a:gd name="connsiteY286" fmla="*/ 5335333 h 5641173"/>
              <a:gd name="connsiteX287" fmla="*/ 0 w 11243827"/>
              <a:gd name="connsiteY287" fmla="*/ 5335496 h 5641173"/>
              <a:gd name="connsiteX288" fmla="*/ 0 w 11243827"/>
              <a:gd name="connsiteY288" fmla="*/ 10592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20917 w 11243827"/>
              <a:gd name="connsiteY148" fmla="*/ 5426664 h 5641173"/>
              <a:gd name="connsiteX149" fmla="*/ 6724964 w 11243827"/>
              <a:gd name="connsiteY149" fmla="*/ 5414071 h 5641173"/>
              <a:gd name="connsiteX150" fmla="*/ 6717823 w 11243827"/>
              <a:gd name="connsiteY150" fmla="*/ 5410317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20917 w 11243827"/>
              <a:gd name="connsiteY148" fmla="*/ 5426664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20917 w 11243827"/>
              <a:gd name="connsiteY148" fmla="*/ 5637174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804792 w 11243827"/>
              <a:gd name="connsiteY148" fmla="*/ 5439822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804792 w 11243827"/>
              <a:gd name="connsiteY148" fmla="*/ 5439822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87273"/>
              <a:gd name="connsiteX1" fmla="*/ 11243827 w 11243827"/>
              <a:gd name="connsiteY1" fmla="*/ 1470035 h 5687273"/>
              <a:gd name="connsiteX2" fmla="*/ 11243827 w 11243827"/>
              <a:gd name="connsiteY2" fmla="*/ 5001571 h 5687273"/>
              <a:gd name="connsiteX3" fmla="*/ 11243827 w 11243827"/>
              <a:gd name="connsiteY3" fmla="*/ 5209610 h 5687273"/>
              <a:gd name="connsiteX4" fmla="*/ 11240675 w 11243827"/>
              <a:gd name="connsiteY4" fmla="*/ 5210442 h 5687273"/>
              <a:gd name="connsiteX5" fmla="*/ 11179959 w 11243827"/>
              <a:gd name="connsiteY5" fmla="*/ 5221199 h 5687273"/>
              <a:gd name="connsiteX6" fmla="*/ 11105493 w 11243827"/>
              <a:gd name="connsiteY6" fmla="*/ 5259905 h 5687273"/>
              <a:gd name="connsiteX7" fmla="*/ 11078640 w 11243827"/>
              <a:gd name="connsiteY7" fmla="*/ 5263531 h 5687273"/>
              <a:gd name="connsiteX8" fmla="*/ 11079616 w 11243827"/>
              <a:gd name="connsiteY8" fmla="*/ 5270380 h 5687273"/>
              <a:gd name="connsiteX9" fmla="*/ 11069641 w 11243827"/>
              <a:gd name="connsiteY9" fmla="*/ 5270884 h 5687273"/>
              <a:gd name="connsiteX10" fmla="*/ 11047377 w 11243827"/>
              <a:gd name="connsiteY10" fmla="*/ 5271051 h 5687273"/>
              <a:gd name="connsiteX11" fmla="*/ 10980705 w 11243827"/>
              <a:gd name="connsiteY11" fmla="*/ 5272951 h 5687273"/>
              <a:gd name="connsiteX12" fmla="*/ 10962514 w 11243827"/>
              <a:gd name="connsiteY12" fmla="*/ 5286084 h 5687273"/>
              <a:gd name="connsiteX13" fmla="*/ 10945307 w 11243827"/>
              <a:gd name="connsiteY13" fmla="*/ 5286290 h 5687273"/>
              <a:gd name="connsiteX14" fmla="*/ 10845516 w 11243827"/>
              <a:gd name="connsiteY14" fmla="*/ 5303894 h 5687273"/>
              <a:gd name="connsiteX15" fmla="*/ 10831795 w 11243827"/>
              <a:gd name="connsiteY15" fmla="*/ 5305210 h 5687273"/>
              <a:gd name="connsiteX16" fmla="*/ 10824365 w 11243827"/>
              <a:gd name="connsiteY16" fmla="*/ 5311111 h 5687273"/>
              <a:gd name="connsiteX17" fmla="*/ 10797756 w 11243827"/>
              <a:gd name="connsiteY17" fmla="*/ 5312285 h 5687273"/>
              <a:gd name="connsiteX18" fmla="*/ 10796525 w 11243827"/>
              <a:gd name="connsiteY18" fmla="*/ 5315645 h 5687273"/>
              <a:gd name="connsiteX19" fmla="*/ 10709063 w 11243827"/>
              <a:gd name="connsiteY19" fmla="*/ 5344492 h 5687273"/>
              <a:gd name="connsiteX20" fmla="*/ 10694078 w 11243827"/>
              <a:gd name="connsiteY20" fmla="*/ 5349258 h 5687273"/>
              <a:gd name="connsiteX21" fmla="*/ 10681131 w 11243827"/>
              <a:gd name="connsiteY21" fmla="*/ 5347812 h 5687273"/>
              <a:gd name="connsiteX22" fmla="*/ 10609448 w 11243827"/>
              <a:gd name="connsiteY22" fmla="*/ 5351931 h 5687273"/>
              <a:gd name="connsiteX23" fmla="*/ 10592397 w 11243827"/>
              <a:gd name="connsiteY23" fmla="*/ 5349402 h 5687273"/>
              <a:gd name="connsiteX24" fmla="*/ 10585227 w 11243827"/>
              <a:gd name="connsiteY24" fmla="*/ 5344063 h 5687273"/>
              <a:gd name="connsiteX25" fmla="*/ 10557472 w 11243827"/>
              <a:gd name="connsiteY25" fmla="*/ 5354151 h 5687273"/>
              <a:gd name="connsiteX26" fmla="*/ 10514646 w 11243827"/>
              <a:gd name="connsiteY26" fmla="*/ 5361064 h 5687273"/>
              <a:gd name="connsiteX27" fmla="*/ 10494292 w 11243827"/>
              <a:gd name="connsiteY27" fmla="*/ 5366054 h 5687273"/>
              <a:gd name="connsiteX28" fmla="*/ 10477869 w 11243827"/>
              <a:gd name="connsiteY28" fmla="*/ 5363025 h 5687273"/>
              <a:gd name="connsiteX29" fmla="*/ 10384411 w 11243827"/>
              <a:gd name="connsiteY29" fmla="*/ 5362257 h 5687273"/>
              <a:gd name="connsiteX30" fmla="*/ 10362921 w 11243827"/>
              <a:gd name="connsiteY30" fmla="*/ 5357444 h 5687273"/>
              <a:gd name="connsiteX31" fmla="*/ 10352736 w 11243827"/>
              <a:gd name="connsiteY31" fmla="*/ 5347851 h 5687273"/>
              <a:gd name="connsiteX32" fmla="*/ 10344754 w 11243827"/>
              <a:gd name="connsiteY32" fmla="*/ 5351272 h 5687273"/>
              <a:gd name="connsiteX33" fmla="*/ 10288226 w 11243827"/>
              <a:gd name="connsiteY33" fmla="*/ 5351613 h 5687273"/>
              <a:gd name="connsiteX34" fmla="*/ 10251350 w 11243827"/>
              <a:gd name="connsiteY34" fmla="*/ 5352711 h 5687273"/>
              <a:gd name="connsiteX35" fmla="*/ 10249108 w 11243827"/>
              <a:gd name="connsiteY35" fmla="*/ 5365881 h 5687273"/>
              <a:gd name="connsiteX36" fmla="*/ 10216272 w 11243827"/>
              <a:gd name="connsiteY36" fmla="*/ 5370573 h 5687273"/>
              <a:gd name="connsiteX37" fmla="*/ 10181278 w 11243827"/>
              <a:gd name="connsiteY37" fmla="*/ 5362119 h 5687273"/>
              <a:gd name="connsiteX38" fmla="*/ 10140033 w 11243827"/>
              <a:gd name="connsiteY38" fmla="*/ 5363304 h 5687273"/>
              <a:gd name="connsiteX39" fmla="*/ 10115353 w 11243827"/>
              <a:gd name="connsiteY39" fmla="*/ 5363869 h 5687273"/>
              <a:gd name="connsiteX40" fmla="*/ 10050578 w 11243827"/>
              <a:gd name="connsiteY40" fmla="*/ 5376153 h 5687273"/>
              <a:gd name="connsiteX41" fmla="*/ 9945478 w 11243827"/>
              <a:gd name="connsiteY41" fmla="*/ 5422859 h 5687273"/>
              <a:gd name="connsiteX42" fmla="*/ 9912481 w 11243827"/>
              <a:gd name="connsiteY42" fmla="*/ 5429477 h 5687273"/>
              <a:gd name="connsiteX43" fmla="*/ 9906713 w 11243827"/>
              <a:gd name="connsiteY43" fmla="*/ 5426784 h 5687273"/>
              <a:gd name="connsiteX44" fmla="*/ 9742436 w 11243827"/>
              <a:gd name="connsiteY44" fmla="*/ 5454834 h 5687273"/>
              <a:gd name="connsiteX45" fmla="*/ 9713044 w 11243827"/>
              <a:gd name="connsiteY45" fmla="*/ 5456476 h 5687273"/>
              <a:gd name="connsiteX46" fmla="*/ 9691033 w 11243827"/>
              <a:gd name="connsiteY46" fmla="*/ 5455451 h 5687273"/>
              <a:gd name="connsiteX47" fmla="*/ 9638355 w 11243827"/>
              <a:gd name="connsiteY47" fmla="*/ 5464794 h 5687273"/>
              <a:gd name="connsiteX48" fmla="*/ 9552434 w 11243827"/>
              <a:gd name="connsiteY48" fmla="*/ 5485280 h 5687273"/>
              <a:gd name="connsiteX49" fmla="*/ 9533883 w 11243827"/>
              <a:gd name="connsiteY49" fmla="*/ 5488516 h 5687273"/>
              <a:gd name="connsiteX50" fmla="*/ 9516916 w 11243827"/>
              <a:gd name="connsiteY50" fmla="*/ 5486828 h 5687273"/>
              <a:gd name="connsiteX51" fmla="*/ 9512093 w 11243827"/>
              <a:gd name="connsiteY51" fmla="*/ 5482541 h 5687273"/>
              <a:gd name="connsiteX52" fmla="*/ 9501725 w 11243827"/>
              <a:gd name="connsiteY52" fmla="*/ 5483603 h 5687273"/>
              <a:gd name="connsiteX53" fmla="*/ 9498754 w 11243827"/>
              <a:gd name="connsiteY53" fmla="*/ 5482951 h 5687273"/>
              <a:gd name="connsiteX54" fmla="*/ 9481932 w 11243827"/>
              <a:gd name="connsiteY54" fmla="*/ 5480151 h 5687273"/>
              <a:gd name="connsiteX55" fmla="*/ 9451321 w 11243827"/>
              <a:gd name="connsiteY55" fmla="*/ 5497375 h 5687273"/>
              <a:gd name="connsiteX56" fmla="*/ 9409298 w 11243827"/>
              <a:gd name="connsiteY56" fmla="*/ 5499478 h 5687273"/>
              <a:gd name="connsiteX57" fmla="*/ 9257007 w 11243827"/>
              <a:gd name="connsiteY57" fmla="*/ 5537183 h 5687273"/>
              <a:gd name="connsiteX58" fmla="*/ 9229078 w 11243827"/>
              <a:gd name="connsiteY58" fmla="*/ 5524154 h 5687273"/>
              <a:gd name="connsiteX59" fmla="*/ 9165105 w 11243827"/>
              <a:gd name="connsiteY59" fmla="*/ 5532892 h 5687273"/>
              <a:gd name="connsiteX60" fmla="*/ 9077301 w 11243827"/>
              <a:gd name="connsiteY60" fmla="*/ 5580356 h 5687273"/>
              <a:gd name="connsiteX61" fmla="*/ 8960065 w 11243827"/>
              <a:gd name="connsiteY61" fmla="*/ 5597982 h 5687273"/>
              <a:gd name="connsiteX62" fmla="*/ 8953536 w 11243827"/>
              <a:gd name="connsiteY62" fmla="*/ 5606638 h 5687273"/>
              <a:gd name="connsiteX63" fmla="*/ 8943907 w 11243827"/>
              <a:gd name="connsiteY63" fmla="*/ 5612541 h 5687273"/>
              <a:gd name="connsiteX64" fmla="*/ 8942046 w 11243827"/>
              <a:gd name="connsiteY64" fmla="*/ 5612112 h 5687273"/>
              <a:gd name="connsiteX65" fmla="*/ 8928824 w 11243827"/>
              <a:gd name="connsiteY65" fmla="*/ 5615549 h 5687273"/>
              <a:gd name="connsiteX66" fmla="*/ 8927294 w 11243827"/>
              <a:gd name="connsiteY66" fmla="*/ 5618607 h 5687273"/>
              <a:gd name="connsiteX67" fmla="*/ 8918651 w 11243827"/>
              <a:gd name="connsiteY67" fmla="*/ 5621688 h 5687273"/>
              <a:gd name="connsiteX68" fmla="*/ 8902772 w 11243827"/>
              <a:gd name="connsiteY68" fmla="*/ 5629703 h 5687273"/>
              <a:gd name="connsiteX69" fmla="*/ 8898724 w 11243827"/>
              <a:gd name="connsiteY69" fmla="*/ 5629379 h 5687273"/>
              <a:gd name="connsiteX70" fmla="*/ 8873099 w 11243827"/>
              <a:gd name="connsiteY70" fmla="*/ 5638628 h 5687273"/>
              <a:gd name="connsiteX71" fmla="*/ 8872234 w 11243827"/>
              <a:gd name="connsiteY71" fmla="*/ 5637889 h 5687273"/>
              <a:gd name="connsiteX72" fmla="*/ 8862777 w 11243827"/>
              <a:gd name="connsiteY72" fmla="*/ 5636711 h 5687273"/>
              <a:gd name="connsiteX73" fmla="*/ 8845869 w 11243827"/>
              <a:gd name="connsiteY73" fmla="*/ 5636436 h 5687273"/>
              <a:gd name="connsiteX74" fmla="*/ 8800548 w 11243827"/>
              <a:gd name="connsiteY74" fmla="*/ 5625084 h 5687273"/>
              <a:gd name="connsiteX75" fmla="*/ 8773774 w 11243827"/>
              <a:gd name="connsiteY75" fmla="*/ 5634630 h 5687273"/>
              <a:gd name="connsiteX76" fmla="*/ 8698255 w 11243827"/>
              <a:gd name="connsiteY76" fmla="*/ 5636083 h 5687273"/>
              <a:gd name="connsiteX77" fmla="*/ 8619167 w 11243827"/>
              <a:gd name="connsiteY77" fmla="*/ 5619130 h 5687273"/>
              <a:gd name="connsiteX78" fmla="*/ 8539822 w 11243827"/>
              <a:gd name="connsiteY78" fmla="*/ 5616905 h 5687273"/>
              <a:gd name="connsiteX79" fmla="*/ 8511094 w 11243827"/>
              <a:gd name="connsiteY79" fmla="*/ 5617360 h 5687273"/>
              <a:gd name="connsiteX80" fmla="*/ 8459886 w 11243827"/>
              <a:gd name="connsiteY80" fmla="*/ 5612612 h 5687273"/>
              <a:gd name="connsiteX81" fmla="*/ 8436432 w 11243827"/>
              <a:gd name="connsiteY81" fmla="*/ 5606990 h 5687273"/>
              <a:gd name="connsiteX82" fmla="*/ 8435403 w 11243827"/>
              <a:gd name="connsiteY82" fmla="*/ 5607336 h 5687273"/>
              <a:gd name="connsiteX83" fmla="*/ 8433307 w 11243827"/>
              <a:gd name="connsiteY83" fmla="*/ 5604917 h 5687273"/>
              <a:gd name="connsiteX84" fmla="*/ 8428968 w 11243827"/>
              <a:gd name="connsiteY84" fmla="*/ 5603796 h 5687273"/>
              <a:gd name="connsiteX85" fmla="*/ 8417124 w 11243827"/>
              <a:gd name="connsiteY85" fmla="*/ 5604518 h 5687273"/>
              <a:gd name="connsiteX86" fmla="*/ 8412669 w 11243827"/>
              <a:gd name="connsiteY86" fmla="*/ 5605413 h 5687273"/>
              <a:gd name="connsiteX87" fmla="*/ 8406152 w 11243827"/>
              <a:gd name="connsiteY87" fmla="*/ 5605396 h 5687273"/>
              <a:gd name="connsiteX88" fmla="*/ 8405989 w 11243827"/>
              <a:gd name="connsiteY88" fmla="*/ 5605197 h 5687273"/>
              <a:gd name="connsiteX89" fmla="*/ 8399884 w 11243827"/>
              <a:gd name="connsiteY89" fmla="*/ 5605568 h 5687273"/>
              <a:gd name="connsiteX90" fmla="*/ 8370014 w 11243827"/>
              <a:gd name="connsiteY90" fmla="*/ 5609900 h 5687273"/>
              <a:gd name="connsiteX91" fmla="*/ 8330544 w 11243827"/>
              <a:gd name="connsiteY91" fmla="*/ 5590964 h 5687273"/>
              <a:gd name="connsiteX92" fmla="*/ 8314221 w 11243827"/>
              <a:gd name="connsiteY92" fmla="*/ 5587682 h 5687273"/>
              <a:gd name="connsiteX93" fmla="*/ 8305502 w 11243827"/>
              <a:gd name="connsiteY93" fmla="*/ 5584868 h 5687273"/>
              <a:gd name="connsiteX94" fmla="*/ 8304962 w 11243827"/>
              <a:gd name="connsiteY94" fmla="*/ 5584007 h 5687273"/>
              <a:gd name="connsiteX95" fmla="*/ 8276324 w 11243827"/>
              <a:gd name="connsiteY95" fmla="*/ 5588260 h 5687273"/>
              <a:gd name="connsiteX96" fmla="*/ 8272522 w 11243827"/>
              <a:gd name="connsiteY96" fmla="*/ 5587226 h 5687273"/>
              <a:gd name="connsiteX97" fmla="*/ 8253857 w 11243827"/>
              <a:gd name="connsiteY97" fmla="*/ 5592043 h 5687273"/>
              <a:gd name="connsiteX98" fmla="*/ 8244212 w 11243827"/>
              <a:gd name="connsiteY98" fmla="*/ 5593439 h 5687273"/>
              <a:gd name="connsiteX99" fmla="*/ 8241488 w 11243827"/>
              <a:gd name="connsiteY99" fmla="*/ 5596085 h 5687273"/>
              <a:gd name="connsiteX100" fmla="*/ 8227256 w 11243827"/>
              <a:gd name="connsiteY100" fmla="*/ 5597005 h 5687273"/>
              <a:gd name="connsiteX101" fmla="*/ 8225619 w 11243827"/>
              <a:gd name="connsiteY101" fmla="*/ 5596262 h 5687273"/>
              <a:gd name="connsiteX102" fmla="*/ 8213882 w 11243827"/>
              <a:gd name="connsiteY102" fmla="*/ 5600179 h 5687273"/>
              <a:gd name="connsiteX103" fmla="*/ 8204045 w 11243827"/>
              <a:gd name="connsiteY103" fmla="*/ 5607275 h 5687273"/>
              <a:gd name="connsiteX104" fmla="*/ 8082989 w 11243827"/>
              <a:gd name="connsiteY104" fmla="*/ 5603160 h 5687273"/>
              <a:gd name="connsiteX105" fmla="*/ 7976942 w 11243827"/>
              <a:gd name="connsiteY105" fmla="*/ 5598455 h 5687273"/>
              <a:gd name="connsiteX106" fmla="*/ 7915584 w 11243827"/>
              <a:gd name="connsiteY106" fmla="*/ 5684635 h 5687273"/>
              <a:gd name="connsiteX107" fmla="*/ 7727691 w 11243827"/>
              <a:gd name="connsiteY107" fmla="*/ 5621064 h 5687273"/>
              <a:gd name="connsiteX108" fmla="*/ 7685998 w 11243827"/>
              <a:gd name="connsiteY108" fmla="*/ 5615564 h 5687273"/>
              <a:gd name="connsiteX109" fmla="*/ 7649302 w 11243827"/>
              <a:gd name="connsiteY109" fmla="*/ 5626541 h 5687273"/>
              <a:gd name="connsiteX110" fmla="*/ 7634083 w 11243827"/>
              <a:gd name="connsiteY110" fmla="*/ 5620862 h 5687273"/>
              <a:gd name="connsiteX111" fmla="*/ 7631455 w 11243827"/>
              <a:gd name="connsiteY111" fmla="*/ 5619708 h 5687273"/>
              <a:gd name="connsiteX112" fmla="*/ 7620952 w 11243827"/>
              <a:gd name="connsiteY112" fmla="*/ 5618872 h 5687273"/>
              <a:gd name="connsiteX113" fmla="*/ 7617992 w 11243827"/>
              <a:gd name="connsiteY113" fmla="*/ 5613914 h 5687273"/>
              <a:gd name="connsiteX114" fmla="*/ 7602182 w 11243827"/>
              <a:gd name="connsiteY114" fmla="*/ 5609271 h 5687273"/>
              <a:gd name="connsiteX115" fmla="*/ 7582847 w 11243827"/>
              <a:gd name="connsiteY115" fmla="*/ 5609047 h 5687273"/>
              <a:gd name="connsiteX116" fmla="*/ 7514158 w 11243827"/>
              <a:gd name="connsiteY116" fmla="*/ 5607737 h 5687273"/>
              <a:gd name="connsiteX117" fmla="*/ 7502955 w 11243827"/>
              <a:gd name="connsiteY117" fmla="*/ 5610415 h 5687273"/>
              <a:gd name="connsiteX118" fmla="*/ 7466391 w 11243827"/>
              <a:gd name="connsiteY118" fmla="*/ 5605949 h 5687273"/>
              <a:gd name="connsiteX119" fmla="*/ 7433806 w 11243827"/>
              <a:gd name="connsiteY119" fmla="*/ 5604945 h 5687273"/>
              <a:gd name="connsiteX120" fmla="*/ 7412693 w 11243827"/>
              <a:gd name="connsiteY120" fmla="*/ 5607075 h 5687273"/>
              <a:gd name="connsiteX121" fmla="*/ 7407159 w 11243827"/>
              <a:gd name="connsiteY121" fmla="*/ 5605310 h 5687273"/>
              <a:gd name="connsiteX122" fmla="*/ 7385900 w 11243827"/>
              <a:gd name="connsiteY122" fmla="*/ 5604171 h 5687273"/>
              <a:gd name="connsiteX123" fmla="*/ 7375071 w 11243827"/>
              <a:gd name="connsiteY123" fmla="*/ 5606788 h 5687273"/>
              <a:gd name="connsiteX124" fmla="*/ 7364382 w 11243827"/>
              <a:gd name="connsiteY124" fmla="*/ 5600762 h 5687273"/>
              <a:gd name="connsiteX125" fmla="*/ 7361770 w 11243827"/>
              <a:gd name="connsiteY125" fmla="*/ 5596347 h 5687273"/>
              <a:gd name="connsiteX126" fmla="*/ 7346641 w 11243827"/>
              <a:gd name="connsiteY126" fmla="*/ 5598329 h 5687273"/>
              <a:gd name="connsiteX127" fmla="*/ 7334238 w 11243827"/>
              <a:gd name="connsiteY127" fmla="*/ 5594014 h 5687273"/>
              <a:gd name="connsiteX128" fmla="*/ 7323426 w 11243827"/>
              <a:gd name="connsiteY128" fmla="*/ 5596835 h 5687273"/>
              <a:gd name="connsiteX129" fmla="*/ 7318938 w 11243827"/>
              <a:gd name="connsiteY129" fmla="*/ 5596200 h 5687273"/>
              <a:gd name="connsiteX130" fmla="*/ 7307784 w 11243827"/>
              <a:gd name="connsiteY130" fmla="*/ 5594065 h 5687273"/>
              <a:gd name="connsiteX131" fmla="*/ 7288540 w 11243827"/>
              <a:gd name="connsiteY131" fmla="*/ 5589320 h 5687273"/>
              <a:gd name="connsiteX132" fmla="*/ 7282537 w 11243827"/>
              <a:gd name="connsiteY132" fmla="*/ 5588660 h 5687273"/>
              <a:gd name="connsiteX133" fmla="*/ 7269466 w 11243827"/>
              <a:gd name="connsiteY133" fmla="*/ 5581404 h 5687273"/>
              <a:gd name="connsiteX134" fmla="*/ 7244165 w 11243827"/>
              <a:gd name="connsiteY134" fmla="*/ 5575200 h 5687273"/>
              <a:gd name="connsiteX135" fmla="*/ 7199619 w 11243827"/>
              <a:gd name="connsiteY135" fmla="*/ 5553550 h 5687273"/>
              <a:gd name="connsiteX136" fmla="*/ 7173434 w 11243827"/>
              <a:gd name="connsiteY136" fmla="*/ 5543219 h 5687273"/>
              <a:gd name="connsiteX137" fmla="*/ 7155718 w 11243827"/>
              <a:gd name="connsiteY137" fmla="*/ 5533697 h 5687273"/>
              <a:gd name="connsiteX138" fmla="*/ 7103430 w 11243827"/>
              <a:gd name="connsiteY138" fmla="*/ 5520249 h 5687273"/>
              <a:gd name="connsiteX139" fmla="*/ 7013746 w 11243827"/>
              <a:gd name="connsiteY139" fmla="*/ 5502470 h 5687273"/>
              <a:gd name="connsiteX140" fmla="*/ 6995379 w 11243827"/>
              <a:gd name="connsiteY140" fmla="*/ 5497693 h 5687273"/>
              <a:gd name="connsiteX141" fmla="*/ 6982475 w 11243827"/>
              <a:gd name="connsiteY141" fmla="*/ 5489641 h 5687273"/>
              <a:gd name="connsiteX142" fmla="*/ 6981994 w 11243827"/>
              <a:gd name="connsiteY142" fmla="*/ 5484335 h 5687273"/>
              <a:gd name="connsiteX143" fmla="*/ 6972355 w 11243827"/>
              <a:gd name="connsiteY143" fmla="*/ 5481074 h 5687273"/>
              <a:gd name="connsiteX144" fmla="*/ 6970394 w 11243827"/>
              <a:gd name="connsiteY144" fmla="*/ 5479383 h 5687273"/>
              <a:gd name="connsiteX145" fmla="*/ 6958543 w 11243827"/>
              <a:gd name="connsiteY145" fmla="*/ 5470507 h 5687273"/>
              <a:gd name="connsiteX146" fmla="*/ 6918276 w 11243827"/>
              <a:gd name="connsiteY146" fmla="*/ 5472034 h 5687273"/>
              <a:gd name="connsiteX147" fmla="*/ 6881046 w 11243827"/>
              <a:gd name="connsiteY147" fmla="*/ 5457070 h 5687273"/>
              <a:gd name="connsiteX148" fmla="*/ 6752164 w 11243827"/>
              <a:gd name="connsiteY148" fmla="*/ 5425021 h 5687273"/>
              <a:gd name="connsiteX149" fmla="*/ 6724964 w 11243827"/>
              <a:gd name="connsiteY149" fmla="*/ 5414071 h 5687273"/>
              <a:gd name="connsiteX150" fmla="*/ 6683286 w 11243827"/>
              <a:gd name="connsiteY150" fmla="*/ 5405383 h 5687273"/>
              <a:gd name="connsiteX151" fmla="*/ 6644277 w 11243827"/>
              <a:gd name="connsiteY151" fmla="*/ 5429684 h 5687273"/>
              <a:gd name="connsiteX152" fmla="*/ 6532914 w 11243827"/>
              <a:gd name="connsiteY152" fmla="*/ 5431205 h 5687273"/>
              <a:gd name="connsiteX153" fmla="*/ 6307459 w 11243827"/>
              <a:gd name="connsiteY153" fmla="*/ 5467087 h 5687273"/>
              <a:gd name="connsiteX154" fmla="*/ 6196243 w 11243827"/>
              <a:gd name="connsiteY154" fmla="*/ 5515042 h 5687273"/>
              <a:gd name="connsiteX155" fmla="*/ 6099124 w 11243827"/>
              <a:gd name="connsiteY155" fmla="*/ 5516848 h 5687273"/>
              <a:gd name="connsiteX156" fmla="*/ 6016077 w 11243827"/>
              <a:gd name="connsiteY156" fmla="*/ 5528642 h 5687273"/>
              <a:gd name="connsiteX157" fmla="*/ 6004389 w 11243827"/>
              <a:gd name="connsiteY157" fmla="*/ 5531206 h 5687273"/>
              <a:gd name="connsiteX158" fmla="*/ 5933945 w 11243827"/>
              <a:gd name="connsiteY158" fmla="*/ 5538840 h 5687273"/>
              <a:gd name="connsiteX159" fmla="*/ 5883936 w 11243827"/>
              <a:gd name="connsiteY159" fmla="*/ 5553807 h 5687273"/>
              <a:gd name="connsiteX160" fmla="*/ 5798331 w 11243827"/>
              <a:gd name="connsiteY160" fmla="*/ 5564248 h 5687273"/>
              <a:gd name="connsiteX161" fmla="*/ 5712738 w 11243827"/>
              <a:gd name="connsiteY161" fmla="*/ 5573120 h 5687273"/>
              <a:gd name="connsiteX162" fmla="*/ 5681342 w 11243827"/>
              <a:gd name="connsiteY162" fmla="*/ 5575621 h 5687273"/>
              <a:gd name="connsiteX163" fmla="*/ 5627167 w 11243827"/>
              <a:gd name="connsiteY163" fmla="*/ 5583215 h 5687273"/>
              <a:gd name="connsiteX164" fmla="*/ 5591414 w 11243827"/>
              <a:gd name="connsiteY164" fmla="*/ 5587695 h 5687273"/>
              <a:gd name="connsiteX165" fmla="*/ 5583028 w 11243827"/>
              <a:gd name="connsiteY165" fmla="*/ 5580877 h 5687273"/>
              <a:gd name="connsiteX166" fmla="*/ 5549426 w 11243827"/>
              <a:gd name="connsiteY166" fmla="*/ 5582858 h 5687273"/>
              <a:gd name="connsiteX167" fmla="*/ 5519999 w 11243827"/>
              <a:gd name="connsiteY167" fmla="*/ 5592246 h 5687273"/>
              <a:gd name="connsiteX168" fmla="*/ 5480028 w 11243827"/>
              <a:gd name="connsiteY168" fmla="*/ 5597282 h 5687273"/>
              <a:gd name="connsiteX169" fmla="*/ 5456175 w 11243827"/>
              <a:gd name="connsiteY169" fmla="*/ 5600371 h 5687273"/>
              <a:gd name="connsiteX170" fmla="*/ 5388463 w 11243827"/>
              <a:gd name="connsiteY170" fmla="*/ 5602638 h 5687273"/>
              <a:gd name="connsiteX171" fmla="*/ 5265898 w 11243827"/>
              <a:gd name="connsiteY171" fmla="*/ 5591830 h 5687273"/>
              <a:gd name="connsiteX172" fmla="*/ 5231231 w 11243827"/>
              <a:gd name="connsiteY172" fmla="*/ 5592790 h 5687273"/>
              <a:gd name="connsiteX173" fmla="*/ 5226996 w 11243827"/>
              <a:gd name="connsiteY173" fmla="*/ 5595040 h 5687273"/>
              <a:gd name="connsiteX174" fmla="*/ 5175988 w 11243827"/>
              <a:gd name="connsiteY174" fmla="*/ 5588131 h 5687273"/>
              <a:gd name="connsiteX175" fmla="*/ 5107470 w 11243827"/>
              <a:gd name="connsiteY175" fmla="*/ 5594771 h 5687273"/>
              <a:gd name="connsiteX176" fmla="*/ 5027868 w 11243827"/>
              <a:gd name="connsiteY176" fmla="*/ 5605624 h 5687273"/>
              <a:gd name="connsiteX177" fmla="*/ 5007324 w 11243827"/>
              <a:gd name="connsiteY177" fmla="*/ 5609209 h 5687273"/>
              <a:gd name="connsiteX178" fmla="*/ 4952559 w 11243827"/>
              <a:gd name="connsiteY178" fmla="*/ 5611402 h 5687273"/>
              <a:gd name="connsiteX179" fmla="*/ 4826081 w 11243827"/>
              <a:gd name="connsiteY179" fmla="*/ 5616191 h 5687273"/>
              <a:gd name="connsiteX180" fmla="*/ 4823501 w 11243827"/>
              <a:gd name="connsiteY180" fmla="*/ 5619174 h 5687273"/>
              <a:gd name="connsiteX181" fmla="*/ 4813093 w 11243827"/>
              <a:gd name="connsiteY181" fmla="*/ 5620026 h 5687273"/>
              <a:gd name="connsiteX182" fmla="*/ 4810563 w 11243827"/>
              <a:gd name="connsiteY182" fmla="*/ 5620787 h 5687273"/>
              <a:gd name="connsiteX183" fmla="*/ 4795818 w 11243827"/>
              <a:gd name="connsiteY183" fmla="*/ 5624618 h 5687273"/>
              <a:gd name="connsiteX184" fmla="*/ 4758404 w 11243827"/>
              <a:gd name="connsiteY184" fmla="*/ 5619510 h 5687273"/>
              <a:gd name="connsiteX185" fmla="*/ 4717254 w 11243827"/>
              <a:gd name="connsiteY185" fmla="*/ 5624155 h 5687273"/>
              <a:gd name="connsiteX186" fmla="*/ 4591958 w 11243827"/>
              <a:gd name="connsiteY186" fmla="*/ 5624710 h 5687273"/>
              <a:gd name="connsiteX187" fmla="*/ 4476215 w 11243827"/>
              <a:gd name="connsiteY187" fmla="*/ 5628210 h 5687273"/>
              <a:gd name="connsiteX188" fmla="*/ 4425193 w 11243827"/>
              <a:gd name="connsiteY188" fmla="*/ 5627414 h 5687273"/>
              <a:gd name="connsiteX189" fmla="*/ 4383866 w 11243827"/>
              <a:gd name="connsiteY189" fmla="*/ 5626546 h 5687273"/>
              <a:gd name="connsiteX190" fmla="*/ 4385596 w 11243827"/>
              <a:gd name="connsiteY190" fmla="*/ 5634646 h 5687273"/>
              <a:gd name="connsiteX191" fmla="*/ 4360864 w 11243827"/>
              <a:gd name="connsiteY191" fmla="*/ 5641173 h 5687273"/>
              <a:gd name="connsiteX192" fmla="*/ 4328321 w 11243827"/>
              <a:gd name="connsiteY192" fmla="*/ 5626332 h 5687273"/>
              <a:gd name="connsiteX193" fmla="*/ 4309842 w 11243827"/>
              <a:gd name="connsiteY193" fmla="*/ 5626471 h 5687273"/>
              <a:gd name="connsiteX194" fmla="*/ 4277424 w 11243827"/>
              <a:gd name="connsiteY194" fmla="*/ 5631598 h 5687273"/>
              <a:gd name="connsiteX195" fmla="*/ 4266627 w 11243827"/>
              <a:gd name="connsiteY195" fmla="*/ 5633969 h 5687273"/>
              <a:gd name="connsiteX196" fmla="*/ 4185525 w 11243827"/>
              <a:gd name="connsiteY196" fmla="*/ 5617508 h 5687273"/>
              <a:gd name="connsiteX197" fmla="*/ 4177617 w 11243827"/>
              <a:gd name="connsiteY197" fmla="*/ 5610903 h 5687273"/>
              <a:gd name="connsiteX198" fmla="*/ 4136948 w 11243827"/>
              <a:gd name="connsiteY198" fmla="*/ 5608031 h 5687273"/>
              <a:gd name="connsiteX199" fmla="*/ 4132323 w 11243827"/>
              <a:gd name="connsiteY199" fmla="*/ 5609784 h 5687273"/>
              <a:gd name="connsiteX200" fmla="*/ 4098620 w 11243827"/>
              <a:gd name="connsiteY200" fmla="*/ 5599672 h 5687273"/>
              <a:gd name="connsiteX201" fmla="*/ 3963475 w 11243827"/>
              <a:gd name="connsiteY201" fmla="*/ 5581841 h 5687273"/>
              <a:gd name="connsiteX202" fmla="*/ 3703613 w 11243827"/>
              <a:gd name="connsiteY202" fmla="*/ 5572482 h 5687273"/>
              <a:gd name="connsiteX203" fmla="*/ 3432987 w 11243827"/>
              <a:gd name="connsiteY203" fmla="*/ 5545768 h 5687273"/>
              <a:gd name="connsiteX204" fmla="*/ 3176381 w 11243827"/>
              <a:gd name="connsiteY204" fmla="*/ 5556110 h 5687273"/>
              <a:gd name="connsiteX205" fmla="*/ 2710156 w 11243827"/>
              <a:gd name="connsiteY205" fmla="*/ 5527517 h 5687273"/>
              <a:gd name="connsiteX206" fmla="*/ 2550206 w 11243827"/>
              <a:gd name="connsiteY206" fmla="*/ 5524958 h 5687273"/>
              <a:gd name="connsiteX207" fmla="*/ 2443041 w 11243827"/>
              <a:gd name="connsiteY207" fmla="*/ 5523990 h 5687273"/>
              <a:gd name="connsiteX208" fmla="*/ 2435613 w 11243827"/>
              <a:gd name="connsiteY208" fmla="*/ 5526704 h 5687273"/>
              <a:gd name="connsiteX209" fmla="*/ 2405682 w 11243827"/>
              <a:gd name="connsiteY209" fmla="*/ 5528307 h 5687273"/>
              <a:gd name="connsiteX210" fmla="*/ 2397487 w 11243827"/>
              <a:gd name="connsiteY210" fmla="*/ 5540337 h 5687273"/>
              <a:gd name="connsiteX211" fmla="*/ 2297454 w 11243827"/>
              <a:gd name="connsiteY211" fmla="*/ 5550765 h 5687273"/>
              <a:gd name="connsiteX212" fmla="*/ 2056700 w 11243827"/>
              <a:gd name="connsiteY212" fmla="*/ 5555489 h 5687273"/>
              <a:gd name="connsiteX213" fmla="*/ 1878530 w 11243827"/>
              <a:gd name="connsiteY213" fmla="*/ 5535330 h 5687273"/>
              <a:gd name="connsiteX214" fmla="*/ 1859292 w 11243827"/>
              <a:gd name="connsiteY214" fmla="*/ 5535461 h 5687273"/>
              <a:gd name="connsiteX215" fmla="*/ 1835626 w 11243827"/>
              <a:gd name="connsiteY215" fmla="*/ 5533793 h 5687273"/>
              <a:gd name="connsiteX216" fmla="*/ 1798939 w 11243827"/>
              <a:gd name="connsiteY216" fmla="*/ 5540285 h 5687273"/>
              <a:gd name="connsiteX217" fmla="*/ 1779046 w 11243827"/>
              <a:gd name="connsiteY217" fmla="*/ 5549949 h 5687273"/>
              <a:gd name="connsiteX218" fmla="*/ 1772421 w 11243827"/>
              <a:gd name="connsiteY218" fmla="*/ 5549018 h 5687273"/>
              <a:gd name="connsiteX219" fmla="*/ 1772052 w 11243827"/>
              <a:gd name="connsiteY219" fmla="*/ 5545689 h 5687273"/>
              <a:gd name="connsiteX220" fmla="*/ 1711543 w 11243827"/>
              <a:gd name="connsiteY220" fmla="*/ 5534558 h 5687273"/>
              <a:gd name="connsiteX221" fmla="*/ 1698891 w 11243827"/>
              <a:gd name="connsiteY221" fmla="*/ 5513187 h 5687273"/>
              <a:gd name="connsiteX222" fmla="*/ 1538763 w 11243827"/>
              <a:gd name="connsiteY222" fmla="*/ 5482781 h 5687273"/>
              <a:gd name="connsiteX223" fmla="*/ 1501533 w 11243827"/>
              <a:gd name="connsiteY223" fmla="*/ 5467817 h 5687273"/>
              <a:gd name="connsiteX224" fmla="*/ 1461266 w 11243827"/>
              <a:gd name="connsiteY224" fmla="*/ 5469343 h 5687273"/>
              <a:gd name="connsiteX225" fmla="*/ 1449415 w 11243827"/>
              <a:gd name="connsiteY225" fmla="*/ 5460467 h 5687273"/>
              <a:gd name="connsiteX226" fmla="*/ 1447454 w 11243827"/>
              <a:gd name="connsiteY226" fmla="*/ 5458776 h 5687273"/>
              <a:gd name="connsiteX227" fmla="*/ 1437814 w 11243827"/>
              <a:gd name="connsiteY227" fmla="*/ 5455515 h 5687273"/>
              <a:gd name="connsiteX228" fmla="*/ 1437334 w 11243827"/>
              <a:gd name="connsiteY228" fmla="*/ 5450209 h 5687273"/>
              <a:gd name="connsiteX229" fmla="*/ 1424429 w 11243827"/>
              <a:gd name="connsiteY229" fmla="*/ 5442157 h 5687273"/>
              <a:gd name="connsiteX230" fmla="*/ 1406063 w 11243827"/>
              <a:gd name="connsiteY230" fmla="*/ 5437380 h 5687273"/>
              <a:gd name="connsiteX231" fmla="*/ 1316379 w 11243827"/>
              <a:gd name="connsiteY231" fmla="*/ 5419601 h 5687273"/>
              <a:gd name="connsiteX232" fmla="*/ 1264090 w 11243827"/>
              <a:gd name="connsiteY232" fmla="*/ 5406153 h 5687273"/>
              <a:gd name="connsiteX233" fmla="*/ 1246374 w 11243827"/>
              <a:gd name="connsiteY233" fmla="*/ 5396631 h 5687273"/>
              <a:gd name="connsiteX234" fmla="*/ 1220190 w 11243827"/>
              <a:gd name="connsiteY234" fmla="*/ 5386301 h 5687273"/>
              <a:gd name="connsiteX235" fmla="*/ 1175643 w 11243827"/>
              <a:gd name="connsiteY235" fmla="*/ 5364651 h 5687273"/>
              <a:gd name="connsiteX236" fmla="*/ 1150342 w 11243827"/>
              <a:gd name="connsiteY236" fmla="*/ 5358447 h 5687273"/>
              <a:gd name="connsiteX237" fmla="*/ 1137272 w 11243827"/>
              <a:gd name="connsiteY237" fmla="*/ 5351191 h 5687273"/>
              <a:gd name="connsiteX238" fmla="*/ 1131268 w 11243827"/>
              <a:gd name="connsiteY238" fmla="*/ 5350530 h 5687273"/>
              <a:gd name="connsiteX239" fmla="*/ 1112024 w 11243827"/>
              <a:gd name="connsiteY239" fmla="*/ 5345786 h 5687273"/>
              <a:gd name="connsiteX240" fmla="*/ 1100870 w 11243827"/>
              <a:gd name="connsiteY240" fmla="*/ 5343651 h 5687273"/>
              <a:gd name="connsiteX241" fmla="*/ 1096383 w 11243827"/>
              <a:gd name="connsiteY241" fmla="*/ 5343015 h 5687273"/>
              <a:gd name="connsiteX242" fmla="*/ 1085571 w 11243827"/>
              <a:gd name="connsiteY242" fmla="*/ 5345836 h 5687273"/>
              <a:gd name="connsiteX243" fmla="*/ 1073168 w 11243827"/>
              <a:gd name="connsiteY243" fmla="*/ 5341521 h 5687273"/>
              <a:gd name="connsiteX244" fmla="*/ 1058039 w 11243827"/>
              <a:gd name="connsiteY244" fmla="*/ 5343504 h 5687273"/>
              <a:gd name="connsiteX245" fmla="*/ 1055426 w 11243827"/>
              <a:gd name="connsiteY245" fmla="*/ 5339088 h 5687273"/>
              <a:gd name="connsiteX246" fmla="*/ 1044738 w 11243827"/>
              <a:gd name="connsiteY246" fmla="*/ 5333063 h 5687273"/>
              <a:gd name="connsiteX247" fmla="*/ 1033909 w 11243827"/>
              <a:gd name="connsiteY247" fmla="*/ 5335680 h 5687273"/>
              <a:gd name="connsiteX248" fmla="*/ 1012649 w 11243827"/>
              <a:gd name="connsiteY248" fmla="*/ 5334541 h 5687273"/>
              <a:gd name="connsiteX249" fmla="*/ 1007115 w 11243827"/>
              <a:gd name="connsiteY249" fmla="*/ 5332775 h 5687273"/>
              <a:gd name="connsiteX250" fmla="*/ 986002 w 11243827"/>
              <a:gd name="connsiteY250" fmla="*/ 5334906 h 5687273"/>
              <a:gd name="connsiteX251" fmla="*/ 953418 w 11243827"/>
              <a:gd name="connsiteY251" fmla="*/ 5333901 h 5687273"/>
              <a:gd name="connsiteX252" fmla="*/ 916854 w 11243827"/>
              <a:gd name="connsiteY252" fmla="*/ 5329435 h 5687273"/>
              <a:gd name="connsiteX253" fmla="*/ 905651 w 11243827"/>
              <a:gd name="connsiteY253" fmla="*/ 5332114 h 5687273"/>
              <a:gd name="connsiteX254" fmla="*/ 836961 w 11243827"/>
              <a:gd name="connsiteY254" fmla="*/ 5330803 h 5687273"/>
              <a:gd name="connsiteX255" fmla="*/ 817627 w 11243827"/>
              <a:gd name="connsiteY255" fmla="*/ 5330580 h 5687273"/>
              <a:gd name="connsiteX256" fmla="*/ 801817 w 11243827"/>
              <a:gd name="connsiteY256" fmla="*/ 5325937 h 5687273"/>
              <a:gd name="connsiteX257" fmla="*/ 798857 w 11243827"/>
              <a:gd name="connsiteY257" fmla="*/ 5320979 h 5687273"/>
              <a:gd name="connsiteX258" fmla="*/ 788354 w 11243827"/>
              <a:gd name="connsiteY258" fmla="*/ 5320143 h 5687273"/>
              <a:gd name="connsiteX259" fmla="*/ 785726 w 11243827"/>
              <a:gd name="connsiteY259" fmla="*/ 5318989 h 5687273"/>
              <a:gd name="connsiteX260" fmla="*/ 770507 w 11243827"/>
              <a:gd name="connsiteY260" fmla="*/ 5313309 h 5687273"/>
              <a:gd name="connsiteX261" fmla="*/ 733810 w 11243827"/>
              <a:gd name="connsiteY261" fmla="*/ 5324286 h 5687273"/>
              <a:gd name="connsiteX262" fmla="*/ 692117 w 11243827"/>
              <a:gd name="connsiteY262" fmla="*/ 5318786 h 5687273"/>
              <a:gd name="connsiteX263" fmla="*/ 528894 w 11243827"/>
              <a:gd name="connsiteY263" fmla="*/ 5327578 h 5687273"/>
              <a:gd name="connsiteX264" fmla="*/ 507005 w 11243827"/>
              <a:gd name="connsiteY264" fmla="*/ 5310149 h 5687273"/>
              <a:gd name="connsiteX265" fmla="*/ 441302 w 11243827"/>
              <a:gd name="connsiteY265" fmla="*/ 5307062 h 5687273"/>
              <a:gd name="connsiteX266" fmla="*/ 336819 w 11243827"/>
              <a:gd name="connsiteY266" fmla="*/ 5336690 h 5687273"/>
              <a:gd name="connsiteX267" fmla="*/ 215763 w 11243827"/>
              <a:gd name="connsiteY267" fmla="*/ 5332575 h 5687273"/>
              <a:gd name="connsiteX268" fmla="*/ 205927 w 11243827"/>
              <a:gd name="connsiteY268" fmla="*/ 5339672 h 5687273"/>
              <a:gd name="connsiteX269" fmla="*/ 194189 w 11243827"/>
              <a:gd name="connsiteY269" fmla="*/ 5343588 h 5687273"/>
              <a:gd name="connsiteX270" fmla="*/ 192552 w 11243827"/>
              <a:gd name="connsiteY270" fmla="*/ 5342845 h 5687273"/>
              <a:gd name="connsiteX271" fmla="*/ 178320 w 11243827"/>
              <a:gd name="connsiteY271" fmla="*/ 5343766 h 5687273"/>
              <a:gd name="connsiteX272" fmla="*/ 175596 w 11243827"/>
              <a:gd name="connsiteY272" fmla="*/ 5346411 h 5687273"/>
              <a:gd name="connsiteX273" fmla="*/ 165951 w 11243827"/>
              <a:gd name="connsiteY273" fmla="*/ 5347808 h 5687273"/>
              <a:gd name="connsiteX274" fmla="*/ 147287 w 11243827"/>
              <a:gd name="connsiteY274" fmla="*/ 5352625 h 5687273"/>
              <a:gd name="connsiteX275" fmla="*/ 143484 w 11243827"/>
              <a:gd name="connsiteY275" fmla="*/ 5351591 h 5687273"/>
              <a:gd name="connsiteX276" fmla="*/ 114847 w 11243827"/>
              <a:gd name="connsiteY276" fmla="*/ 5355844 h 5687273"/>
              <a:gd name="connsiteX277" fmla="*/ 114306 w 11243827"/>
              <a:gd name="connsiteY277" fmla="*/ 5354983 h 5687273"/>
              <a:gd name="connsiteX278" fmla="*/ 105588 w 11243827"/>
              <a:gd name="connsiteY278" fmla="*/ 5352169 h 5687273"/>
              <a:gd name="connsiteX279" fmla="*/ 89264 w 11243827"/>
              <a:gd name="connsiteY279" fmla="*/ 5348886 h 5687273"/>
              <a:gd name="connsiteX280" fmla="*/ 49794 w 11243827"/>
              <a:gd name="connsiteY280" fmla="*/ 5329950 h 5687273"/>
              <a:gd name="connsiteX281" fmla="*/ 19924 w 11243827"/>
              <a:gd name="connsiteY281" fmla="*/ 5334282 h 5687273"/>
              <a:gd name="connsiteX282" fmla="*/ 13819 w 11243827"/>
              <a:gd name="connsiteY282" fmla="*/ 5334653 h 5687273"/>
              <a:gd name="connsiteX283" fmla="*/ 13657 w 11243827"/>
              <a:gd name="connsiteY283" fmla="*/ 5334455 h 5687273"/>
              <a:gd name="connsiteX284" fmla="*/ 7139 w 11243827"/>
              <a:gd name="connsiteY284" fmla="*/ 5334438 h 5687273"/>
              <a:gd name="connsiteX285" fmla="*/ 2684 w 11243827"/>
              <a:gd name="connsiteY285" fmla="*/ 5335333 h 5687273"/>
              <a:gd name="connsiteX286" fmla="*/ 0 w 11243827"/>
              <a:gd name="connsiteY286" fmla="*/ 5335496 h 5687273"/>
              <a:gd name="connsiteX287" fmla="*/ 0 w 11243827"/>
              <a:gd name="connsiteY287" fmla="*/ 10592 h 5687273"/>
              <a:gd name="connsiteX288" fmla="*/ 11243827 w 11243827"/>
              <a:gd name="connsiteY288" fmla="*/ 0 h 56872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441302 w 11243827"/>
              <a:gd name="connsiteY264" fmla="*/ 5307062 h 5641173"/>
              <a:gd name="connsiteX265" fmla="*/ 336819 w 11243827"/>
              <a:gd name="connsiteY265" fmla="*/ 5336690 h 5641173"/>
              <a:gd name="connsiteX266" fmla="*/ 215763 w 11243827"/>
              <a:gd name="connsiteY266" fmla="*/ 5332575 h 5641173"/>
              <a:gd name="connsiteX267" fmla="*/ 205927 w 11243827"/>
              <a:gd name="connsiteY267" fmla="*/ 5339672 h 5641173"/>
              <a:gd name="connsiteX268" fmla="*/ 194189 w 11243827"/>
              <a:gd name="connsiteY268" fmla="*/ 5343588 h 5641173"/>
              <a:gd name="connsiteX269" fmla="*/ 192552 w 11243827"/>
              <a:gd name="connsiteY269" fmla="*/ 5342845 h 5641173"/>
              <a:gd name="connsiteX270" fmla="*/ 178320 w 11243827"/>
              <a:gd name="connsiteY270" fmla="*/ 5343766 h 5641173"/>
              <a:gd name="connsiteX271" fmla="*/ 175596 w 11243827"/>
              <a:gd name="connsiteY271" fmla="*/ 5346411 h 5641173"/>
              <a:gd name="connsiteX272" fmla="*/ 165951 w 11243827"/>
              <a:gd name="connsiteY272" fmla="*/ 5347808 h 5641173"/>
              <a:gd name="connsiteX273" fmla="*/ 147287 w 11243827"/>
              <a:gd name="connsiteY273" fmla="*/ 5352625 h 5641173"/>
              <a:gd name="connsiteX274" fmla="*/ 143484 w 11243827"/>
              <a:gd name="connsiteY274" fmla="*/ 5351591 h 5641173"/>
              <a:gd name="connsiteX275" fmla="*/ 114847 w 11243827"/>
              <a:gd name="connsiteY275" fmla="*/ 5355844 h 5641173"/>
              <a:gd name="connsiteX276" fmla="*/ 114306 w 11243827"/>
              <a:gd name="connsiteY276" fmla="*/ 5354983 h 5641173"/>
              <a:gd name="connsiteX277" fmla="*/ 105588 w 11243827"/>
              <a:gd name="connsiteY277" fmla="*/ 5352169 h 5641173"/>
              <a:gd name="connsiteX278" fmla="*/ 89264 w 11243827"/>
              <a:gd name="connsiteY278" fmla="*/ 5348886 h 5641173"/>
              <a:gd name="connsiteX279" fmla="*/ 49794 w 11243827"/>
              <a:gd name="connsiteY279" fmla="*/ 5329950 h 5641173"/>
              <a:gd name="connsiteX280" fmla="*/ 19924 w 11243827"/>
              <a:gd name="connsiteY280" fmla="*/ 5334282 h 5641173"/>
              <a:gd name="connsiteX281" fmla="*/ 13819 w 11243827"/>
              <a:gd name="connsiteY281" fmla="*/ 5334653 h 5641173"/>
              <a:gd name="connsiteX282" fmla="*/ 13657 w 11243827"/>
              <a:gd name="connsiteY282" fmla="*/ 5334455 h 5641173"/>
              <a:gd name="connsiteX283" fmla="*/ 7139 w 11243827"/>
              <a:gd name="connsiteY283" fmla="*/ 5334438 h 5641173"/>
              <a:gd name="connsiteX284" fmla="*/ 2684 w 11243827"/>
              <a:gd name="connsiteY284" fmla="*/ 5335333 h 5641173"/>
              <a:gd name="connsiteX285" fmla="*/ 0 w 11243827"/>
              <a:gd name="connsiteY285" fmla="*/ 5335496 h 5641173"/>
              <a:gd name="connsiteX286" fmla="*/ 0 w 11243827"/>
              <a:gd name="connsiteY286" fmla="*/ 10592 h 5641173"/>
              <a:gd name="connsiteX287" fmla="*/ 11243827 w 11243827"/>
              <a:gd name="connsiteY287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441302 w 11243827"/>
              <a:gd name="connsiteY264" fmla="*/ 5307062 h 5641173"/>
              <a:gd name="connsiteX265" fmla="*/ 336819 w 11243827"/>
              <a:gd name="connsiteY265" fmla="*/ 5336690 h 5641173"/>
              <a:gd name="connsiteX266" fmla="*/ 215763 w 11243827"/>
              <a:gd name="connsiteY266" fmla="*/ 5332575 h 5641173"/>
              <a:gd name="connsiteX267" fmla="*/ 270932 w 11243827"/>
              <a:gd name="connsiteY267" fmla="*/ 5345451 h 5641173"/>
              <a:gd name="connsiteX268" fmla="*/ 194189 w 11243827"/>
              <a:gd name="connsiteY268" fmla="*/ 5343588 h 5641173"/>
              <a:gd name="connsiteX269" fmla="*/ 192552 w 11243827"/>
              <a:gd name="connsiteY269" fmla="*/ 5342845 h 5641173"/>
              <a:gd name="connsiteX270" fmla="*/ 178320 w 11243827"/>
              <a:gd name="connsiteY270" fmla="*/ 5343766 h 5641173"/>
              <a:gd name="connsiteX271" fmla="*/ 175596 w 11243827"/>
              <a:gd name="connsiteY271" fmla="*/ 5346411 h 5641173"/>
              <a:gd name="connsiteX272" fmla="*/ 165951 w 11243827"/>
              <a:gd name="connsiteY272" fmla="*/ 5347808 h 5641173"/>
              <a:gd name="connsiteX273" fmla="*/ 147287 w 11243827"/>
              <a:gd name="connsiteY273" fmla="*/ 5352625 h 5641173"/>
              <a:gd name="connsiteX274" fmla="*/ 143484 w 11243827"/>
              <a:gd name="connsiteY274" fmla="*/ 5351591 h 5641173"/>
              <a:gd name="connsiteX275" fmla="*/ 114847 w 11243827"/>
              <a:gd name="connsiteY275" fmla="*/ 5355844 h 5641173"/>
              <a:gd name="connsiteX276" fmla="*/ 114306 w 11243827"/>
              <a:gd name="connsiteY276" fmla="*/ 5354983 h 5641173"/>
              <a:gd name="connsiteX277" fmla="*/ 105588 w 11243827"/>
              <a:gd name="connsiteY277" fmla="*/ 5352169 h 5641173"/>
              <a:gd name="connsiteX278" fmla="*/ 89264 w 11243827"/>
              <a:gd name="connsiteY278" fmla="*/ 5348886 h 5641173"/>
              <a:gd name="connsiteX279" fmla="*/ 49794 w 11243827"/>
              <a:gd name="connsiteY279" fmla="*/ 5329950 h 5641173"/>
              <a:gd name="connsiteX280" fmla="*/ 19924 w 11243827"/>
              <a:gd name="connsiteY280" fmla="*/ 5334282 h 5641173"/>
              <a:gd name="connsiteX281" fmla="*/ 13819 w 11243827"/>
              <a:gd name="connsiteY281" fmla="*/ 5334653 h 5641173"/>
              <a:gd name="connsiteX282" fmla="*/ 13657 w 11243827"/>
              <a:gd name="connsiteY282" fmla="*/ 5334455 h 5641173"/>
              <a:gd name="connsiteX283" fmla="*/ 7139 w 11243827"/>
              <a:gd name="connsiteY283" fmla="*/ 5334438 h 5641173"/>
              <a:gd name="connsiteX284" fmla="*/ 2684 w 11243827"/>
              <a:gd name="connsiteY284" fmla="*/ 5335333 h 5641173"/>
              <a:gd name="connsiteX285" fmla="*/ 0 w 11243827"/>
              <a:gd name="connsiteY285" fmla="*/ 5335496 h 5641173"/>
              <a:gd name="connsiteX286" fmla="*/ 0 w 11243827"/>
              <a:gd name="connsiteY286" fmla="*/ 10592 h 5641173"/>
              <a:gd name="connsiteX287" fmla="*/ 11243827 w 11243827"/>
              <a:gd name="connsiteY287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441302 w 11243827"/>
              <a:gd name="connsiteY264" fmla="*/ 5307062 h 5641173"/>
              <a:gd name="connsiteX265" fmla="*/ 336819 w 11243827"/>
              <a:gd name="connsiteY265" fmla="*/ 5336690 h 5641173"/>
              <a:gd name="connsiteX266" fmla="*/ 270932 w 11243827"/>
              <a:gd name="connsiteY266" fmla="*/ 5345451 h 5641173"/>
              <a:gd name="connsiteX267" fmla="*/ 194189 w 11243827"/>
              <a:gd name="connsiteY267" fmla="*/ 5343588 h 5641173"/>
              <a:gd name="connsiteX268" fmla="*/ 192552 w 11243827"/>
              <a:gd name="connsiteY268" fmla="*/ 5342845 h 5641173"/>
              <a:gd name="connsiteX269" fmla="*/ 178320 w 11243827"/>
              <a:gd name="connsiteY269" fmla="*/ 5343766 h 5641173"/>
              <a:gd name="connsiteX270" fmla="*/ 175596 w 11243827"/>
              <a:gd name="connsiteY270" fmla="*/ 5346411 h 5641173"/>
              <a:gd name="connsiteX271" fmla="*/ 165951 w 11243827"/>
              <a:gd name="connsiteY271" fmla="*/ 5347808 h 5641173"/>
              <a:gd name="connsiteX272" fmla="*/ 147287 w 11243827"/>
              <a:gd name="connsiteY272" fmla="*/ 5352625 h 5641173"/>
              <a:gd name="connsiteX273" fmla="*/ 143484 w 11243827"/>
              <a:gd name="connsiteY273" fmla="*/ 5351591 h 5641173"/>
              <a:gd name="connsiteX274" fmla="*/ 114847 w 11243827"/>
              <a:gd name="connsiteY274" fmla="*/ 5355844 h 5641173"/>
              <a:gd name="connsiteX275" fmla="*/ 114306 w 11243827"/>
              <a:gd name="connsiteY275" fmla="*/ 5354983 h 5641173"/>
              <a:gd name="connsiteX276" fmla="*/ 105588 w 11243827"/>
              <a:gd name="connsiteY276" fmla="*/ 5352169 h 5641173"/>
              <a:gd name="connsiteX277" fmla="*/ 89264 w 11243827"/>
              <a:gd name="connsiteY277" fmla="*/ 5348886 h 5641173"/>
              <a:gd name="connsiteX278" fmla="*/ 49794 w 11243827"/>
              <a:gd name="connsiteY278" fmla="*/ 5329950 h 5641173"/>
              <a:gd name="connsiteX279" fmla="*/ 19924 w 11243827"/>
              <a:gd name="connsiteY279" fmla="*/ 5334282 h 5641173"/>
              <a:gd name="connsiteX280" fmla="*/ 13819 w 11243827"/>
              <a:gd name="connsiteY280" fmla="*/ 5334653 h 5641173"/>
              <a:gd name="connsiteX281" fmla="*/ 13657 w 11243827"/>
              <a:gd name="connsiteY281" fmla="*/ 5334455 h 5641173"/>
              <a:gd name="connsiteX282" fmla="*/ 7139 w 11243827"/>
              <a:gd name="connsiteY282" fmla="*/ 5334438 h 5641173"/>
              <a:gd name="connsiteX283" fmla="*/ 2684 w 11243827"/>
              <a:gd name="connsiteY283" fmla="*/ 5335333 h 5641173"/>
              <a:gd name="connsiteX284" fmla="*/ 0 w 11243827"/>
              <a:gd name="connsiteY284" fmla="*/ 5335496 h 5641173"/>
              <a:gd name="connsiteX285" fmla="*/ 0 w 11243827"/>
              <a:gd name="connsiteY285" fmla="*/ 10592 h 5641173"/>
              <a:gd name="connsiteX286" fmla="*/ 11243827 w 11243827"/>
              <a:gd name="connsiteY286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441302 w 11243827"/>
              <a:gd name="connsiteY264" fmla="*/ 5307062 h 5641173"/>
              <a:gd name="connsiteX265" fmla="*/ 336819 w 11243827"/>
              <a:gd name="connsiteY265" fmla="*/ 5336690 h 5641173"/>
              <a:gd name="connsiteX266" fmla="*/ 270932 w 11243827"/>
              <a:gd name="connsiteY266" fmla="*/ 5345451 h 5641173"/>
              <a:gd name="connsiteX267" fmla="*/ 194189 w 11243827"/>
              <a:gd name="connsiteY267" fmla="*/ 5343588 h 5641173"/>
              <a:gd name="connsiteX268" fmla="*/ 192552 w 11243827"/>
              <a:gd name="connsiteY268" fmla="*/ 5342845 h 5641173"/>
              <a:gd name="connsiteX269" fmla="*/ 178320 w 11243827"/>
              <a:gd name="connsiteY269" fmla="*/ 5343766 h 5641173"/>
              <a:gd name="connsiteX270" fmla="*/ 175596 w 11243827"/>
              <a:gd name="connsiteY270" fmla="*/ 5346411 h 5641173"/>
              <a:gd name="connsiteX271" fmla="*/ 165951 w 11243827"/>
              <a:gd name="connsiteY271" fmla="*/ 5347808 h 5641173"/>
              <a:gd name="connsiteX272" fmla="*/ 147287 w 11243827"/>
              <a:gd name="connsiteY272" fmla="*/ 5352625 h 5641173"/>
              <a:gd name="connsiteX273" fmla="*/ 143484 w 11243827"/>
              <a:gd name="connsiteY273" fmla="*/ 5351591 h 5641173"/>
              <a:gd name="connsiteX274" fmla="*/ 114847 w 11243827"/>
              <a:gd name="connsiteY274" fmla="*/ 5355844 h 5641173"/>
              <a:gd name="connsiteX275" fmla="*/ 114306 w 11243827"/>
              <a:gd name="connsiteY275" fmla="*/ 5354983 h 5641173"/>
              <a:gd name="connsiteX276" fmla="*/ 89264 w 11243827"/>
              <a:gd name="connsiteY276" fmla="*/ 5348886 h 5641173"/>
              <a:gd name="connsiteX277" fmla="*/ 49794 w 11243827"/>
              <a:gd name="connsiteY277" fmla="*/ 5329950 h 5641173"/>
              <a:gd name="connsiteX278" fmla="*/ 19924 w 11243827"/>
              <a:gd name="connsiteY278" fmla="*/ 5334282 h 5641173"/>
              <a:gd name="connsiteX279" fmla="*/ 13819 w 11243827"/>
              <a:gd name="connsiteY279" fmla="*/ 5334653 h 5641173"/>
              <a:gd name="connsiteX280" fmla="*/ 13657 w 11243827"/>
              <a:gd name="connsiteY280" fmla="*/ 5334455 h 5641173"/>
              <a:gd name="connsiteX281" fmla="*/ 7139 w 11243827"/>
              <a:gd name="connsiteY281" fmla="*/ 5334438 h 5641173"/>
              <a:gd name="connsiteX282" fmla="*/ 2684 w 11243827"/>
              <a:gd name="connsiteY282" fmla="*/ 5335333 h 5641173"/>
              <a:gd name="connsiteX283" fmla="*/ 0 w 11243827"/>
              <a:gd name="connsiteY283" fmla="*/ 5335496 h 5641173"/>
              <a:gd name="connsiteX284" fmla="*/ 0 w 11243827"/>
              <a:gd name="connsiteY284" fmla="*/ 10592 h 5641173"/>
              <a:gd name="connsiteX285" fmla="*/ 11243827 w 11243827"/>
              <a:gd name="connsiteY285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441302 w 11243827"/>
              <a:gd name="connsiteY264" fmla="*/ 5307062 h 5641173"/>
              <a:gd name="connsiteX265" fmla="*/ 336819 w 11243827"/>
              <a:gd name="connsiteY265" fmla="*/ 5336690 h 5641173"/>
              <a:gd name="connsiteX266" fmla="*/ 270932 w 11243827"/>
              <a:gd name="connsiteY266" fmla="*/ 5345451 h 5641173"/>
              <a:gd name="connsiteX267" fmla="*/ 194189 w 11243827"/>
              <a:gd name="connsiteY267" fmla="*/ 5343588 h 5641173"/>
              <a:gd name="connsiteX268" fmla="*/ 192552 w 11243827"/>
              <a:gd name="connsiteY268" fmla="*/ 5342845 h 5641173"/>
              <a:gd name="connsiteX269" fmla="*/ 178320 w 11243827"/>
              <a:gd name="connsiteY269" fmla="*/ 5343766 h 5641173"/>
              <a:gd name="connsiteX270" fmla="*/ 175596 w 11243827"/>
              <a:gd name="connsiteY270" fmla="*/ 5346411 h 5641173"/>
              <a:gd name="connsiteX271" fmla="*/ 165951 w 11243827"/>
              <a:gd name="connsiteY271" fmla="*/ 5347808 h 5641173"/>
              <a:gd name="connsiteX272" fmla="*/ 147287 w 11243827"/>
              <a:gd name="connsiteY272" fmla="*/ 5352625 h 5641173"/>
              <a:gd name="connsiteX273" fmla="*/ 114847 w 11243827"/>
              <a:gd name="connsiteY273" fmla="*/ 5355844 h 5641173"/>
              <a:gd name="connsiteX274" fmla="*/ 114306 w 11243827"/>
              <a:gd name="connsiteY274" fmla="*/ 5354983 h 5641173"/>
              <a:gd name="connsiteX275" fmla="*/ 89264 w 11243827"/>
              <a:gd name="connsiteY275" fmla="*/ 5348886 h 5641173"/>
              <a:gd name="connsiteX276" fmla="*/ 49794 w 11243827"/>
              <a:gd name="connsiteY276" fmla="*/ 5329950 h 5641173"/>
              <a:gd name="connsiteX277" fmla="*/ 19924 w 11243827"/>
              <a:gd name="connsiteY277" fmla="*/ 5334282 h 5641173"/>
              <a:gd name="connsiteX278" fmla="*/ 13819 w 11243827"/>
              <a:gd name="connsiteY278" fmla="*/ 5334653 h 5641173"/>
              <a:gd name="connsiteX279" fmla="*/ 13657 w 11243827"/>
              <a:gd name="connsiteY279" fmla="*/ 5334455 h 5641173"/>
              <a:gd name="connsiteX280" fmla="*/ 7139 w 11243827"/>
              <a:gd name="connsiteY280" fmla="*/ 5334438 h 5641173"/>
              <a:gd name="connsiteX281" fmla="*/ 2684 w 11243827"/>
              <a:gd name="connsiteY281" fmla="*/ 5335333 h 5641173"/>
              <a:gd name="connsiteX282" fmla="*/ 0 w 11243827"/>
              <a:gd name="connsiteY282" fmla="*/ 5335496 h 5641173"/>
              <a:gd name="connsiteX283" fmla="*/ 0 w 11243827"/>
              <a:gd name="connsiteY283" fmla="*/ 10592 h 5641173"/>
              <a:gd name="connsiteX284" fmla="*/ 11243827 w 11243827"/>
              <a:gd name="connsiteY284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441302 w 11243827"/>
              <a:gd name="connsiteY264" fmla="*/ 5307062 h 5641173"/>
              <a:gd name="connsiteX265" fmla="*/ 336819 w 11243827"/>
              <a:gd name="connsiteY265" fmla="*/ 5336690 h 5641173"/>
              <a:gd name="connsiteX266" fmla="*/ 270932 w 11243827"/>
              <a:gd name="connsiteY266" fmla="*/ 5345451 h 5641173"/>
              <a:gd name="connsiteX267" fmla="*/ 194189 w 11243827"/>
              <a:gd name="connsiteY267" fmla="*/ 5343588 h 5641173"/>
              <a:gd name="connsiteX268" fmla="*/ 192552 w 11243827"/>
              <a:gd name="connsiteY268" fmla="*/ 5342845 h 5641173"/>
              <a:gd name="connsiteX269" fmla="*/ 178320 w 11243827"/>
              <a:gd name="connsiteY269" fmla="*/ 5343766 h 5641173"/>
              <a:gd name="connsiteX270" fmla="*/ 175596 w 11243827"/>
              <a:gd name="connsiteY270" fmla="*/ 5346411 h 5641173"/>
              <a:gd name="connsiteX271" fmla="*/ 147287 w 11243827"/>
              <a:gd name="connsiteY271" fmla="*/ 5352625 h 5641173"/>
              <a:gd name="connsiteX272" fmla="*/ 114847 w 11243827"/>
              <a:gd name="connsiteY272" fmla="*/ 5355844 h 5641173"/>
              <a:gd name="connsiteX273" fmla="*/ 114306 w 11243827"/>
              <a:gd name="connsiteY273" fmla="*/ 5354983 h 5641173"/>
              <a:gd name="connsiteX274" fmla="*/ 89264 w 11243827"/>
              <a:gd name="connsiteY274" fmla="*/ 5348886 h 5641173"/>
              <a:gd name="connsiteX275" fmla="*/ 49794 w 11243827"/>
              <a:gd name="connsiteY275" fmla="*/ 5329950 h 5641173"/>
              <a:gd name="connsiteX276" fmla="*/ 19924 w 11243827"/>
              <a:gd name="connsiteY276" fmla="*/ 5334282 h 5641173"/>
              <a:gd name="connsiteX277" fmla="*/ 13819 w 11243827"/>
              <a:gd name="connsiteY277" fmla="*/ 5334653 h 5641173"/>
              <a:gd name="connsiteX278" fmla="*/ 13657 w 11243827"/>
              <a:gd name="connsiteY278" fmla="*/ 5334455 h 5641173"/>
              <a:gd name="connsiteX279" fmla="*/ 7139 w 11243827"/>
              <a:gd name="connsiteY279" fmla="*/ 5334438 h 5641173"/>
              <a:gd name="connsiteX280" fmla="*/ 2684 w 11243827"/>
              <a:gd name="connsiteY280" fmla="*/ 5335333 h 5641173"/>
              <a:gd name="connsiteX281" fmla="*/ 0 w 11243827"/>
              <a:gd name="connsiteY281" fmla="*/ 5335496 h 5641173"/>
              <a:gd name="connsiteX282" fmla="*/ 0 w 11243827"/>
              <a:gd name="connsiteY282" fmla="*/ 10592 h 5641173"/>
              <a:gd name="connsiteX283" fmla="*/ 11243827 w 11243827"/>
              <a:gd name="connsiteY283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12024 w 11243827"/>
              <a:gd name="connsiteY238" fmla="*/ 5345786 h 5641173"/>
              <a:gd name="connsiteX239" fmla="*/ 1100870 w 11243827"/>
              <a:gd name="connsiteY239" fmla="*/ 5343651 h 5641173"/>
              <a:gd name="connsiteX240" fmla="*/ 1096383 w 11243827"/>
              <a:gd name="connsiteY240" fmla="*/ 5343015 h 5641173"/>
              <a:gd name="connsiteX241" fmla="*/ 1085571 w 11243827"/>
              <a:gd name="connsiteY241" fmla="*/ 5345836 h 5641173"/>
              <a:gd name="connsiteX242" fmla="*/ 1073168 w 11243827"/>
              <a:gd name="connsiteY242" fmla="*/ 5341521 h 5641173"/>
              <a:gd name="connsiteX243" fmla="*/ 1058039 w 11243827"/>
              <a:gd name="connsiteY243" fmla="*/ 5343504 h 5641173"/>
              <a:gd name="connsiteX244" fmla="*/ 1055426 w 11243827"/>
              <a:gd name="connsiteY244" fmla="*/ 5339088 h 5641173"/>
              <a:gd name="connsiteX245" fmla="*/ 1044738 w 11243827"/>
              <a:gd name="connsiteY245" fmla="*/ 5333063 h 5641173"/>
              <a:gd name="connsiteX246" fmla="*/ 1033909 w 11243827"/>
              <a:gd name="connsiteY246" fmla="*/ 5335680 h 5641173"/>
              <a:gd name="connsiteX247" fmla="*/ 1012649 w 11243827"/>
              <a:gd name="connsiteY247" fmla="*/ 5334541 h 5641173"/>
              <a:gd name="connsiteX248" fmla="*/ 1007115 w 11243827"/>
              <a:gd name="connsiteY248" fmla="*/ 5332775 h 5641173"/>
              <a:gd name="connsiteX249" fmla="*/ 986002 w 11243827"/>
              <a:gd name="connsiteY249" fmla="*/ 5334906 h 5641173"/>
              <a:gd name="connsiteX250" fmla="*/ 953418 w 11243827"/>
              <a:gd name="connsiteY250" fmla="*/ 5333901 h 5641173"/>
              <a:gd name="connsiteX251" fmla="*/ 916854 w 11243827"/>
              <a:gd name="connsiteY251" fmla="*/ 5329435 h 5641173"/>
              <a:gd name="connsiteX252" fmla="*/ 905651 w 11243827"/>
              <a:gd name="connsiteY252" fmla="*/ 5332114 h 5641173"/>
              <a:gd name="connsiteX253" fmla="*/ 836961 w 11243827"/>
              <a:gd name="connsiteY253" fmla="*/ 5330803 h 5641173"/>
              <a:gd name="connsiteX254" fmla="*/ 817627 w 11243827"/>
              <a:gd name="connsiteY254" fmla="*/ 5330580 h 5641173"/>
              <a:gd name="connsiteX255" fmla="*/ 801817 w 11243827"/>
              <a:gd name="connsiteY255" fmla="*/ 5325937 h 5641173"/>
              <a:gd name="connsiteX256" fmla="*/ 798857 w 11243827"/>
              <a:gd name="connsiteY256" fmla="*/ 5320979 h 5641173"/>
              <a:gd name="connsiteX257" fmla="*/ 788354 w 11243827"/>
              <a:gd name="connsiteY257" fmla="*/ 5320143 h 5641173"/>
              <a:gd name="connsiteX258" fmla="*/ 785726 w 11243827"/>
              <a:gd name="connsiteY258" fmla="*/ 5318989 h 5641173"/>
              <a:gd name="connsiteX259" fmla="*/ 770507 w 11243827"/>
              <a:gd name="connsiteY259" fmla="*/ 5313309 h 5641173"/>
              <a:gd name="connsiteX260" fmla="*/ 733810 w 11243827"/>
              <a:gd name="connsiteY260" fmla="*/ 5324286 h 5641173"/>
              <a:gd name="connsiteX261" fmla="*/ 692117 w 11243827"/>
              <a:gd name="connsiteY261" fmla="*/ 5318786 h 5641173"/>
              <a:gd name="connsiteX262" fmla="*/ 574943 w 11243827"/>
              <a:gd name="connsiteY262" fmla="*/ 5327578 h 5641173"/>
              <a:gd name="connsiteX263" fmla="*/ 441302 w 11243827"/>
              <a:gd name="connsiteY263" fmla="*/ 5307062 h 5641173"/>
              <a:gd name="connsiteX264" fmla="*/ 336819 w 11243827"/>
              <a:gd name="connsiteY264" fmla="*/ 5336690 h 5641173"/>
              <a:gd name="connsiteX265" fmla="*/ 270932 w 11243827"/>
              <a:gd name="connsiteY265" fmla="*/ 5345451 h 5641173"/>
              <a:gd name="connsiteX266" fmla="*/ 194189 w 11243827"/>
              <a:gd name="connsiteY266" fmla="*/ 5343588 h 5641173"/>
              <a:gd name="connsiteX267" fmla="*/ 192552 w 11243827"/>
              <a:gd name="connsiteY267" fmla="*/ 5342845 h 5641173"/>
              <a:gd name="connsiteX268" fmla="*/ 178320 w 11243827"/>
              <a:gd name="connsiteY268" fmla="*/ 5343766 h 5641173"/>
              <a:gd name="connsiteX269" fmla="*/ 175596 w 11243827"/>
              <a:gd name="connsiteY269" fmla="*/ 5346411 h 5641173"/>
              <a:gd name="connsiteX270" fmla="*/ 147287 w 11243827"/>
              <a:gd name="connsiteY270" fmla="*/ 5352625 h 5641173"/>
              <a:gd name="connsiteX271" fmla="*/ 114847 w 11243827"/>
              <a:gd name="connsiteY271" fmla="*/ 5355844 h 5641173"/>
              <a:gd name="connsiteX272" fmla="*/ 114306 w 11243827"/>
              <a:gd name="connsiteY272" fmla="*/ 5354983 h 5641173"/>
              <a:gd name="connsiteX273" fmla="*/ 89264 w 11243827"/>
              <a:gd name="connsiteY273" fmla="*/ 5348886 h 5641173"/>
              <a:gd name="connsiteX274" fmla="*/ 49794 w 11243827"/>
              <a:gd name="connsiteY274" fmla="*/ 5329950 h 5641173"/>
              <a:gd name="connsiteX275" fmla="*/ 19924 w 11243827"/>
              <a:gd name="connsiteY275" fmla="*/ 5334282 h 5641173"/>
              <a:gd name="connsiteX276" fmla="*/ 13819 w 11243827"/>
              <a:gd name="connsiteY276" fmla="*/ 5334653 h 5641173"/>
              <a:gd name="connsiteX277" fmla="*/ 13657 w 11243827"/>
              <a:gd name="connsiteY277" fmla="*/ 5334455 h 5641173"/>
              <a:gd name="connsiteX278" fmla="*/ 7139 w 11243827"/>
              <a:gd name="connsiteY278" fmla="*/ 5334438 h 5641173"/>
              <a:gd name="connsiteX279" fmla="*/ 2684 w 11243827"/>
              <a:gd name="connsiteY279" fmla="*/ 5335333 h 5641173"/>
              <a:gd name="connsiteX280" fmla="*/ 0 w 11243827"/>
              <a:gd name="connsiteY280" fmla="*/ 5335496 h 5641173"/>
              <a:gd name="connsiteX281" fmla="*/ 0 w 11243827"/>
              <a:gd name="connsiteY281" fmla="*/ 10592 h 5641173"/>
              <a:gd name="connsiteX282" fmla="*/ 11243827 w 11243827"/>
              <a:gd name="connsiteY282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85571 w 11243827"/>
              <a:gd name="connsiteY240" fmla="*/ 5345836 h 5641173"/>
              <a:gd name="connsiteX241" fmla="*/ 1073168 w 11243827"/>
              <a:gd name="connsiteY241" fmla="*/ 5341521 h 5641173"/>
              <a:gd name="connsiteX242" fmla="*/ 1058039 w 11243827"/>
              <a:gd name="connsiteY242" fmla="*/ 5343504 h 5641173"/>
              <a:gd name="connsiteX243" fmla="*/ 1055426 w 11243827"/>
              <a:gd name="connsiteY243" fmla="*/ 5339088 h 5641173"/>
              <a:gd name="connsiteX244" fmla="*/ 1044738 w 11243827"/>
              <a:gd name="connsiteY244" fmla="*/ 5333063 h 5641173"/>
              <a:gd name="connsiteX245" fmla="*/ 1033909 w 11243827"/>
              <a:gd name="connsiteY245" fmla="*/ 5335680 h 5641173"/>
              <a:gd name="connsiteX246" fmla="*/ 1012649 w 11243827"/>
              <a:gd name="connsiteY246" fmla="*/ 5334541 h 5641173"/>
              <a:gd name="connsiteX247" fmla="*/ 1007115 w 11243827"/>
              <a:gd name="connsiteY247" fmla="*/ 5332775 h 5641173"/>
              <a:gd name="connsiteX248" fmla="*/ 986002 w 11243827"/>
              <a:gd name="connsiteY248" fmla="*/ 5334906 h 5641173"/>
              <a:gd name="connsiteX249" fmla="*/ 953418 w 11243827"/>
              <a:gd name="connsiteY249" fmla="*/ 5333901 h 5641173"/>
              <a:gd name="connsiteX250" fmla="*/ 916854 w 11243827"/>
              <a:gd name="connsiteY250" fmla="*/ 5329435 h 5641173"/>
              <a:gd name="connsiteX251" fmla="*/ 905651 w 11243827"/>
              <a:gd name="connsiteY251" fmla="*/ 5332114 h 5641173"/>
              <a:gd name="connsiteX252" fmla="*/ 836961 w 11243827"/>
              <a:gd name="connsiteY252" fmla="*/ 5330803 h 5641173"/>
              <a:gd name="connsiteX253" fmla="*/ 817627 w 11243827"/>
              <a:gd name="connsiteY253" fmla="*/ 5330580 h 5641173"/>
              <a:gd name="connsiteX254" fmla="*/ 801817 w 11243827"/>
              <a:gd name="connsiteY254" fmla="*/ 5325937 h 5641173"/>
              <a:gd name="connsiteX255" fmla="*/ 798857 w 11243827"/>
              <a:gd name="connsiteY255" fmla="*/ 5320979 h 5641173"/>
              <a:gd name="connsiteX256" fmla="*/ 788354 w 11243827"/>
              <a:gd name="connsiteY256" fmla="*/ 5320143 h 5641173"/>
              <a:gd name="connsiteX257" fmla="*/ 785726 w 11243827"/>
              <a:gd name="connsiteY257" fmla="*/ 5318989 h 5641173"/>
              <a:gd name="connsiteX258" fmla="*/ 770507 w 11243827"/>
              <a:gd name="connsiteY258" fmla="*/ 5313309 h 5641173"/>
              <a:gd name="connsiteX259" fmla="*/ 733810 w 11243827"/>
              <a:gd name="connsiteY259" fmla="*/ 5324286 h 5641173"/>
              <a:gd name="connsiteX260" fmla="*/ 692117 w 11243827"/>
              <a:gd name="connsiteY260" fmla="*/ 5318786 h 5641173"/>
              <a:gd name="connsiteX261" fmla="*/ 574943 w 11243827"/>
              <a:gd name="connsiteY261" fmla="*/ 5327578 h 5641173"/>
              <a:gd name="connsiteX262" fmla="*/ 441302 w 11243827"/>
              <a:gd name="connsiteY262" fmla="*/ 5307062 h 5641173"/>
              <a:gd name="connsiteX263" fmla="*/ 336819 w 11243827"/>
              <a:gd name="connsiteY263" fmla="*/ 5336690 h 5641173"/>
              <a:gd name="connsiteX264" fmla="*/ 270932 w 11243827"/>
              <a:gd name="connsiteY264" fmla="*/ 5345451 h 5641173"/>
              <a:gd name="connsiteX265" fmla="*/ 194189 w 11243827"/>
              <a:gd name="connsiteY265" fmla="*/ 5343588 h 5641173"/>
              <a:gd name="connsiteX266" fmla="*/ 192552 w 11243827"/>
              <a:gd name="connsiteY266" fmla="*/ 5342845 h 5641173"/>
              <a:gd name="connsiteX267" fmla="*/ 178320 w 11243827"/>
              <a:gd name="connsiteY267" fmla="*/ 5343766 h 5641173"/>
              <a:gd name="connsiteX268" fmla="*/ 175596 w 11243827"/>
              <a:gd name="connsiteY268" fmla="*/ 5346411 h 5641173"/>
              <a:gd name="connsiteX269" fmla="*/ 147287 w 11243827"/>
              <a:gd name="connsiteY269" fmla="*/ 5352625 h 5641173"/>
              <a:gd name="connsiteX270" fmla="*/ 114847 w 11243827"/>
              <a:gd name="connsiteY270" fmla="*/ 5355844 h 5641173"/>
              <a:gd name="connsiteX271" fmla="*/ 114306 w 11243827"/>
              <a:gd name="connsiteY271" fmla="*/ 5354983 h 5641173"/>
              <a:gd name="connsiteX272" fmla="*/ 89264 w 11243827"/>
              <a:gd name="connsiteY272" fmla="*/ 5348886 h 5641173"/>
              <a:gd name="connsiteX273" fmla="*/ 49794 w 11243827"/>
              <a:gd name="connsiteY273" fmla="*/ 5329950 h 5641173"/>
              <a:gd name="connsiteX274" fmla="*/ 19924 w 11243827"/>
              <a:gd name="connsiteY274" fmla="*/ 5334282 h 5641173"/>
              <a:gd name="connsiteX275" fmla="*/ 13819 w 11243827"/>
              <a:gd name="connsiteY275" fmla="*/ 5334653 h 5641173"/>
              <a:gd name="connsiteX276" fmla="*/ 13657 w 11243827"/>
              <a:gd name="connsiteY276" fmla="*/ 5334455 h 5641173"/>
              <a:gd name="connsiteX277" fmla="*/ 7139 w 11243827"/>
              <a:gd name="connsiteY277" fmla="*/ 5334438 h 5641173"/>
              <a:gd name="connsiteX278" fmla="*/ 2684 w 11243827"/>
              <a:gd name="connsiteY278" fmla="*/ 5335333 h 5641173"/>
              <a:gd name="connsiteX279" fmla="*/ 0 w 11243827"/>
              <a:gd name="connsiteY279" fmla="*/ 5335496 h 5641173"/>
              <a:gd name="connsiteX280" fmla="*/ 0 w 11243827"/>
              <a:gd name="connsiteY280" fmla="*/ 10592 h 5641173"/>
              <a:gd name="connsiteX281" fmla="*/ 11243827 w 11243827"/>
              <a:gd name="connsiteY281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85571 w 11243827"/>
              <a:gd name="connsiteY240" fmla="*/ 5345836 h 5641173"/>
              <a:gd name="connsiteX241" fmla="*/ 1058039 w 11243827"/>
              <a:gd name="connsiteY241" fmla="*/ 5343504 h 5641173"/>
              <a:gd name="connsiteX242" fmla="*/ 1055426 w 11243827"/>
              <a:gd name="connsiteY242" fmla="*/ 5339088 h 5641173"/>
              <a:gd name="connsiteX243" fmla="*/ 1044738 w 11243827"/>
              <a:gd name="connsiteY243" fmla="*/ 5333063 h 5641173"/>
              <a:gd name="connsiteX244" fmla="*/ 1033909 w 11243827"/>
              <a:gd name="connsiteY244" fmla="*/ 5335680 h 5641173"/>
              <a:gd name="connsiteX245" fmla="*/ 1012649 w 11243827"/>
              <a:gd name="connsiteY245" fmla="*/ 5334541 h 5641173"/>
              <a:gd name="connsiteX246" fmla="*/ 1007115 w 11243827"/>
              <a:gd name="connsiteY246" fmla="*/ 5332775 h 5641173"/>
              <a:gd name="connsiteX247" fmla="*/ 986002 w 11243827"/>
              <a:gd name="connsiteY247" fmla="*/ 5334906 h 5641173"/>
              <a:gd name="connsiteX248" fmla="*/ 953418 w 11243827"/>
              <a:gd name="connsiteY248" fmla="*/ 5333901 h 5641173"/>
              <a:gd name="connsiteX249" fmla="*/ 916854 w 11243827"/>
              <a:gd name="connsiteY249" fmla="*/ 5329435 h 5641173"/>
              <a:gd name="connsiteX250" fmla="*/ 905651 w 11243827"/>
              <a:gd name="connsiteY250" fmla="*/ 5332114 h 5641173"/>
              <a:gd name="connsiteX251" fmla="*/ 836961 w 11243827"/>
              <a:gd name="connsiteY251" fmla="*/ 5330803 h 5641173"/>
              <a:gd name="connsiteX252" fmla="*/ 817627 w 11243827"/>
              <a:gd name="connsiteY252" fmla="*/ 5330580 h 5641173"/>
              <a:gd name="connsiteX253" fmla="*/ 801817 w 11243827"/>
              <a:gd name="connsiteY253" fmla="*/ 5325937 h 5641173"/>
              <a:gd name="connsiteX254" fmla="*/ 798857 w 11243827"/>
              <a:gd name="connsiteY254" fmla="*/ 5320979 h 5641173"/>
              <a:gd name="connsiteX255" fmla="*/ 788354 w 11243827"/>
              <a:gd name="connsiteY255" fmla="*/ 5320143 h 5641173"/>
              <a:gd name="connsiteX256" fmla="*/ 785726 w 11243827"/>
              <a:gd name="connsiteY256" fmla="*/ 5318989 h 5641173"/>
              <a:gd name="connsiteX257" fmla="*/ 770507 w 11243827"/>
              <a:gd name="connsiteY257" fmla="*/ 5313309 h 5641173"/>
              <a:gd name="connsiteX258" fmla="*/ 733810 w 11243827"/>
              <a:gd name="connsiteY258" fmla="*/ 5324286 h 5641173"/>
              <a:gd name="connsiteX259" fmla="*/ 692117 w 11243827"/>
              <a:gd name="connsiteY259" fmla="*/ 5318786 h 5641173"/>
              <a:gd name="connsiteX260" fmla="*/ 574943 w 11243827"/>
              <a:gd name="connsiteY260" fmla="*/ 5327578 h 5641173"/>
              <a:gd name="connsiteX261" fmla="*/ 441302 w 11243827"/>
              <a:gd name="connsiteY261" fmla="*/ 5307062 h 5641173"/>
              <a:gd name="connsiteX262" fmla="*/ 336819 w 11243827"/>
              <a:gd name="connsiteY262" fmla="*/ 5336690 h 5641173"/>
              <a:gd name="connsiteX263" fmla="*/ 270932 w 11243827"/>
              <a:gd name="connsiteY263" fmla="*/ 5345451 h 5641173"/>
              <a:gd name="connsiteX264" fmla="*/ 194189 w 11243827"/>
              <a:gd name="connsiteY264" fmla="*/ 5343588 h 5641173"/>
              <a:gd name="connsiteX265" fmla="*/ 192552 w 11243827"/>
              <a:gd name="connsiteY265" fmla="*/ 5342845 h 5641173"/>
              <a:gd name="connsiteX266" fmla="*/ 178320 w 11243827"/>
              <a:gd name="connsiteY266" fmla="*/ 5343766 h 5641173"/>
              <a:gd name="connsiteX267" fmla="*/ 175596 w 11243827"/>
              <a:gd name="connsiteY267" fmla="*/ 5346411 h 5641173"/>
              <a:gd name="connsiteX268" fmla="*/ 147287 w 11243827"/>
              <a:gd name="connsiteY268" fmla="*/ 5352625 h 5641173"/>
              <a:gd name="connsiteX269" fmla="*/ 114847 w 11243827"/>
              <a:gd name="connsiteY269" fmla="*/ 5355844 h 5641173"/>
              <a:gd name="connsiteX270" fmla="*/ 114306 w 11243827"/>
              <a:gd name="connsiteY270" fmla="*/ 5354983 h 5641173"/>
              <a:gd name="connsiteX271" fmla="*/ 89264 w 11243827"/>
              <a:gd name="connsiteY271" fmla="*/ 5348886 h 5641173"/>
              <a:gd name="connsiteX272" fmla="*/ 49794 w 11243827"/>
              <a:gd name="connsiteY272" fmla="*/ 5329950 h 5641173"/>
              <a:gd name="connsiteX273" fmla="*/ 19924 w 11243827"/>
              <a:gd name="connsiteY273" fmla="*/ 5334282 h 5641173"/>
              <a:gd name="connsiteX274" fmla="*/ 13819 w 11243827"/>
              <a:gd name="connsiteY274" fmla="*/ 5334653 h 5641173"/>
              <a:gd name="connsiteX275" fmla="*/ 13657 w 11243827"/>
              <a:gd name="connsiteY275" fmla="*/ 5334455 h 5641173"/>
              <a:gd name="connsiteX276" fmla="*/ 7139 w 11243827"/>
              <a:gd name="connsiteY276" fmla="*/ 5334438 h 5641173"/>
              <a:gd name="connsiteX277" fmla="*/ 2684 w 11243827"/>
              <a:gd name="connsiteY277" fmla="*/ 5335333 h 5641173"/>
              <a:gd name="connsiteX278" fmla="*/ 0 w 11243827"/>
              <a:gd name="connsiteY278" fmla="*/ 5335496 h 5641173"/>
              <a:gd name="connsiteX279" fmla="*/ 0 w 11243827"/>
              <a:gd name="connsiteY279" fmla="*/ 10592 h 5641173"/>
              <a:gd name="connsiteX280" fmla="*/ 11243827 w 11243827"/>
              <a:gd name="connsiteY280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85571 w 11243827"/>
              <a:gd name="connsiteY240" fmla="*/ 5358836 h 5641173"/>
              <a:gd name="connsiteX241" fmla="*/ 1058039 w 11243827"/>
              <a:gd name="connsiteY241" fmla="*/ 5343504 h 5641173"/>
              <a:gd name="connsiteX242" fmla="*/ 1055426 w 11243827"/>
              <a:gd name="connsiteY242" fmla="*/ 5339088 h 5641173"/>
              <a:gd name="connsiteX243" fmla="*/ 1044738 w 11243827"/>
              <a:gd name="connsiteY243" fmla="*/ 5333063 h 5641173"/>
              <a:gd name="connsiteX244" fmla="*/ 1033909 w 11243827"/>
              <a:gd name="connsiteY244" fmla="*/ 5335680 h 5641173"/>
              <a:gd name="connsiteX245" fmla="*/ 1012649 w 11243827"/>
              <a:gd name="connsiteY245" fmla="*/ 5334541 h 5641173"/>
              <a:gd name="connsiteX246" fmla="*/ 1007115 w 11243827"/>
              <a:gd name="connsiteY246" fmla="*/ 5332775 h 5641173"/>
              <a:gd name="connsiteX247" fmla="*/ 986002 w 11243827"/>
              <a:gd name="connsiteY247" fmla="*/ 5334906 h 5641173"/>
              <a:gd name="connsiteX248" fmla="*/ 953418 w 11243827"/>
              <a:gd name="connsiteY248" fmla="*/ 5333901 h 5641173"/>
              <a:gd name="connsiteX249" fmla="*/ 916854 w 11243827"/>
              <a:gd name="connsiteY249" fmla="*/ 5329435 h 5641173"/>
              <a:gd name="connsiteX250" fmla="*/ 905651 w 11243827"/>
              <a:gd name="connsiteY250" fmla="*/ 5332114 h 5641173"/>
              <a:gd name="connsiteX251" fmla="*/ 836961 w 11243827"/>
              <a:gd name="connsiteY251" fmla="*/ 5330803 h 5641173"/>
              <a:gd name="connsiteX252" fmla="*/ 817627 w 11243827"/>
              <a:gd name="connsiteY252" fmla="*/ 5330580 h 5641173"/>
              <a:gd name="connsiteX253" fmla="*/ 801817 w 11243827"/>
              <a:gd name="connsiteY253" fmla="*/ 5325937 h 5641173"/>
              <a:gd name="connsiteX254" fmla="*/ 798857 w 11243827"/>
              <a:gd name="connsiteY254" fmla="*/ 5320979 h 5641173"/>
              <a:gd name="connsiteX255" fmla="*/ 788354 w 11243827"/>
              <a:gd name="connsiteY255" fmla="*/ 5320143 h 5641173"/>
              <a:gd name="connsiteX256" fmla="*/ 785726 w 11243827"/>
              <a:gd name="connsiteY256" fmla="*/ 5318989 h 5641173"/>
              <a:gd name="connsiteX257" fmla="*/ 770507 w 11243827"/>
              <a:gd name="connsiteY257" fmla="*/ 5313309 h 5641173"/>
              <a:gd name="connsiteX258" fmla="*/ 733810 w 11243827"/>
              <a:gd name="connsiteY258" fmla="*/ 5324286 h 5641173"/>
              <a:gd name="connsiteX259" fmla="*/ 692117 w 11243827"/>
              <a:gd name="connsiteY259" fmla="*/ 5318786 h 5641173"/>
              <a:gd name="connsiteX260" fmla="*/ 574943 w 11243827"/>
              <a:gd name="connsiteY260" fmla="*/ 5327578 h 5641173"/>
              <a:gd name="connsiteX261" fmla="*/ 441302 w 11243827"/>
              <a:gd name="connsiteY261" fmla="*/ 5307062 h 5641173"/>
              <a:gd name="connsiteX262" fmla="*/ 336819 w 11243827"/>
              <a:gd name="connsiteY262" fmla="*/ 5336690 h 5641173"/>
              <a:gd name="connsiteX263" fmla="*/ 270932 w 11243827"/>
              <a:gd name="connsiteY263" fmla="*/ 5345451 h 5641173"/>
              <a:gd name="connsiteX264" fmla="*/ 194189 w 11243827"/>
              <a:gd name="connsiteY264" fmla="*/ 5343588 h 5641173"/>
              <a:gd name="connsiteX265" fmla="*/ 192552 w 11243827"/>
              <a:gd name="connsiteY265" fmla="*/ 5342845 h 5641173"/>
              <a:gd name="connsiteX266" fmla="*/ 178320 w 11243827"/>
              <a:gd name="connsiteY266" fmla="*/ 5343766 h 5641173"/>
              <a:gd name="connsiteX267" fmla="*/ 175596 w 11243827"/>
              <a:gd name="connsiteY267" fmla="*/ 5346411 h 5641173"/>
              <a:gd name="connsiteX268" fmla="*/ 147287 w 11243827"/>
              <a:gd name="connsiteY268" fmla="*/ 5352625 h 5641173"/>
              <a:gd name="connsiteX269" fmla="*/ 114847 w 11243827"/>
              <a:gd name="connsiteY269" fmla="*/ 5355844 h 5641173"/>
              <a:gd name="connsiteX270" fmla="*/ 114306 w 11243827"/>
              <a:gd name="connsiteY270" fmla="*/ 5354983 h 5641173"/>
              <a:gd name="connsiteX271" fmla="*/ 89264 w 11243827"/>
              <a:gd name="connsiteY271" fmla="*/ 5348886 h 5641173"/>
              <a:gd name="connsiteX272" fmla="*/ 49794 w 11243827"/>
              <a:gd name="connsiteY272" fmla="*/ 5329950 h 5641173"/>
              <a:gd name="connsiteX273" fmla="*/ 19924 w 11243827"/>
              <a:gd name="connsiteY273" fmla="*/ 5334282 h 5641173"/>
              <a:gd name="connsiteX274" fmla="*/ 13819 w 11243827"/>
              <a:gd name="connsiteY274" fmla="*/ 5334653 h 5641173"/>
              <a:gd name="connsiteX275" fmla="*/ 13657 w 11243827"/>
              <a:gd name="connsiteY275" fmla="*/ 5334455 h 5641173"/>
              <a:gd name="connsiteX276" fmla="*/ 7139 w 11243827"/>
              <a:gd name="connsiteY276" fmla="*/ 5334438 h 5641173"/>
              <a:gd name="connsiteX277" fmla="*/ 2684 w 11243827"/>
              <a:gd name="connsiteY277" fmla="*/ 5335333 h 5641173"/>
              <a:gd name="connsiteX278" fmla="*/ 0 w 11243827"/>
              <a:gd name="connsiteY278" fmla="*/ 5335496 h 5641173"/>
              <a:gd name="connsiteX279" fmla="*/ 0 w 11243827"/>
              <a:gd name="connsiteY279" fmla="*/ 10592 h 5641173"/>
              <a:gd name="connsiteX280" fmla="*/ 11243827 w 11243827"/>
              <a:gd name="connsiteY280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85571 w 11243827"/>
              <a:gd name="connsiteY240" fmla="*/ 5358836 h 5641173"/>
              <a:gd name="connsiteX241" fmla="*/ 1058039 w 11243827"/>
              <a:gd name="connsiteY241" fmla="*/ 5343504 h 5641173"/>
              <a:gd name="connsiteX242" fmla="*/ 1055426 w 11243827"/>
              <a:gd name="connsiteY242" fmla="*/ 5339088 h 5641173"/>
              <a:gd name="connsiteX243" fmla="*/ 1044738 w 11243827"/>
              <a:gd name="connsiteY243" fmla="*/ 5333063 h 5641173"/>
              <a:gd name="connsiteX244" fmla="*/ 1033909 w 11243827"/>
              <a:gd name="connsiteY244" fmla="*/ 5335680 h 5641173"/>
              <a:gd name="connsiteX245" fmla="*/ 1012649 w 11243827"/>
              <a:gd name="connsiteY245" fmla="*/ 5334541 h 5641173"/>
              <a:gd name="connsiteX246" fmla="*/ 1007115 w 11243827"/>
              <a:gd name="connsiteY246" fmla="*/ 5332775 h 5641173"/>
              <a:gd name="connsiteX247" fmla="*/ 987447 w 11243827"/>
              <a:gd name="connsiteY247" fmla="*/ 5346462 h 5641173"/>
              <a:gd name="connsiteX248" fmla="*/ 953418 w 11243827"/>
              <a:gd name="connsiteY248" fmla="*/ 5333901 h 5641173"/>
              <a:gd name="connsiteX249" fmla="*/ 916854 w 11243827"/>
              <a:gd name="connsiteY249" fmla="*/ 5329435 h 5641173"/>
              <a:gd name="connsiteX250" fmla="*/ 905651 w 11243827"/>
              <a:gd name="connsiteY250" fmla="*/ 5332114 h 5641173"/>
              <a:gd name="connsiteX251" fmla="*/ 836961 w 11243827"/>
              <a:gd name="connsiteY251" fmla="*/ 5330803 h 5641173"/>
              <a:gd name="connsiteX252" fmla="*/ 817627 w 11243827"/>
              <a:gd name="connsiteY252" fmla="*/ 5330580 h 5641173"/>
              <a:gd name="connsiteX253" fmla="*/ 801817 w 11243827"/>
              <a:gd name="connsiteY253" fmla="*/ 5325937 h 5641173"/>
              <a:gd name="connsiteX254" fmla="*/ 798857 w 11243827"/>
              <a:gd name="connsiteY254" fmla="*/ 5320979 h 5641173"/>
              <a:gd name="connsiteX255" fmla="*/ 788354 w 11243827"/>
              <a:gd name="connsiteY255" fmla="*/ 5320143 h 5641173"/>
              <a:gd name="connsiteX256" fmla="*/ 785726 w 11243827"/>
              <a:gd name="connsiteY256" fmla="*/ 5318989 h 5641173"/>
              <a:gd name="connsiteX257" fmla="*/ 770507 w 11243827"/>
              <a:gd name="connsiteY257" fmla="*/ 5313309 h 5641173"/>
              <a:gd name="connsiteX258" fmla="*/ 733810 w 11243827"/>
              <a:gd name="connsiteY258" fmla="*/ 5324286 h 5641173"/>
              <a:gd name="connsiteX259" fmla="*/ 692117 w 11243827"/>
              <a:gd name="connsiteY259" fmla="*/ 5318786 h 5641173"/>
              <a:gd name="connsiteX260" fmla="*/ 574943 w 11243827"/>
              <a:gd name="connsiteY260" fmla="*/ 5327578 h 5641173"/>
              <a:gd name="connsiteX261" fmla="*/ 441302 w 11243827"/>
              <a:gd name="connsiteY261" fmla="*/ 5307062 h 5641173"/>
              <a:gd name="connsiteX262" fmla="*/ 336819 w 11243827"/>
              <a:gd name="connsiteY262" fmla="*/ 5336690 h 5641173"/>
              <a:gd name="connsiteX263" fmla="*/ 270932 w 11243827"/>
              <a:gd name="connsiteY263" fmla="*/ 5345451 h 5641173"/>
              <a:gd name="connsiteX264" fmla="*/ 194189 w 11243827"/>
              <a:gd name="connsiteY264" fmla="*/ 5343588 h 5641173"/>
              <a:gd name="connsiteX265" fmla="*/ 192552 w 11243827"/>
              <a:gd name="connsiteY265" fmla="*/ 5342845 h 5641173"/>
              <a:gd name="connsiteX266" fmla="*/ 178320 w 11243827"/>
              <a:gd name="connsiteY266" fmla="*/ 5343766 h 5641173"/>
              <a:gd name="connsiteX267" fmla="*/ 175596 w 11243827"/>
              <a:gd name="connsiteY267" fmla="*/ 5346411 h 5641173"/>
              <a:gd name="connsiteX268" fmla="*/ 147287 w 11243827"/>
              <a:gd name="connsiteY268" fmla="*/ 5352625 h 5641173"/>
              <a:gd name="connsiteX269" fmla="*/ 114847 w 11243827"/>
              <a:gd name="connsiteY269" fmla="*/ 5355844 h 5641173"/>
              <a:gd name="connsiteX270" fmla="*/ 114306 w 11243827"/>
              <a:gd name="connsiteY270" fmla="*/ 5354983 h 5641173"/>
              <a:gd name="connsiteX271" fmla="*/ 89264 w 11243827"/>
              <a:gd name="connsiteY271" fmla="*/ 5348886 h 5641173"/>
              <a:gd name="connsiteX272" fmla="*/ 49794 w 11243827"/>
              <a:gd name="connsiteY272" fmla="*/ 5329950 h 5641173"/>
              <a:gd name="connsiteX273" fmla="*/ 19924 w 11243827"/>
              <a:gd name="connsiteY273" fmla="*/ 5334282 h 5641173"/>
              <a:gd name="connsiteX274" fmla="*/ 13819 w 11243827"/>
              <a:gd name="connsiteY274" fmla="*/ 5334653 h 5641173"/>
              <a:gd name="connsiteX275" fmla="*/ 13657 w 11243827"/>
              <a:gd name="connsiteY275" fmla="*/ 5334455 h 5641173"/>
              <a:gd name="connsiteX276" fmla="*/ 7139 w 11243827"/>
              <a:gd name="connsiteY276" fmla="*/ 5334438 h 5641173"/>
              <a:gd name="connsiteX277" fmla="*/ 2684 w 11243827"/>
              <a:gd name="connsiteY277" fmla="*/ 5335333 h 5641173"/>
              <a:gd name="connsiteX278" fmla="*/ 0 w 11243827"/>
              <a:gd name="connsiteY278" fmla="*/ 5335496 h 5641173"/>
              <a:gd name="connsiteX279" fmla="*/ 0 w 11243827"/>
              <a:gd name="connsiteY279" fmla="*/ 10592 h 5641173"/>
              <a:gd name="connsiteX280" fmla="*/ 11243827 w 11243827"/>
              <a:gd name="connsiteY280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85571 w 11243827"/>
              <a:gd name="connsiteY240" fmla="*/ 5358836 h 5641173"/>
              <a:gd name="connsiteX241" fmla="*/ 1058039 w 11243827"/>
              <a:gd name="connsiteY241" fmla="*/ 5343504 h 5641173"/>
              <a:gd name="connsiteX242" fmla="*/ 1055426 w 11243827"/>
              <a:gd name="connsiteY242" fmla="*/ 5339088 h 5641173"/>
              <a:gd name="connsiteX243" fmla="*/ 1044738 w 11243827"/>
              <a:gd name="connsiteY243" fmla="*/ 5333063 h 5641173"/>
              <a:gd name="connsiteX244" fmla="*/ 1033909 w 11243827"/>
              <a:gd name="connsiteY244" fmla="*/ 5335680 h 5641173"/>
              <a:gd name="connsiteX245" fmla="*/ 1012649 w 11243827"/>
              <a:gd name="connsiteY245" fmla="*/ 5334541 h 5641173"/>
              <a:gd name="connsiteX246" fmla="*/ 1007115 w 11243827"/>
              <a:gd name="connsiteY246" fmla="*/ 5332775 h 5641173"/>
              <a:gd name="connsiteX247" fmla="*/ 987447 w 11243827"/>
              <a:gd name="connsiteY247" fmla="*/ 5346462 h 5641173"/>
              <a:gd name="connsiteX248" fmla="*/ 953418 w 11243827"/>
              <a:gd name="connsiteY248" fmla="*/ 5333901 h 5641173"/>
              <a:gd name="connsiteX249" fmla="*/ 916854 w 11243827"/>
              <a:gd name="connsiteY249" fmla="*/ 5329435 h 5641173"/>
              <a:gd name="connsiteX250" fmla="*/ 905651 w 11243827"/>
              <a:gd name="connsiteY250" fmla="*/ 5332114 h 5641173"/>
              <a:gd name="connsiteX251" fmla="*/ 838405 w 11243827"/>
              <a:gd name="connsiteY251" fmla="*/ 5339470 h 5641173"/>
              <a:gd name="connsiteX252" fmla="*/ 817627 w 11243827"/>
              <a:gd name="connsiteY252" fmla="*/ 5330580 h 5641173"/>
              <a:gd name="connsiteX253" fmla="*/ 801817 w 11243827"/>
              <a:gd name="connsiteY253" fmla="*/ 5325937 h 5641173"/>
              <a:gd name="connsiteX254" fmla="*/ 798857 w 11243827"/>
              <a:gd name="connsiteY254" fmla="*/ 5320979 h 5641173"/>
              <a:gd name="connsiteX255" fmla="*/ 788354 w 11243827"/>
              <a:gd name="connsiteY255" fmla="*/ 5320143 h 5641173"/>
              <a:gd name="connsiteX256" fmla="*/ 785726 w 11243827"/>
              <a:gd name="connsiteY256" fmla="*/ 5318989 h 5641173"/>
              <a:gd name="connsiteX257" fmla="*/ 770507 w 11243827"/>
              <a:gd name="connsiteY257" fmla="*/ 5313309 h 5641173"/>
              <a:gd name="connsiteX258" fmla="*/ 733810 w 11243827"/>
              <a:gd name="connsiteY258" fmla="*/ 5324286 h 5641173"/>
              <a:gd name="connsiteX259" fmla="*/ 692117 w 11243827"/>
              <a:gd name="connsiteY259" fmla="*/ 5318786 h 5641173"/>
              <a:gd name="connsiteX260" fmla="*/ 574943 w 11243827"/>
              <a:gd name="connsiteY260" fmla="*/ 5327578 h 5641173"/>
              <a:gd name="connsiteX261" fmla="*/ 441302 w 11243827"/>
              <a:gd name="connsiteY261" fmla="*/ 5307062 h 5641173"/>
              <a:gd name="connsiteX262" fmla="*/ 336819 w 11243827"/>
              <a:gd name="connsiteY262" fmla="*/ 5336690 h 5641173"/>
              <a:gd name="connsiteX263" fmla="*/ 270932 w 11243827"/>
              <a:gd name="connsiteY263" fmla="*/ 5345451 h 5641173"/>
              <a:gd name="connsiteX264" fmla="*/ 194189 w 11243827"/>
              <a:gd name="connsiteY264" fmla="*/ 5343588 h 5641173"/>
              <a:gd name="connsiteX265" fmla="*/ 192552 w 11243827"/>
              <a:gd name="connsiteY265" fmla="*/ 5342845 h 5641173"/>
              <a:gd name="connsiteX266" fmla="*/ 178320 w 11243827"/>
              <a:gd name="connsiteY266" fmla="*/ 5343766 h 5641173"/>
              <a:gd name="connsiteX267" fmla="*/ 175596 w 11243827"/>
              <a:gd name="connsiteY267" fmla="*/ 5346411 h 5641173"/>
              <a:gd name="connsiteX268" fmla="*/ 147287 w 11243827"/>
              <a:gd name="connsiteY268" fmla="*/ 5352625 h 5641173"/>
              <a:gd name="connsiteX269" fmla="*/ 114847 w 11243827"/>
              <a:gd name="connsiteY269" fmla="*/ 5355844 h 5641173"/>
              <a:gd name="connsiteX270" fmla="*/ 114306 w 11243827"/>
              <a:gd name="connsiteY270" fmla="*/ 5354983 h 5641173"/>
              <a:gd name="connsiteX271" fmla="*/ 89264 w 11243827"/>
              <a:gd name="connsiteY271" fmla="*/ 5348886 h 5641173"/>
              <a:gd name="connsiteX272" fmla="*/ 49794 w 11243827"/>
              <a:gd name="connsiteY272" fmla="*/ 5329950 h 5641173"/>
              <a:gd name="connsiteX273" fmla="*/ 19924 w 11243827"/>
              <a:gd name="connsiteY273" fmla="*/ 5334282 h 5641173"/>
              <a:gd name="connsiteX274" fmla="*/ 13819 w 11243827"/>
              <a:gd name="connsiteY274" fmla="*/ 5334653 h 5641173"/>
              <a:gd name="connsiteX275" fmla="*/ 13657 w 11243827"/>
              <a:gd name="connsiteY275" fmla="*/ 5334455 h 5641173"/>
              <a:gd name="connsiteX276" fmla="*/ 7139 w 11243827"/>
              <a:gd name="connsiteY276" fmla="*/ 5334438 h 5641173"/>
              <a:gd name="connsiteX277" fmla="*/ 2684 w 11243827"/>
              <a:gd name="connsiteY277" fmla="*/ 5335333 h 5641173"/>
              <a:gd name="connsiteX278" fmla="*/ 0 w 11243827"/>
              <a:gd name="connsiteY278" fmla="*/ 5335496 h 5641173"/>
              <a:gd name="connsiteX279" fmla="*/ 0 w 11243827"/>
              <a:gd name="connsiteY279" fmla="*/ 10592 h 5641173"/>
              <a:gd name="connsiteX280" fmla="*/ 11243827 w 11243827"/>
              <a:gd name="connsiteY280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58039 w 11243827"/>
              <a:gd name="connsiteY240" fmla="*/ 5343504 h 5641173"/>
              <a:gd name="connsiteX241" fmla="*/ 1055426 w 11243827"/>
              <a:gd name="connsiteY241" fmla="*/ 5339088 h 5641173"/>
              <a:gd name="connsiteX242" fmla="*/ 1044738 w 11243827"/>
              <a:gd name="connsiteY242" fmla="*/ 5333063 h 5641173"/>
              <a:gd name="connsiteX243" fmla="*/ 1033909 w 11243827"/>
              <a:gd name="connsiteY243" fmla="*/ 5335680 h 5641173"/>
              <a:gd name="connsiteX244" fmla="*/ 1012649 w 11243827"/>
              <a:gd name="connsiteY244" fmla="*/ 5334541 h 5641173"/>
              <a:gd name="connsiteX245" fmla="*/ 1007115 w 11243827"/>
              <a:gd name="connsiteY245" fmla="*/ 5332775 h 5641173"/>
              <a:gd name="connsiteX246" fmla="*/ 987447 w 11243827"/>
              <a:gd name="connsiteY246" fmla="*/ 5346462 h 5641173"/>
              <a:gd name="connsiteX247" fmla="*/ 953418 w 11243827"/>
              <a:gd name="connsiteY247" fmla="*/ 5333901 h 5641173"/>
              <a:gd name="connsiteX248" fmla="*/ 916854 w 11243827"/>
              <a:gd name="connsiteY248" fmla="*/ 5329435 h 5641173"/>
              <a:gd name="connsiteX249" fmla="*/ 905651 w 11243827"/>
              <a:gd name="connsiteY249" fmla="*/ 5332114 h 5641173"/>
              <a:gd name="connsiteX250" fmla="*/ 838405 w 11243827"/>
              <a:gd name="connsiteY250" fmla="*/ 5339470 h 5641173"/>
              <a:gd name="connsiteX251" fmla="*/ 817627 w 11243827"/>
              <a:gd name="connsiteY251" fmla="*/ 5330580 h 5641173"/>
              <a:gd name="connsiteX252" fmla="*/ 801817 w 11243827"/>
              <a:gd name="connsiteY252" fmla="*/ 5325937 h 5641173"/>
              <a:gd name="connsiteX253" fmla="*/ 798857 w 11243827"/>
              <a:gd name="connsiteY253" fmla="*/ 5320979 h 5641173"/>
              <a:gd name="connsiteX254" fmla="*/ 788354 w 11243827"/>
              <a:gd name="connsiteY254" fmla="*/ 5320143 h 5641173"/>
              <a:gd name="connsiteX255" fmla="*/ 785726 w 11243827"/>
              <a:gd name="connsiteY255" fmla="*/ 5318989 h 5641173"/>
              <a:gd name="connsiteX256" fmla="*/ 770507 w 11243827"/>
              <a:gd name="connsiteY256" fmla="*/ 5313309 h 5641173"/>
              <a:gd name="connsiteX257" fmla="*/ 733810 w 11243827"/>
              <a:gd name="connsiteY257" fmla="*/ 5324286 h 5641173"/>
              <a:gd name="connsiteX258" fmla="*/ 692117 w 11243827"/>
              <a:gd name="connsiteY258" fmla="*/ 5318786 h 5641173"/>
              <a:gd name="connsiteX259" fmla="*/ 574943 w 11243827"/>
              <a:gd name="connsiteY259" fmla="*/ 5327578 h 5641173"/>
              <a:gd name="connsiteX260" fmla="*/ 441302 w 11243827"/>
              <a:gd name="connsiteY260" fmla="*/ 5307062 h 5641173"/>
              <a:gd name="connsiteX261" fmla="*/ 336819 w 11243827"/>
              <a:gd name="connsiteY261" fmla="*/ 5336690 h 5641173"/>
              <a:gd name="connsiteX262" fmla="*/ 270932 w 11243827"/>
              <a:gd name="connsiteY262" fmla="*/ 5345451 h 5641173"/>
              <a:gd name="connsiteX263" fmla="*/ 194189 w 11243827"/>
              <a:gd name="connsiteY263" fmla="*/ 5343588 h 5641173"/>
              <a:gd name="connsiteX264" fmla="*/ 192552 w 11243827"/>
              <a:gd name="connsiteY264" fmla="*/ 5342845 h 5641173"/>
              <a:gd name="connsiteX265" fmla="*/ 178320 w 11243827"/>
              <a:gd name="connsiteY265" fmla="*/ 5343766 h 5641173"/>
              <a:gd name="connsiteX266" fmla="*/ 175596 w 11243827"/>
              <a:gd name="connsiteY266" fmla="*/ 5346411 h 5641173"/>
              <a:gd name="connsiteX267" fmla="*/ 147287 w 11243827"/>
              <a:gd name="connsiteY267" fmla="*/ 5352625 h 5641173"/>
              <a:gd name="connsiteX268" fmla="*/ 114847 w 11243827"/>
              <a:gd name="connsiteY268" fmla="*/ 5355844 h 5641173"/>
              <a:gd name="connsiteX269" fmla="*/ 114306 w 11243827"/>
              <a:gd name="connsiteY269" fmla="*/ 5354983 h 5641173"/>
              <a:gd name="connsiteX270" fmla="*/ 89264 w 11243827"/>
              <a:gd name="connsiteY270" fmla="*/ 5348886 h 5641173"/>
              <a:gd name="connsiteX271" fmla="*/ 49794 w 11243827"/>
              <a:gd name="connsiteY271" fmla="*/ 5329950 h 5641173"/>
              <a:gd name="connsiteX272" fmla="*/ 19924 w 11243827"/>
              <a:gd name="connsiteY272" fmla="*/ 5334282 h 5641173"/>
              <a:gd name="connsiteX273" fmla="*/ 13819 w 11243827"/>
              <a:gd name="connsiteY273" fmla="*/ 5334653 h 5641173"/>
              <a:gd name="connsiteX274" fmla="*/ 13657 w 11243827"/>
              <a:gd name="connsiteY274" fmla="*/ 5334455 h 5641173"/>
              <a:gd name="connsiteX275" fmla="*/ 7139 w 11243827"/>
              <a:gd name="connsiteY275" fmla="*/ 5334438 h 5641173"/>
              <a:gd name="connsiteX276" fmla="*/ 2684 w 11243827"/>
              <a:gd name="connsiteY276" fmla="*/ 5335333 h 5641173"/>
              <a:gd name="connsiteX277" fmla="*/ 0 w 11243827"/>
              <a:gd name="connsiteY277" fmla="*/ 5335496 h 5641173"/>
              <a:gd name="connsiteX278" fmla="*/ 0 w 11243827"/>
              <a:gd name="connsiteY278" fmla="*/ 10592 h 5641173"/>
              <a:gd name="connsiteX279" fmla="*/ 11243827 w 11243827"/>
              <a:gd name="connsiteY279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32830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58039 w 11243827"/>
              <a:gd name="connsiteY240" fmla="*/ 5343504 h 5641173"/>
              <a:gd name="connsiteX241" fmla="*/ 1055426 w 11243827"/>
              <a:gd name="connsiteY241" fmla="*/ 5339088 h 5641173"/>
              <a:gd name="connsiteX242" fmla="*/ 1044738 w 11243827"/>
              <a:gd name="connsiteY242" fmla="*/ 5333063 h 5641173"/>
              <a:gd name="connsiteX243" fmla="*/ 1033909 w 11243827"/>
              <a:gd name="connsiteY243" fmla="*/ 5335680 h 5641173"/>
              <a:gd name="connsiteX244" fmla="*/ 1012649 w 11243827"/>
              <a:gd name="connsiteY244" fmla="*/ 5334541 h 5641173"/>
              <a:gd name="connsiteX245" fmla="*/ 1007115 w 11243827"/>
              <a:gd name="connsiteY245" fmla="*/ 5332775 h 5641173"/>
              <a:gd name="connsiteX246" fmla="*/ 987447 w 11243827"/>
              <a:gd name="connsiteY246" fmla="*/ 5346462 h 5641173"/>
              <a:gd name="connsiteX247" fmla="*/ 953418 w 11243827"/>
              <a:gd name="connsiteY247" fmla="*/ 5333901 h 5641173"/>
              <a:gd name="connsiteX248" fmla="*/ 916854 w 11243827"/>
              <a:gd name="connsiteY248" fmla="*/ 5329435 h 5641173"/>
              <a:gd name="connsiteX249" fmla="*/ 905651 w 11243827"/>
              <a:gd name="connsiteY249" fmla="*/ 5332114 h 5641173"/>
              <a:gd name="connsiteX250" fmla="*/ 838405 w 11243827"/>
              <a:gd name="connsiteY250" fmla="*/ 5339470 h 5641173"/>
              <a:gd name="connsiteX251" fmla="*/ 817627 w 11243827"/>
              <a:gd name="connsiteY251" fmla="*/ 5330580 h 5641173"/>
              <a:gd name="connsiteX252" fmla="*/ 801817 w 11243827"/>
              <a:gd name="connsiteY252" fmla="*/ 5325937 h 5641173"/>
              <a:gd name="connsiteX253" fmla="*/ 798857 w 11243827"/>
              <a:gd name="connsiteY253" fmla="*/ 5320979 h 5641173"/>
              <a:gd name="connsiteX254" fmla="*/ 788354 w 11243827"/>
              <a:gd name="connsiteY254" fmla="*/ 5320143 h 5641173"/>
              <a:gd name="connsiteX255" fmla="*/ 785726 w 11243827"/>
              <a:gd name="connsiteY255" fmla="*/ 5318989 h 5641173"/>
              <a:gd name="connsiteX256" fmla="*/ 770507 w 11243827"/>
              <a:gd name="connsiteY256" fmla="*/ 5313309 h 5641173"/>
              <a:gd name="connsiteX257" fmla="*/ 733810 w 11243827"/>
              <a:gd name="connsiteY257" fmla="*/ 5324286 h 5641173"/>
              <a:gd name="connsiteX258" fmla="*/ 692117 w 11243827"/>
              <a:gd name="connsiteY258" fmla="*/ 5318786 h 5641173"/>
              <a:gd name="connsiteX259" fmla="*/ 574943 w 11243827"/>
              <a:gd name="connsiteY259" fmla="*/ 5327578 h 5641173"/>
              <a:gd name="connsiteX260" fmla="*/ 441302 w 11243827"/>
              <a:gd name="connsiteY260" fmla="*/ 5307062 h 5641173"/>
              <a:gd name="connsiteX261" fmla="*/ 336819 w 11243827"/>
              <a:gd name="connsiteY261" fmla="*/ 5336690 h 5641173"/>
              <a:gd name="connsiteX262" fmla="*/ 270932 w 11243827"/>
              <a:gd name="connsiteY262" fmla="*/ 5345451 h 5641173"/>
              <a:gd name="connsiteX263" fmla="*/ 194189 w 11243827"/>
              <a:gd name="connsiteY263" fmla="*/ 5343588 h 5641173"/>
              <a:gd name="connsiteX264" fmla="*/ 192552 w 11243827"/>
              <a:gd name="connsiteY264" fmla="*/ 5342845 h 5641173"/>
              <a:gd name="connsiteX265" fmla="*/ 178320 w 11243827"/>
              <a:gd name="connsiteY265" fmla="*/ 5343766 h 5641173"/>
              <a:gd name="connsiteX266" fmla="*/ 175596 w 11243827"/>
              <a:gd name="connsiteY266" fmla="*/ 5346411 h 5641173"/>
              <a:gd name="connsiteX267" fmla="*/ 147287 w 11243827"/>
              <a:gd name="connsiteY267" fmla="*/ 5352625 h 5641173"/>
              <a:gd name="connsiteX268" fmla="*/ 114847 w 11243827"/>
              <a:gd name="connsiteY268" fmla="*/ 5355844 h 5641173"/>
              <a:gd name="connsiteX269" fmla="*/ 114306 w 11243827"/>
              <a:gd name="connsiteY269" fmla="*/ 5354983 h 5641173"/>
              <a:gd name="connsiteX270" fmla="*/ 89264 w 11243827"/>
              <a:gd name="connsiteY270" fmla="*/ 5348886 h 5641173"/>
              <a:gd name="connsiteX271" fmla="*/ 49794 w 11243827"/>
              <a:gd name="connsiteY271" fmla="*/ 5329950 h 5641173"/>
              <a:gd name="connsiteX272" fmla="*/ 19924 w 11243827"/>
              <a:gd name="connsiteY272" fmla="*/ 5334282 h 5641173"/>
              <a:gd name="connsiteX273" fmla="*/ 13819 w 11243827"/>
              <a:gd name="connsiteY273" fmla="*/ 5334653 h 5641173"/>
              <a:gd name="connsiteX274" fmla="*/ 13657 w 11243827"/>
              <a:gd name="connsiteY274" fmla="*/ 5334455 h 5641173"/>
              <a:gd name="connsiteX275" fmla="*/ 7139 w 11243827"/>
              <a:gd name="connsiteY275" fmla="*/ 5334438 h 5641173"/>
              <a:gd name="connsiteX276" fmla="*/ 2684 w 11243827"/>
              <a:gd name="connsiteY276" fmla="*/ 5335333 h 5641173"/>
              <a:gd name="connsiteX277" fmla="*/ 0 w 11243827"/>
              <a:gd name="connsiteY277" fmla="*/ 5335496 h 5641173"/>
              <a:gd name="connsiteX278" fmla="*/ 0 w 11243827"/>
              <a:gd name="connsiteY278" fmla="*/ 10592 h 5641173"/>
              <a:gd name="connsiteX279" fmla="*/ 11243827 w 11243827"/>
              <a:gd name="connsiteY279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32830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58039 w 11243827"/>
              <a:gd name="connsiteY240" fmla="*/ 5343504 h 5641173"/>
              <a:gd name="connsiteX241" fmla="*/ 1055426 w 11243827"/>
              <a:gd name="connsiteY241" fmla="*/ 5339088 h 5641173"/>
              <a:gd name="connsiteX242" fmla="*/ 1044738 w 11243827"/>
              <a:gd name="connsiteY242" fmla="*/ 5333063 h 5641173"/>
              <a:gd name="connsiteX243" fmla="*/ 1033909 w 11243827"/>
              <a:gd name="connsiteY243" fmla="*/ 5335680 h 5641173"/>
              <a:gd name="connsiteX244" fmla="*/ 1012649 w 11243827"/>
              <a:gd name="connsiteY244" fmla="*/ 5334541 h 5641173"/>
              <a:gd name="connsiteX245" fmla="*/ 1007115 w 11243827"/>
              <a:gd name="connsiteY245" fmla="*/ 5332775 h 5641173"/>
              <a:gd name="connsiteX246" fmla="*/ 987447 w 11243827"/>
              <a:gd name="connsiteY246" fmla="*/ 5346462 h 5641173"/>
              <a:gd name="connsiteX247" fmla="*/ 953418 w 11243827"/>
              <a:gd name="connsiteY247" fmla="*/ 5333901 h 5641173"/>
              <a:gd name="connsiteX248" fmla="*/ 916854 w 11243827"/>
              <a:gd name="connsiteY248" fmla="*/ 5329435 h 5641173"/>
              <a:gd name="connsiteX249" fmla="*/ 905651 w 11243827"/>
              <a:gd name="connsiteY249" fmla="*/ 5332114 h 5641173"/>
              <a:gd name="connsiteX250" fmla="*/ 838405 w 11243827"/>
              <a:gd name="connsiteY250" fmla="*/ 5339470 h 5641173"/>
              <a:gd name="connsiteX251" fmla="*/ 817627 w 11243827"/>
              <a:gd name="connsiteY251" fmla="*/ 5330580 h 5641173"/>
              <a:gd name="connsiteX252" fmla="*/ 801817 w 11243827"/>
              <a:gd name="connsiteY252" fmla="*/ 5325937 h 5641173"/>
              <a:gd name="connsiteX253" fmla="*/ 798857 w 11243827"/>
              <a:gd name="connsiteY253" fmla="*/ 5320979 h 5641173"/>
              <a:gd name="connsiteX254" fmla="*/ 788354 w 11243827"/>
              <a:gd name="connsiteY254" fmla="*/ 5320143 h 5641173"/>
              <a:gd name="connsiteX255" fmla="*/ 785726 w 11243827"/>
              <a:gd name="connsiteY255" fmla="*/ 5318989 h 5641173"/>
              <a:gd name="connsiteX256" fmla="*/ 770507 w 11243827"/>
              <a:gd name="connsiteY256" fmla="*/ 5313309 h 5641173"/>
              <a:gd name="connsiteX257" fmla="*/ 733810 w 11243827"/>
              <a:gd name="connsiteY257" fmla="*/ 5324286 h 5641173"/>
              <a:gd name="connsiteX258" fmla="*/ 692117 w 11243827"/>
              <a:gd name="connsiteY258" fmla="*/ 5318786 h 5641173"/>
              <a:gd name="connsiteX259" fmla="*/ 574943 w 11243827"/>
              <a:gd name="connsiteY259" fmla="*/ 5327578 h 5641173"/>
              <a:gd name="connsiteX260" fmla="*/ 441302 w 11243827"/>
              <a:gd name="connsiteY260" fmla="*/ 5307062 h 5641173"/>
              <a:gd name="connsiteX261" fmla="*/ 336819 w 11243827"/>
              <a:gd name="connsiteY261" fmla="*/ 5336690 h 5641173"/>
              <a:gd name="connsiteX262" fmla="*/ 270932 w 11243827"/>
              <a:gd name="connsiteY262" fmla="*/ 5345451 h 5641173"/>
              <a:gd name="connsiteX263" fmla="*/ 194189 w 11243827"/>
              <a:gd name="connsiteY263" fmla="*/ 5343588 h 5641173"/>
              <a:gd name="connsiteX264" fmla="*/ 192552 w 11243827"/>
              <a:gd name="connsiteY264" fmla="*/ 5342845 h 5641173"/>
              <a:gd name="connsiteX265" fmla="*/ 178320 w 11243827"/>
              <a:gd name="connsiteY265" fmla="*/ 5343766 h 5641173"/>
              <a:gd name="connsiteX266" fmla="*/ 175596 w 11243827"/>
              <a:gd name="connsiteY266" fmla="*/ 5346411 h 5641173"/>
              <a:gd name="connsiteX267" fmla="*/ 147287 w 11243827"/>
              <a:gd name="connsiteY267" fmla="*/ 5352625 h 5641173"/>
              <a:gd name="connsiteX268" fmla="*/ 114847 w 11243827"/>
              <a:gd name="connsiteY268" fmla="*/ 5355844 h 5641173"/>
              <a:gd name="connsiteX269" fmla="*/ 114306 w 11243827"/>
              <a:gd name="connsiteY269" fmla="*/ 5354983 h 5641173"/>
              <a:gd name="connsiteX270" fmla="*/ 89264 w 11243827"/>
              <a:gd name="connsiteY270" fmla="*/ 5348886 h 5641173"/>
              <a:gd name="connsiteX271" fmla="*/ 49794 w 11243827"/>
              <a:gd name="connsiteY271" fmla="*/ 5329950 h 5641173"/>
              <a:gd name="connsiteX272" fmla="*/ 19924 w 11243827"/>
              <a:gd name="connsiteY272" fmla="*/ 5334282 h 5641173"/>
              <a:gd name="connsiteX273" fmla="*/ 13819 w 11243827"/>
              <a:gd name="connsiteY273" fmla="*/ 5334653 h 5641173"/>
              <a:gd name="connsiteX274" fmla="*/ 13657 w 11243827"/>
              <a:gd name="connsiteY274" fmla="*/ 5334455 h 5641173"/>
              <a:gd name="connsiteX275" fmla="*/ 7139 w 11243827"/>
              <a:gd name="connsiteY275" fmla="*/ 5334438 h 5641173"/>
              <a:gd name="connsiteX276" fmla="*/ 2684 w 11243827"/>
              <a:gd name="connsiteY276" fmla="*/ 5335333 h 5641173"/>
              <a:gd name="connsiteX277" fmla="*/ 0 w 11243827"/>
              <a:gd name="connsiteY277" fmla="*/ 5335496 h 5641173"/>
              <a:gd name="connsiteX278" fmla="*/ 0 w 11243827"/>
              <a:gd name="connsiteY278" fmla="*/ 10592 h 5641173"/>
              <a:gd name="connsiteX279" fmla="*/ 11243827 w 11243827"/>
              <a:gd name="connsiteY279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209610 h 5641173"/>
              <a:gd name="connsiteX3" fmla="*/ 11240675 w 11243827"/>
              <a:gd name="connsiteY3" fmla="*/ 5210442 h 5641173"/>
              <a:gd name="connsiteX4" fmla="*/ 11179959 w 11243827"/>
              <a:gd name="connsiteY4" fmla="*/ 5221199 h 5641173"/>
              <a:gd name="connsiteX5" fmla="*/ 11105493 w 11243827"/>
              <a:gd name="connsiteY5" fmla="*/ 5259905 h 5641173"/>
              <a:gd name="connsiteX6" fmla="*/ 11078640 w 11243827"/>
              <a:gd name="connsiteY6" fmla="*/ 5263531 h 5641173"/>
              <a:gd name="connsiteX7" fmla="*/ 11079616 w 11243827"/>
              <a:gd name="connsiteY7" fmla="*/ 5270380 h 5641173"/>
              <a:gd name="connsiteX8" fmla="*/ 11069641 w 11243827"/>
              <a:gd name="connsiteY8" fmla="*/ 5270884 h 5641173"/>
              <a:gd name="connsiteX9" fmla="*/ 11047377 w 11243827"/>
              <a:gd name="connsiteY9" fmla="*/ 5271051 h 5641173"/>
              <a:gd name="connsiteX10" fmla="*/ 10980705 w 11243827"/>
              <a:gd name="connsiteY10" fmla="*/ 5272951 h 5641173"/>
              <a:gd name="connsiteX11" fmla="*/ 10962514 w 11243827"/>
              <a:gd name="connsiteY11" fmla="*/ 5286084 h 5641173"/>
              <a:gd name="connsiteX12" fmla="*/ 10945307 w 11243827"/>
              <a:gd name="connsiteY12" fmla="*/ 5286290 h 5641173"/>
              <a:gd name="connsiteX13" fmla="*/ 10845516 w 11243827"/>
              <a:gd name="connsiteY13" fmla="*/ 5303894 h 5641173"/>
              <a:gd name="connsiteX14" fmla="*/ 10831795 w 11243827"/>
              <a:gd name="connsiteY14" fmla="*/ 5305210 h 5641173"/>
              <a:gd name="connsiteX15" fmla="*/ 10824365 w 11243827"/>
              <a:gd name="connsiteY15" fmla="*/ 5311111 h 5641173"/>
              <a:gd name="connsiteX16" fmla="*/ 10797756 w 11243827"/>
              <a:gd name="connsiteY16" fmla="*/ 5312285 h 5641173"/>
              <a:gd name="connsiteX17" fmla="*/ 10796525 w 11243827"/>
              <a:gd name="connsiteY17" fmla="*/ 5315645 h 5641173"/>
              <a:gd name="connsiteX18" fmla="*/ 10709063 w 11243827"/>
              <a:gd name="connsiteY18" fmla="*/ 5344492 h 5641173"/>
              <a:gd name="connsiteX19" fmla="*/ 10694078 w 11243827"/>
              <a:gd name="connsiteY19" fmla="*/ 5349258 h 5641173"/>
              <a:gd name="connsiteX20" fmla="*/ 10681131 w 11243827"/>
              <a:gd name="connsiteY20" fmla="*/ 5347812 h 5641173"/>
              <a:gd name="connsiteX21" fmla="*/ 10609448 w 11243827"/>
              <a:gd name="connsiteY21" fmla="*/ 5351931 h 5641173"/>
              <a:gd name="connsiteX22" fmla="*/ 10592397 w 11243827"/>
              <a:gd name="connsiteY22" fmla="*/ 5349402 h 5641173"/>
              <a:gd name="connsiteX23" fmla="*/ 10585227 w 11243827"/>
              <a:gd name="connsiteY23" fmla="*/ 5344063 h 5641173"/>
              <a:gd name="connsiteX24" fmla="*/ 10557472 w 11243827"/>
              <a:gd name="connsiteY24" fmla="*/ 5354151 h 5641173"/>
              <a:gd name="connsiteX25" fmla="*/ 10514646 w 11243827"/>
              <a:gd name="connsiteY25" fmla="*/ 5361064 h 5641173"/>
              <a:gd name="connsiteX26" fmla="*/ 10494292 w 11243827"/>
              <a:gd name="connsiteY26" fmla="*/ 5366054 h 5641173"/>
              <a:gd name="connsiteX27" fmla="*/ 10477869 w 11243827"/>
              <a:gd name="connsiteY27" fmla="*/ 5363025 h 5641173"/>
              <a:gd name="connsiteX28" fmla="*/ 10384411 w 11243827"/>
              <a:gd name="connsiteY28" fmla="*/ 5362257 h 5641173"/>
              <a:gd name="connsiteX29" fmla="*/ 10362921 w 11243827"/>
              <a:gd name="connsiteY29" fmla="*/ 5357444 h 5641173"/>
              <a:gd name="connsiteX30" fmla="*/ 10352736 w 11243827"/>
              <a:gd name="connsiteY30" fmla="*/ 5347851 h 5641173"/>
              <a:gd name="connsiteX31" fmla="*/ 10344754 w 11243827"/>
              <a:gd name="connsiteY31" fmla="*/ 5351272 h 5641173"/>
              <a:gd name="connsiteX32" fmla="*/ 10288226 w 11243827"/>
              <a:gd name="connsiteY32" fmla="*/ 5351613 h 5641173"/>
              <a:gd name="connsiteX33" fmla="*/ 10251350 w 11243827"/>
              <a:gd name="connsiteY33" fmla="*/ 5352711 h 5641173"/>
              <a:gd name="connsiteX34" fmla="*/ 10249108 w 11243827"/>
              <a:gd name="connsiteY34" fmla="*/ 5365881 h 5641173"/>
              <a:gd name="connsiteX35" fmla="*/ 10216272 w 11243827"/>
              <a:gd name="connsiteY35" fmla="*/ 5370573 h 5641173"/>
              <a:gd name="connsiteX36" fmla="*/ 10181278 w 11243827"/>
              <a:gd name="connsiteY36" fmla="*/ 5362119 h 5641173"/>
              <a:gd name="connsiteX37" fmla="*/ 10140033 w 11243827"/>
              <a:gd name="connsiteY37" fmla="*/ 5363304 h 5641173"/>
              <a:gd name="connsiteX38" fmla="*/ 10115353 w 11243827"/>
              <a:gd name="connsiteY38" fmla="*/ 5363869 h 5641173"/>
              <a:gd name="connsiteX39" fmla="*/ 10050578 w 11243827"/>
              <a:gd name="connsiteY39" fmla="*/ 5376153 h 5641173"/>
              <a:gd name="connsiteX40" fmla="*/ 9945478 w 11243827"/>
              <a:gd name="connsiteY40" fmla="*/ 5422859 h 5641173"/>
              <a:gd name="connsiteX41" fmla="*/ 9912481 w 11243827"/>
              <a:gd name="connsiteY41" fmla="*/ 5429477 h 5641173"/>
              <a:gd name="connsiteX42" fmla="*/ 9906713 w 11243827"/>
              <a:gd name="connsiteY42" fmla="*/ 5426784 h 5641173"/>
              <a:gd name="connsiteX43" fmla="*/ 9742436 w 11243827"/>
              <a:gd name="connsiteY43" fmla="*/ 5454834 h 5641173"/>
              <a:gd name="connsiteX44" fmla="*/ 9713044 w 11243827"/>
              <a:gd name="connsiteY44" fmla="*/ 5456476 h 5641173"/>
              <a:gd name="connsiteX45" fmla="*/ 9691033 w 11243827"/>
              <a:gd name="connsiteY45" fmla="*/ 5455451 h 5641173"/>
              <a:gd name="connsiteX46" fmla="*/ 9638355 w 11243827"/>
              <a:gd name="connsiteY46" fmla="*/ 5464794 h 5641173"/>
              <a:gd name="connsiteX47" fmla="*/ 9552434 w 11243827"/>
              <a:gd name="connsiteY47" fmla="*/ 5485280 h 5641173"/>
              <a:gd name="connsiteX48" fmla="*/ 9533883 w 11243827"/>
              <a:gd name="connsiteY48" fmla="*/ 5488516 h 5641173"/>
              <a:gd name="connsiteX49" fmla="*/ 9516916 w 11243827"/>
              <a:gd name="connsiteY49" fmla="*/ 5486828 h 5641173"/>
              <a:gd name="connsiteX50" fmla="*/ 9512093 w 11243827"/>
              <a:gd name="connsiteY50" fmla="*/ 5482541 h 5641173"/>
              <a:gd name="connsiteX51" fmla="*/ 9501725 w 11243827"/>
              <a:gd name="connsiteY51" fmla="*/ 5483603 h 5641173"/>
              <a:gd name="connsiteX52" fmla="*/ 9498754 w 11243827"/>
              <a:gd name="connsiteY52" fmla="*/ 5482951 h 5641173"/>
              <a:gd name="connsiteX53" fmla="*/ 9481932 w 11243827"/>
              <a:gd name="connsiteY53" fmla="*/ 5480151 h 5641173"/>
              <a:gd name="connsiteX54" fmla="*/ 9451321 w 11243827"/>
              <a:gd name="connsiteY54" fmla="*/ 5497375 h 5641173"/>
              <a:gd name="connsiteX55" fmla="*/ 9409298 w 11243827"/>
              <a:gd name="connsiteY55" fmla="*/ 5499478 h 5641173"/>
              <a:gd name="connsiteX56" fmla="*/ 9303056 w 11243827"/>
              <a:gd name="connsiteY56" fmla="*/ 5519093 h 5641173"/>
              <a:gd name="connsiteX57" fmla="*/ 9229078 w 11243827"/>
              <a:gd name="connsiteY57" fmla="*/ 5524154 h 5641173"/>
              <a:gd name="connsiteX58" fmla="*/ 9165105 w 11243827"/>
              <a:gd name="connsiteY58" fmla="*/ 5532892 h 5641173"/>
              <a:gd name="connsiteX59" fmla="*/ 9077301 w 11243827"/>
              <a:gd name="connsiteY59" fmla="*/ 5580356 h 5641173"/>
              <a:gd name="connsiteX60" fmla="*/ 8960065 w 11243827"/>
              <a:gd name="connsiteY60" fmla="*/ 5597982 h 5641173"/>
              <a:gd name="connsiteX61" fmla="*/ 8953536 w 11243827"/>
              <a:gd name="connsiteY61" fmla="*/ 5606638 h 5641173"/>
              <a:gd name="connsiteX62" fmla="*/ 8943907 w 11243827"/>
              <a:gd name="connsiteY62" fmla="*/ 5612541 h 5641173"/>
              <a:gd name="connsiteX63" fmla="*/ 8942046 w 11243827"/>
              <a:gd name="connsiteY63" fmla="*/ 5612112 h 5641173"/>
              <a:gd name="connsiteX64" fmla="*/ 8928824 w 11243827"/>
              <a:gd name="connsiteY64" fmla="*/ 5615549 h 5641173"/>
              <a:gd name="connsiteX65" fmla="*/ 8927294 w 11243827"/>
              <a:gd name="connsiteY65" fmla="*/ 5618607 h 5641173"/>
              <a:gd name="connsiteX66" fmla="*/ 8918651 w 11243827"/>
              <a:gd name="connsiteY66" fmla="*/ 5621688 h 5641173"/>
              <a:gd name="connsiteX67" fmla="*/ 8902772 w 11243827"/>
              <a:gd name="connsiteY67" fmla="*/ 5629703 h 5641173"/>
              <a:gd name="connsiteX68" fmla="*/ 8898724 w 11243827"/>
              <a:gd name="connsiteY68" fmla="*/ 5629379 h 5641173"/>
              <a:gd name="connsiteX69" fmla="*/ 8873099 w 11243827"/>
              <a:gd name="connsiteY69" fmla="*/ 5638628 h 5641173"/>
              <a:gd name="connsiteX70" fmla="*/ 8872234 w 11243827"/>
              <a:gd name="connsiteY70" fmla="*/ 5637889 h 5641173"/>
              <a:gd name="connsiteX71" fmla="*/ 8862777 w 11243827"/>
              <a:gd name="connsiteY71" fmla="*/ 5636711 h 5641173"/>
              <a:gd name="connsiteX72" fmla="*/ 8845869 w 11243827"/>
              <a:gd name="connsiteY72" fmla="*/ 5636436 h 5641173"/>
              <a:gd name="connsiteX73" fmla="*/ 8800548 w 11243827"/>
              <a:gd name="connsiteY73" fmla="*/ 5625084 h 5641173"/>
              <a:gd name="connsiteX74" fmla="*/ 8773774 w 11243827"/>
              <a:gd name="connsiteY74" fmla="*/ 5634630 h 5641173"/>
              <a:gd name="connsiteX75" fmla="*/ 8698255 w 11243827"/>
              <a:gd name="connsiteY75" fmla="*/ 5636083 h 5641173"/>
              <a:gd name="connsiteX76" fmla="*/ 8619167 w 11243827"/>
              <a:gd name="connsiteY76" fmla="*/ 5619130 h 5641173"/>
              <a:gd name="connsiteX77" fmla="*/ 8539822 w 11243827"/>
              <a:gd name="connsiteY77" fmla="*/ 5616905 h 5641173"/>
              <a:gd name="connsiteX78" fmla="*/ 8511094 w 11243827"/>
              <a:gd name="connsiteY78" fmla="*/ 5617360 h 5641173"/>
              <a:gd name="connsiteX79" fmla="*/ 8459886 w 11243827"/>
              <a:gd name="connsiteY79" fmla="*/ 5612612 h 5641173"/>
              <a:gd name="connsiteX80" fmla="*/ 8436432 w 11243827"/>
              <a:gd name="connsiteY80" fmla="*/ 5606990 h 5641173"/>
              <a:gd name="connsiteX81" fmla="*/ 8435403 w 11243827"/>
              <a:gd name="connsiteY81" fmla="*/ 5607336 h 5641173"/>
              <a:gd name="connsiteX82" fmla="*/ 8433307 w 11243827"/>
              <a:gd name="connsiteY82" fmla="*/ 5604917 h 5641173"/>
              <a:gd name="connsiteX83" fmla="*/ 8428968 w 11243827"/>
              <a:gd name="connsiteY83" fmla="*/ 5603796 h 5641173"/>
              <a:gd name="connsiteX84" fmla="*/ 8417124 w 11243827"/>
              <a:gd name="connsiteY84" fmla="*/ 5604518 h 5641173"/>
              <a:gd name="connsiteX85" fmla="*/ 8412669 w 11243827"/>
              <a:gd name="connsiteY85" fmla="*/ 5605413 h 5641173"/>
              <a:gd name="connsiteX86" fmla="*/ 8406152 w 11243827"/>
              <a:gd name="connsiteY86" fmla="*/ 5605396 h 5641173"/>
              <a:gd name="connsiteX87" fmla="*/ 8405989 w 11243827"/>
              <a:gd name="connsiteY87" fmla="*/ 5605197 h 5641173"/>
              <a:gd name="connsiteX88" fmla="*/ 8399884 w 11243827"/>
              <a:gd name="connsiteY88" fmla="*/ 5605568 h 5641173"/>
              <a:gd name="connsiteX89" fmla="*/ 8370014 w 11243827"/>
              <a:gd name="connsiteY89" fmla="*/ 5609900 h 5641173"/>
              <a:gd name="connsiteX90" fmla="*/ 8330544 w 11243827"/>
              <a:gd name="connsiteY90" fmla="*/ 5590964 h 5641173"/>
              <a:gd name="connsiteX91" fmla="*/ 8314221 w 11243827"/>
              <a:gd name="connsiteY91" fmla="*/ 5587682 h 5641173"/>
              <a:gd name="connsiteX92" fmla="*/ 8305502 w 11243827"/>
              <a:gd name="connsiteY92" fmla="*/ 5584868 h 5641173"/>
              <a:gd name="connsiteX93" fmla="*/ 8304962 w 11243827"/>
              <a:gd name="connsiteY93" fmla="*/ 5584007 h 5641173"/>
              <a:gd name="connsiteX94" fmla="*/ 8276324 w 11243827"/>
              <a:gd name="connsiteY94" fmla="*/ 5588260 h 5641173"/>
              <a:gd name="connsiteX95" fmla="*/ 8272522 w 11243827"/>
              <a:gd name="connsiteY95" fmla="*/ 5587226 h 5641173"/>
              <a:gd name="connsiteX96" fmla="*/ 8253857 w 11243827"/>
              <a:gd name="connsiteY96" fmla="*/ 5592043 h 5641173"/>
              <a:gd name="connsiteX97" fmla="*/ 8244212 w 11243827"/>
              <a:gd name="connsiteY97" fmla="*/ 5593439 h 5641173"/>
              <a:gd name="connsiteX98" fmla="*/ 8241488 w 11243827"/>
              <a:gd name="connsiteY98" fmla="*/ 5596085 h 5641173"/>
              <a:gd name="connsiteX99" fmla="*/ 8227256 w 11243827"/>
              <a:gd name="connsiteY99" fmla="*/ 5597005 h 5641173"/>
              <a:gd name="connsiteX100" fmla="*/ 8225619 w 11243827"/>
              <a:gd name="connsiteY100" fmla="*/ 5596262 h 5641173"/>
              <a:gd name="connsiteX101" fmla="*/ 8213882 w 11243827"/>
              <a:gd name="connsiteY101" fmla="*/ 5600179 h 5641173"/>
              <a:gd name="connsiteX102" fmla="*/ 8204045 w 11243827"/>
              <a:gd name="connsiteY102" fmla="*/ 5607275 h 5641173"/>
              <a:gd name="connsiteX103" fmla="*/ 8082989 w 11243827"/>
              <a:gd name="connsiteY103" fmla="*/ 5603160 h 5641173"/>
              <a:gd name="connsiteX104" fmla="*/ 7976942 w 11243827"/>
              <a:gd name="connsiteY104" fmla="*/ 5598455 h 5641173"/>
              <a:gd name="connsiteX105" fmla="*/ 7950121 w 11243827"/>
              <a:gd name="connsiteY105" fmla="*/ 5590893 h 5641173"/>
              <a:gd name="connsiteX106" fmla="*/ 7727691 w 11243827"/>
              <a:gd name="connsiteY106" fmla="*/ 5621064 h 5641173"/>
              <a:gd name="connsiteX107" fmla="*/ 7685998 w 11243827"/>
              <a:gd name="connsiteY107" fmla="*/ 5615564 h 5641173"/>
              <a:gd name="connsiteX108" fmla="*/ 7649302 w 11243827"/>
              <a:gd name="connsiteY108" fmla="*/ 5626541 h 5641173"/>
              <a:gd name="connsiteX109" fmla="*/ 7634083 w 11243827"/>
              <a:gd name="connsiteY109" fmla="*/ 5620862 h 5641173"/>
              <a:gd name="connsiteX110" fmla="*/ 7631455 w 11243827"/>
              <a:gd name="connsiteY110" fmla="*/ 5619708 h 5641173"/>
              <a:gd name="connsiteX111" fmla="*/ 7620952 w 11243827"/>
              <a:gd name="connsiteY111" fmla="*/ 5618872 h 5641173"/>
              <a:gd name="connsiteX112" fmla="*/ 7617992 w 11243827"/>
              <a:gd name="connsiteY112" fmla="*/ 5613914 h 5641173"/>
              <a:gd name="connsiteX113" fmla="*/ 7602182 w 11243827"/>
              <a:gd name="connsiteY113" fmla="*/ 5609271 h 5641173"/>
              <a:gd name="connsiteX114" fmla="*/ 7582847 w 11243827"/>
              <a:gd name="connsiteY114" fmla="*/ 5609047 h 5641173"/>
              <a:gd name="connsiteX115" fmla="*/ 7514158 w 11243827"/>
              <a:gd name="connsiteY115" fmla="*/ 5607737 h 5641173"/>
              <a:gd name="connsiteX116" fmla="*/ 7502955 w 11243827"/>
              <a:gd name="connsiteY116" fmla="*/ 5610415 h 5641173"/>
              <a:gd name="connsiteX117" fmla="*/ 7466391 w 11243827"/>
              <a:gd name="connsiteY117" fmla="*/ 5605949 h 5641173"/>
              <a:gd name="connsiteX118" fmla="*/ 7433806 w 11243827"/>
              <a:gd name="connsiteY118" fmla="*/ 5604945 h 5641173"/>
              <a:gd name="connsiteX119" fmla="*/ 7412693 w 11243827"/>
              <a:gd name="connsiteY119" fmla="*/ 5607075 h 5641173"/>
              <a:gd name="connsiteX120" fmla="*/ 7407159 w 11243827"/>
              <a:gd name="connsiteY120" fmla="*/ 5605310 h 5641173"/>
              <a:gd name="connsiteX121" fmla="*/ 7385900 w 11243827"/>
              <a:gd name="connsiteY121" fmla="*/ 5604171 h 5641173"/>
              <a:gd name="connsiteX122" fmla="*/ 7375071 w 11243827"/>
              <a:gd name="connsiteY122" fmla="*/ 5606788 h 5641173"/>
              <a:gd name="connsiteX123" fmla="*/ 7364382 w 11243827"/>
              <a:gd name="connsiteY123" fmla="*/ 5600762 h 5641173"/>
              <a:gd name="connsiteX124" fmla="*/ 7361770 w 11243827"/>
              <a:gd name="connsiteY124" fmla="*/ 5596347 h 5641173"/>
              <a:gd name="connsiteX125" fmla="*/ 7346641 w 11243827"/>
              <a:gd name="connsiteY125" fmla="*/ 5598329 h 5641173"/>
              <a:gd name="connsiteX126" fmla="*/ 7334238 w 11243827"/>
              <a:gd name="connsiteY126" fmla="*/ 5594014 h 5641173"/>
              <a:gd name="connsiteX127" fmla="*/ 7323426 w 11243827"/>
              <a:gd name="connsiteY127" fmla="*/ 5596835 h 5641173"/>
              <a:gd name="connsiteX128" fmla="*/ 7318938 w 11243827"/>
              <a:gd name="connsiteY128" fmla="*/ 5596200 h 5641173"/>
              <a:gd name="connsiteX129" fmla="*/ 7307784 w 11243827"/>
              <a:gd name="connsiteY129" fmla="*/ 5594065 h 5641173"/>
              <a:gd name="connsiteX130" fmla="*/ 7288540 w 11243827"/>
              <a:gd name="connsiteY130" fmla="*/ 5589320 h 5641173"/>
              <a:gd name="connsiteX131" fmla="*/ 7282537 w 11243827"/>
              <a:gd name="connsiteY131" fmla="*/ 5588660 h 5641173"/>
              <a:gd name="connsiteX132" fmla="*/ 7269466 w 11243827"/>
              <a:gd name="connsiteY132" fmla="*/ 5581404 h 5641173"/>
              <a:gd name="connsiteX133" fmla="*/ 7244165 w 11243827"/>
              <a:gd name="connsiteY133" fmla="*/ 5575200 h 5641173"/>
              <a:gd name="connsiteX134" fmla="*/ 7199619 w 11243827"/>
              <a:gd name="connsiteY134" fmla="*/ 5553550 h 5641173"/>
              <a:gd name="connsiteX135" fmla="*/ 7173434 w 11243827"/>
              <a:gd name="connsiteY135" fmla="*/ 5543219 h 5641173"/>
              <a:gd name="connsiteX136" fmla="*/ 7155718 w 11243827"/>
              <a:gd name="connsiteY136" fmla="*/ 5533697 h 5641173"/>
              <a:gd name="connsiteX137" fmla="*/ 7103430 w 11243827"/>
              <a:gd name="connsiteY137" fmla="*/ 5520249 h 5641173"/>
              <a:gd name="connsiteX138" fmla="*/ 7013746 w 11243827"/>
              <a:gd name="connsiteY138" fmla="*/ 5502470 h 5641173"/>
              <a:gd name="connsiteX139" fmla="*/ 6995379 w 11243827"/>
              <a:gd name="connsiteY139" fmla="*/ 5497693 h 5641173"/>
              <a:gd name="connsiteX140" fmla="*/ 6982475 w 11243827"/>
              <a:gd name="connsiteY140" fmla="*/ 5489641 h 5641173"/>
              <a:gd name="connsiteX141" fmla="*/ 6981994 w 11243827"/>
              <a:gd name="connsiteY141" fmla="*/ 5484335 h 5641173"/>
              <a:gd name="connsiteX142" fmla="*/ 6972355 w 11243827"/>
              <a:gd name="connsiteY142" fmla="*/ 5481074 h 5641173"/>
              <a:gd name="connsiteX143" fmla="*/ 6970394 w 11243827"/>
              <a:gd name="connsiteY143" fmla="*/ 5479383 h 5641173"/>
              <a:gd name="connsiteX144" fmla="*/ 6958543 w 11243827"/>
              <a:gd name="connsiteY144" fmla="*/ 5470507 h 5641173"/>
              <a:gd name="connsiteX145" fmla="*/ 6918276 w 11243827"/>
              <a:gd name="connsiteY145" fmla="*/ 5472034 h 5641173"/>
              <a:gd name="connsiteX146" fmla="*/ 6881046 w 11243827"/>
              <a:gd name="connsiteY146" fmla="*/ 5457070 h 5641173"/>
              <a:gd name="connsiteX147" fmla="*/ 6752164 w 11243827"/>
              <a:gd name="connsiteY147" fmla="*/ 5425021 h 5641173"/>
              <a:gd name="connsiteX148" fmla="*/ 6724964 w 11243827"/>
              <a:gd name="connsiteY148" fmla="*/ 5414071 h 5641173"/>
              <a:gd name="connsiteX149" fmla="*/ 6683286 w 11243827"/>
              <a:gd name="connsiteY149" fmla="*/ 5432830 h 5641173"/>
              <a:gd name="connsiteX150" fmla="*/ 6644277 w 11243827"/>
              <a:gd name="connsiteY150" fmla="*/ 5429684 h 5641173"/>
              <a:gd name="connsiteX151" fmla="*/ 6532914 w 11243827"/>
              <a:gd name="connsiteY151" fmla="*/ 5431205 h 5641173"/>
              <a:gd name="connsiteX152" fmla="*/ 6307459 w 11243827"/>
              <a:gd name="connsiteY152" fmla="*/ 5467087 h 5641173"/>
              <a:gd name="connsiteX153" fmla="*/ 6196243 w 11243827"/>
              <a:gd name="connsiteY153" fmla="*/ 5515042 h 5641173"/>
              <a:gd name="connsiteX154" fmla="*/ 6099124 w 11243827"/>
              <a:gd name="connsiteY154" fmla="*/ 5516848 h 5641173"/>
              <a:gd name="connsiteX155" fmla="*/ 6016077 w 11243827"/>
              <a:gd name="connsiteY155" fmla="*/ 5528642 h 5641173"/>
              <a:gd name="connsiteX156" fmla="*/ 6004389 w 11243827"/>
              <a:gd name="connsiteY156" fmla="*/ 5531206 h 5641173"/>
              <a:gd name="connsiteX157" fmla="*/ 5933945 w 11243827"/>
              <a:gd name="connsiteY157" fmla="*/ 5538840 h 5641173"/>
              <a:gd name="connsiteX158" fmla="*/ 5883936 w 11243827"/>
              <a:gd name="connsiteY158" fmla="*/ 5553807 h 5641173"/>
              <a:gd name="connsiteX159" fmla="*/ 5798331 w 11243827"/>
              <a:gd name="connsiteY159" fmla="*/ 5564248 h 5641173"/>
              <a:gd name="connsiteX160" fmla="*/ 5712738 w 11243827"/>
              <a:gd name="connsiteY160" fmla="*/ 5573120 h 5641173"/>
              <a:gd name="connsiteX161" fmla="*/ 5681342 w 11243827"/>
              <a:gd name="connsiteY161" fmla="*/ 5575621 h 5641173"/>
              <a:gd name="connsiteX162" fmla="*/ 5627167 w 11243827"/>
              <a:gd name="connsiteY162" fmla="*/ 5583215 h 5641173"/>
              <a:gd name="connsiteX163" fmla="*/ 5591414 w 11243827"/>
              <a:gd name="connsiteY163" fmla="*/ 5587695 h 5641173"/>
              <a:gd name="connsiteX164" fmla="*/ 5583028 w 11243827"/>
              <a:gd name="connsiteY164" fmla="*/ 5580877 h 5641173"/>
              <a:gd name="connsiteX165" fmla="*/ 5549426 w 11243827"/>
              <a:gd name="connsiteY165" fmla="*/ 5582858 h 5641173"/>
              <a:gd name="connsiteX166" fmla="*/ 5519999 w 11243827"/>
              <a:gd name="connsiteY166" fmla="*/ 5592246 h 5641173"/>
              <a:gd name="connsiteX167" fmla="*/ 5480028 w 11243827"/>
              <a:gd name="connsiteY167" fmla="*/ 5597282 h 5641173"/>
              <a:gd name="connsiteX168" fmla="*/ 5456175 w 11243827"/>
              <a:gd name="connsiteY168" fmla="*/ 5600371 h 5641173"/>
              <a:gd name="connsiteX169" fmla="*/ 5388463 w 11243827"/>
              <a:gd name="connsiteY169" fmla="*/ 5602638 h 5641173"/>
              <a:gd name="connsiteX170" fmla="*/ 5265898 w 11243827"/>
              <a:gd name="connsiteY170" fmla="*/ 5591830 h 5641173"/>
              <a:gd name="connsiteX171" fmla="*/ 5231231 w 11243827"/>
              <a:gd name="connsiteY171" fmla="*/ 5592790 h 5641173"/>
              <a:gd name="connsiteX172" fmla="*/ 5226996 w 11243827"/>
              <a:gd name="connsiteY172" fmla="*/ 5595040 h 5641173"/>
              <a:gd name="connsiteX173" fmla="*/ 5175988 w 11243827"/>
              <a:gd name="connsiteY173" fmla="*/ 5588131 h 5641173"/>
              <a:gd name="connsiteX174" fmla="*/ 5107470 w 11243827"/>
              <a:gd name="connsiteY174" fmla="*/ 5594771 h 5641173"/>
              <a:gd name="connsiteX175" fmla="*/ 5027868 w 11243827"/>
              <a:gd name="connsiteY175" fmla="*/ 5605624 h 5641173"/>
              <a:gd name="connsiteX176" fmla="*/ 5007324 w 11243827"/>
              <a:gd name="connsiteY176" fmla="*/ 5609209 h 5641173"/>
              <a:gd name="connsiteX177" fmla="*/ 4952559 w 11243827"/>
              <a:gd name="connsiteY177" fmla="*/ 5611402 h 5641173"/>
              <a:gd name="connsiteX178" fmla="*/ 4826081 w 11243827"/>
              <a:gd name="connsiteY178" fmla="*/ 5616191 h 5641173"/>
              <a:gd name="connsiteX179" fmla="*/ 4823501 w 11243827"/>
              <a:gd name="connsiteY179" fmla="*/ 5619174 h 5641173"/>
              <a:gd name="connsiteX180" fmla="*/ 4813093 w 11243827"/>
              <a:gd name="connsiteY180" fmla="*/ 5620026 h 5641173"/>
              <a:gd name="connsiteX181" fmla="*/ 4810563 w 11243827"/>
              <a:gd name="connsiteY181" fmla="*/ 5620787 h 5641173"/>
              <a:gd name="connsiteX182" fmla="*/ 4795818 w 11243827"/>
              <a:gd name="connsiteY182" fmla="*/ 5624618 h 5641173"/>
              <a:gd name="connsiteX183" fmla="*/ 4758404 w 11243827"/>
              <a:gd name="connsiteY183" fmla="*/ 5619510 h 5641173"/>
              <a:gd name="connsiteX184" fmla="*/ 4717254 w 11243827"/>
              <a:gd name="connsiteY184" fmla="*/ 5624155 h 5641173"/>
              <a:gd name="connsiteX185" fmla="*/ 4591958 w 11243827"/>
              <a:gd name="connsiteY185" fmla="*/ 5624710 h 5641173"/>
              <a:gd name="connsiteX186" fmla="*/ 4476215 w 11243827"/>
              <a:gd name="connsiteY186" fmla="*/ 5628210 h 5641173"/>
              <a:gd name="connsiteX187" fmla="*/ 4425193 w 11243827"/>
              <a:gd name="connsiteY187" fmla="*/ 5627414 h 5641173"/>
              <a:gd name="connsiteX188" fmla="*/ 4383866 w 11243827"/>
              <a:gd name="connsiteY188" fmla="*/ 5626546 h 5641173"/>
              <a:gd name="connsiteX189" fmla="*/ 4385596 w 11243827"/>
              <a:gd name="connsiteY189" fmla="*/ 5634646 h 5641173"/>
              <a:gd name="connsiteX190" fmla="*/ 4360864 w 11243827"/>
              <a:gd name="connsiteY190" fmla="*/ 5641173 h 5641173"/>
              <a:gd name="connsiteX191" fmla="*/ 4328321 w 11243827"/>
              <a:gd name="connsiteY191" fmla="*/ 5626332 h 5641173"/>
              <a:gd name="connsiteX192" fmla="*/ 4309842 w 11243827"/>
              <a:gd name="connsiteY192" fmla="*/ 5626471 h 5641173"/>
              <a:gd name="connsiteX193" fmla="*/ 4277424 w 11243827"/>
              <a:gd name="connsiteY193" fmla="*/ 5631598 h 5641173"/>
              <a:gd name="connsiteX194" fmla="*/ 4266627 w 11243827"/>
              <a:gd name="connsiteY194" fmla="*/ 5633969 h 5641173"/>
              <a:gd name="connsiteX195" fmla="*/ 4185525 w 11243827"/>
              <a:gd name="connsiteY195" fmla="*/ 5617508 h 5641173"/>
              <a:gd name="connsiteX196" fmla="*/ 4177617 w 11243827"/>
              <a:gd name="connsiteY196" fmla="*/ 5610903 h 5641173"/>
              <a:gd name="connsiteX197" fmla="*/ 4136948 w 11243827"/>
              <a:gd name="connsiteY197" fmla="*/ 5608031 h 5641173"/>
              <a:gd name="connsiteX198" fmla="*/ 4132323 w 11243827"/>
              <a:gd name="connsiteY198" fmla="*/ 5609784 h 5641173"/>
              <a:gd name="connsiteX199" fmla="*/ 4098620 w 11243827"/>
              <a:gd name="connsiteY199" fmla="*/ 5599672 h 5641173"/>
              <a:gd name="connsiteX200" fmla="*/ 3963475 w 11243827"/>
              <a:gd name="connsiteY200" fmla="*/ 5581841 h 5641173"/>
              <a:gd name="connsiteX201" fmla="*/ 3703613 w 11243827"/>
              <a:gd name="connsiteY201" fmla="*/ 5572482 h 5641173"/>
              <a:gd name="connsiteX202" fmla="*/ 3432987 w 11243827"/>
              <a:gd name="connsiteY202" fmla="*/ 5545768 h 5641173"/>
              <a:gd name="connsiteX203" fmla="*/ 3176381 w 11243827"/>
              <a:gd name="connsiteY203" fmla="*/ 5556110 h 5641173"/>
              <a:gd name="connsiteX204" fmla="*/ 2710156 w 11243827"/>
              <a:gd name="connsiteY204" fmla="*/ 5527517 h 5641173"/>
              <a:gd name="connsiteX205" fmla="*/ 2550206 w 11243827"/>
              <a:gd name="connsiteY205" fmla="*/ 5524958 h 5641173"/>
              <a:gd name="connsiteX206" fmla="*/ 2443041 w 11243827"/>
              <a:gd name="connsiteY206" fmla="*/ 5523990 h 5641173"/>
              <a:gd name="connsiteX207" fmla="*/ 2435613 w 11243827"/>
              <a:gd name="connsiteY207" fmla="*/ 5526704 h 5641173"/>
              <a:gd name="connsiteX208" fmla="*/ 2405682 w 11243827"/>
              <a:gd name="connsiteY208" fmla="*/ 5528307 h 5641173"/>
              <a:gd name="connsiteX209" fmla="*/ 2397487 w 11243827"/>
              <a:gd name="connsiteY209" fmla="*/ 5540337 h 5641173"/>
              <a:gd name="connsiteX210" fmla="*/ 2297454 w 11243827"/>
              <a:gd name="connsiteY210" fmla="*/ 5550765 h 5641173"/>
              <a:gd name="connsiteX211" fmla="*/ 2056700 w 11243827"/>
              <a:gd name="connsiteY211" fmla="*/ 5555489 h 5641173"/>
              <a:gd name="connsiteX212" fmla="*/ 1878530 w 11243827"/>
              <a:gd name="connsiteY212" fmla="*/ 5535330 h 5641173"/>
              <a:gd name="connsiteX213" fmla="*/ 1859292 w 11243827"/>
              <a:gd name="connsiteY213" fmla="*/ 5535461 h 5641173"/>
              <a:gd name="connsiteX214" fmla="*/ 1835626 w 11243827"/>
              <a:gd name="connsiteY214" fmla="*/ 5533793 h 5641173"/>
              <a:gd name="connsiteX215" fmla="*/ 1798939 w 11243827"/>
              <a:gd name="connsiteY215" fmla="*/ 5540285 h 5641173"/>
              <a:gd name="connsiteX216" fmla="*/ 1779046 w 11243827"/>
              <a:gd name="connsiteY216" fmla="*/ 5549949 h 5641173"/>
              <a:gd name="connsiteX217" fmla="*/ 1772421 w 11243827"/>
              <a:gd name="connsiteY217" fmla="*/ 5549018 h 5641173"/>
              <a:gd name="connsiteX218" fmla="*/ 1772052 w 11243827"/>
              <a:gd name="connsiteY218" fmla="*/ 5545689 h 5641173"/>
              <a:gd name="connsiteX219" fmla="*/ 1711543 w 11243827"/>
              <a:gd name="connsiteY219" fmla="*/ 5534558 h 5641173"/>
              <a:gd name="connsiteX220" fmla="*/ 1631462 w 11243827"/>
              <a:gd name="connsiteY220" fmla="*/ 5491807 h 5641173"/>
              <a:gd name="connsiteX221" fmla="*/ 1538763 w 11243827"/>
              <a:gd name="connsiteY221" fmla="*/ 5482781 h 5641173"/>
              <a:gd name="connsiteX222" fmla="*/ 1501533 w 11243827"/>
              <a:gd name="connsiteY222" fmla="*/ 5467817 h 5641173"/>
              <a:gd name="connsiteX223" fmla="*/ 1461266 w 11243827"/>
              <a:gd name="connsiteY223" fmla="*/ 5469343 h 5641173"/>
              <a:gd name="connsiteX224" fmla="*/ 1449415 w 11243827"/>
              <a:gd name="connsiteY224" fmla="*/ 5460467 h 5641173"/>
              <a:gd name="connsiteX225" fmla="*/ 1447454 w 11243827"/>
              <a:gd name="connsiteY225" fmla="*/ 5458776 h 5641173"/>
              <a:gd name="connsiteX226" fmla="*/ 1437814 w 11243827"/>
              <a:gd name="connsiteY226" fmla="*/ 5455515 h 5641173"/>
              <a:gd name="connsiteX227" fmla="*/ 1437334 w 11243827"/>
              <a:gd name="connsiteY227" fmla="*/ 5450209 h 5641173"/>
              <a:gd name="connsiteX228" fmla="*/ 1424429 w 11243827"/>
              <a:gd name="connsiteY228" fmla="*/ 5442157 h 5641173"/>
              <a:gd name="connsiteX229" fmla="*/ 1406063 w 11243827"/>
              <a:gd name="connsiteY229" fmla="*/ 5437380 h 5641173"/>
              <a:gd name="connsiteX230" fmla="*/ 1316379 w 11243827"/>
              <a:gd name="connsiteY230" fmla="*/ 5419601 h 5641173"/>
              <a:gd name="connsiteX231" fmla="*/ 1264090 w 11243827"/>
              <a:gd name="connsiteY231" fmla="*/ 5406153 h 5641173"/>
              <a:gd name="connsiteX232" fmla="*/ 1246374 w 11243827"/>
              <a:gd name="connsiteY232" fmla="*/ 5396631 h 5641173"/>
              <a:gd name="connsiteX233" fmla="*/ 1220190 w 11243827"/>
              <a:gd name="connsiteY233" fmla="*/ 5386301 h 5641173"/>
              <a:gd name="connsiteX234" fmla="*/ 1175643 w 11243827"/>
              <a:gd name="connsiteY234" fmla="*/ 5364651 h 5641173"/>
              <a:gd name="connsiteX235" fmla="*/ 1150342 w 11243827"/>
              <a:gd name="connsiteY235" fmla="*/ 5358447 h 5641173"/>
              <a:gd name="connsiteX236" fmla="*/ 1112024 w 11243827"/>
              <a:gd name="connsiteY236" fmla="*/ 5345786 h 5641173"/>
              <a:gd name="connsiteX237" fmla="*/ 1100870 w 11243827"/>
              <a:gd name="connsiteY237" fmla="*/ 5343651 h 5641173"/>
              <a:gd name="connsiteX238" fmla="*/ 1096383 w 11243827"/>
              <a:gd name="connsiteY238" fmla="*/ 5343015 h 5641173"/>
              <a:gd name="connsiteX239" fmla="*/ 1058039 w 11243827"/>
              <a:gd name="connsiteY239" fmla="*/ 5343504 h 5641173"/>
              <a:gd name="connsiteX240" fmla="*/ 1055426 w 11243827"/>
              <a:gd name="connsiteY240" fmla="*/ 5339088 h 5641173"/>
              <a:gd name="connsiteX241" fmla="*/ 1044738 w 11243827"/>
              <a:gd name="connsiteY241" fmla="*/ 5333063 h 5641173"/>
              <a:gd name="connsiteX242" fmla="*/ 1033909 w 11243827"/>
              <a:gd name="connsiteY242" fmla="*/ 5335680 h 5641173"/>
              <a:gd name="connsiteX243" fmla="*/ 1012649 w 11243827"/>
              <a:gd name="connsiteY243" fmla="*/ 5334541 h 5641173"/>
              <a:gd name="connsiteX244" fmla="*/ 1007115 w 11243827"/>
              <a:gd name="connsiteY244" fmla="*/ 5332775 h 5641173"/>
              <a:gd name="connsiteX245" fmla="*/ 987447 w 11243827"/>
              <a:gd name="connsiteY245" fmla="*/ 5346462 h 5641173"/>
              <a:gd name="connsiteX246" fmla="*/ 953418 w 11243827"/>
              <a:gd name="connsiteY246" fmla="*/ 5333901 h 5641173"/>
              <a:gd name="connsiteX247" fmla="*/ 916854 w 11243827"/>
              <a:gd name="connsiteY247" fmla="*/ 5329435 h 5641173"/>
              <a:gd name="connsiteX248" fmla="*/ 905651 w 11243827"/>
              <a:gd name="connsiteY248" fmla="*/ 5332114 h 5641173"/>
              <a:gd name="connsiteX249" fmla="*/ 838405 w 11243827"/>
              <a:gd name="connsiteY249" fmla="*/ 5339470 h 5641173"/>
              <a:gd name="connsiteX250" fmla="*/ 817627 w 11243827"/>
              <a:gd name="connsiteY250" fmla="*/ 5330580 h 5641173"/>
              <a:gd name="connsiteX251" fmla="*/ 801817 w 11243827"/>
              <a:gd name="connsiteY251" fmla="*/ 5325937 h 5641173"/>
              <a:gd name="connsiteX252" fmla="*/ 798857 w 11243827"/>
              <a:gd name="connsiteY252" fmla="*/ 5320979 h 5641173"/>
              <a:gd name="connsiteX253" fmla="*/ 788354 w 11243827"/>
              <a:gd name="connsiteY253" fmla="*/ 5320143 h 5641173"/>
              <a:gd name="connsiteX254" fmla="*/ 785726 w 11243827"/>
              <a:gd name="connsiteY254" fmla="*/ 5318989 h 5641173"/>
              <a:gd name="connsiteX255" fmla="*/ 770507 w 11243827"/>
              <a:gd name="connsiteY255" fmla="*/ 5313309 h 5641173"/>
              <a:gd name="connsiteX256" fmla="*/ 733810 w 11243827"/>
              <a:gd name="connsiteY256" fmla="*/ 5324286 h 5641173"/>
              <a:gd name="connsiteX257" fmla="*/ 692117 w 11243827"/>
              <a:gd name="connsiteY257" fmla="*/ 5318786 h 5641173"/>
              <a:gd name="connsiteX258" fmla="*/ 574943 w 11243827"/>
              <a:gd name="connsiteY258" fmla="*/ 5327578 h 5641173"/>
              <a:gd name="connsiteX259" fmla="*/ 441302 w 11243827"/>
              <a:gd name="connsiteY259" fmla="*/ 5307062 h 5641173"/>
              <a:gd name="connsiteX260" fmla="*/ 336819 w 11243827"/>
              <a:gd name="connsiteY260" fmla="*/ 5336690 h 5641173"/>
              <a:gd name="connsiteX261" fmla="*/ 270932 w 11243827"/>
              <a:gd name="connsiteY261" fmla="*/ 5345451 h 5641173"/>
              <a:gd name="connsiteX262" fmla="*/ 194189 w 11243827"/>
              <a:gd name="connsiteY262" fmla="*/ 5343588 h 5641173"/>
              <a:gd name="connsiteX263" fmla="*/ 192552 w 11243827"/>
              <a:gd name="connsiteY263" fmla="*/ 5342845 h 5641173"/>
              <a:gd name="connsiteX264" fmla="*/ 178320 w 11243827"/>
              <a:gd name="connsiteY264" fmla="*/ 5343766 h 5641173"/>
              <a:gd name="connsiteX265" fmla="*/ 175596 w 11243827"/>
              <a:gd name="connsiteY265" fmla="*/ 5346411 h 5641173"/>
              <a:gd name="connsiteX266" fmla="*/ 147287 w 11243827"/>
              <a:gd name="connsiteY266" fmla="*/ 5352625 h 5641173"/>
              <a:gd name="connsiteX267" fmla="*/ 114847 w 11243827"/>
              <a:gd name="connsiteY267" fmla="*/ 5355844 h 5641173"/>
              <a:gd name="connsiteX268" fmla="*/ 114306 w 11243827"/>
              <a:gd name="connsiteY268" fmla="*/ 5354983 h 5641173"/>
              <a:gd name="connsiteX269" fmla="*/ 89264 w 11243827"/>
              <a:gd name="connsiteY269" fmla="*/ 5348886 h 5641173"/>
              <a:gd name="connsiteX270" fmla="*/ 49794 w 11243827"/>
              <a:gd name="connsiteY270" fmla="*/ 5329950 h 5641173"/>
              <a:gd name="connsiteX271" fmla="*/ 19924 w 11243827"/>
              <a:gd name="connsiteY271" fmla="*/ 5334282 h 5641173"/>
              <a:gd name="connsiteX272" fmla="*/ 13819 w 11243827"/>
              <a:gd name="connsiteY272" fmla="*/ 5334653 h 5641173"/>
              <a:gd name="connsiteX273" fmla="*/ 13657 w 11243827"/>
              <a:gd name="connsiteY273" fmla="*/ 5334455 h 5641173"/>
              <a:gd name="connsiteX274" fmla="*/ 7139 w 11243827"/>
              <a:gd name="connsiteY274" fmla="*/ 5334438 h 5641173"/>
              <a:gd name="connsiteX275" fmla="*/ 2684 w 11243827"/>
              <a:gd name="connsiteY275" fmla="*/ 5335333 h 5641173"/>
              <a:gd name="connsiteX276" fmla="*/ 0 w 11243827"/>
              <a:gd name="connsiteY276" fmla="*/ 5335496 h 5641173"/>
              <a:gd name="connsiteX277" fmla="*/ 0 w 11243827"/>
              <a:gd name="connsiteY277" fmla="*/ 10592 h 5641173"/>
              <a:gd name="connsiteX278" fmla="*/ 11243827 w 11243827"/>
              <a:gd name="connsiteY278" fmla="*/ 0 h 5641173"/>
              <a:gd name="connsiteX0" fmla="*/ 11243827 w 11243827"/>
              <a:gd name="connsiteY0" fmla="*/ 0 h 5641173"/>
              <a:gd name="connsiteX1" fmla="*/ 11243827 w 11243827"/>
              <a:gd name="connsiteY1" fmla="*/ 5209610 h 5641173"/>
              <a:gd name="connsiteX2" fmla="*/ 11240675 w 11243827"/>
              <a:gd name="connsiteY2" fmla="*/ 5210442 h 5641173"/>
              <a:gd name="connsiteX3" fmla="*/ 11179959 w 11243827"/>
              <a:gd name="connsiteY3" fmla="*/ 5221199 h 5641173"/>
              <a:gd name="connsiteX4" fmla="*/ 11105493 w 11243827"/>
              <a:gd name="connsiteY4" fmla="*/ 5259905 h 5641173"/>
              <a:gd name="connsiteX5" fmla="*/ 11078640 w 11243827"/>
              <a:gd name="connsiteY5" fmla="*/ 5263531 h 5641173"/>
              <a:gd name="connsiteX6" fmla="*/ 11079616 w 11243827"/>
              <a:gd name="connsiteY6" fmla="*/ 5270380 h 5641173"/>
              <a:gd name="connsiteX7" fmla="*/ 11069641 w 11243827"/>
              <a:gd name="connsiteY7" fmla="*/ 5270884 h 5641173"/>
              <a:gd name="connsiteX8" fmla="*/ 11047377 w 11243827"/>
              <a:gd name="connsiteY8" fmla="*/ 5271051 h 5641173"/>
              <a:gd name="connsiteX9" fmla="*/ 10980705 w 11243827"/>
              <a:gd name="connsiteY9" fmla="*/ 5272951 h 5641173"/>
              <a:gd name="connsiteX10" fmla="*/ 10962514 w 11243827"/>
              <a:gd name="connsiteY10" fmla="*/ 5286084 h 5641173"/>
              <a:gd name="connsiteX11" fmla="*/ 10945307 w 11243827"/>
              <a:gd name="connsiteY11" fmla="*/ 5286290 h 5641173"/>
              <a:gd name="connsiteX12" fmla="*/ 10845516 w 11243827"/>
              <a:gd name="connsiteY12" fmla="*/ 5303894 h 5641173"/>
              <a:gd name="connsiteX13" fmla="*/ 10831795 w 11243827"/>
              <a:gd name="connsiteY13" fmla="*/ 5305210 h 5641173"/>
              <a:gd name="connsiteX14" fmla="*/ 10824365 w 11243827"/>
              <a:gd name="connsiteY14" fmla="*/ 5311111 h 5641173"/>
              <a:gd name="connsiteX15" fmla="*/ 10797756 w 11243827"/>
              <a:gd name="connsiteY15" fmla="*/ 5312285 h 5641173"/>
              <a:gd name="connsiteX16" fmla="*/ 10796525 w 11243827"/>
              <a:gd name="connsiteY16" fmla="*/ 5315645 h 5641173"/>
              <a:gd name="connsiteX17" fmla="*/ 10709063 w 11243827"/>
              <a:gd name="connsiteY17" fmla="*/ 5344492 h 5641173"/>
              <a:gd name="connsiteX18" fmla="*/ 10694078 w 11243827"/>
              <a:gd name="connsiteY18" fmla="*/ 5349258 h 5641173"/>
              <a:gd name="connsiteX19" fmla="*/ 10681131 w 11243827"/>
              <a:gd name="connsiteY19" fmla="*/ 5347812 h 5641173"/>
              <a:gd name="connsiteX20" fmla="*/ 10609448 w 11243827"/>
              <a:gd name="connsiteY20" fmla="*/ 5351931 h 5641173"/>
              <a:gd name="connsiteX21" fmla="*/ 10592397 w 11243827"/>
              <a:gd name="connsiteY21" fmla="*/ 5349402 h 5641173"/>
              <a:gd name="connsiteX22" fmla="*/ 10585227 w 11243827"/>
              <a:gd name="connsiteY22" fmla="*/ 5344063 h 5641173"/>
              <a:gd name="connsiteX23" fmla="*/ 10557472 w 11243827"/>
              <a:gd name="connsiteY23" fmla="*/ 5354151 h 5641173"/>
              <a:gd name="connsiteX24" fmla="*/ 10514646 w 11243827"/>
              <a:gd name="connsiteY24" fmla="*/ 5361064 h 5641173"/>
              <a:gd name="connsiteX25" fmla="*/ 10494292 w 11243827"/>
              <a:gd name="connsiteY25" fmla="*/ 5366054 h 5641173"/>
              <a:gd name="connsiteX26" fmla="*/ 10477869 w 11243827"/>
              <a:gd name="connsiteY26" fmla="*/ 5363025 h 5641173"/>
              <a:gd name="connsiteX27" fmla="*/ 10384411 w 11243827"/>
              <a:gd name="connsiteY27" fmla="*/ 5362257 h 5641173"/>
              <a:gd name="connsiteX28" fmla="*/ 10362921 w 11243827"/>
              <a:gd name="connsiteY28" fmla="*/ 5357444 h 5641173"/>
              <a:gd name="connsiteX29" fmla="*/ 10352736 w 11243827"/>
              <a:gd name="connsiteY29" fmla="*/ 5347851 h 5641173"/>
              <a:gd name="connsiteX30" fmla="*/ 10344754 w 11243827"/>
              <a:gd name="connsiteY30" fmla="*/ 5351272 h 5641173"/>
              <a:gd name="connsiteX31" fmla="*/ 10288226 w 11243827"/>
              <a:gd name="connsiteY31" fmla="*/ 5351613 h 5641173"/>
              <a:gd name="connsiteX32" fmla="*/ 10251350 w 11243827"/>
              <a:gd name="connsiteY32" fmla="*/ 5352711 h 5641173"/>
              <a:gd name="connsiteX33" fmla="*/ 10249108 w 11243827"/>
              <a:gd name="connsiteY33" fmla="*/ 5365881 h 5641173"/>
              <a:gd name="connsiteX34" fmla="*/ 10216272 w 11243827"/>
              <a:gd name="connsiteY34" fmla="*/ 5370573 h 5641173"/>
              <a:gd name="connsiteX35" fmla="*/ 10181278 w 11243827"/>
              <a:gd name="connsiteY35" fmla="*/ 5362119 h 5641173"/>
              <a:gd name="connsiteX36" fmla="*/ 10140033 w 11243827"/>
              <a:gd name="connsiteY36" fmla="*/ 5363304 h 5641173"/>
              <a:gd name="connsiteX37" fmla="*/ 10115353 w 11243827"/>
              <a:gd name="connsiteY37" fmla="*/ 5363869 h 5641173"/>
              <a:gd name="connsiteX38" fmla="*/ 10050578 w 11243827"/>
              <a:gd name="connsiteY38" fmla="*/ 5376153 h 5641173"/>
              <a:gd name="connsiteX39" fmla="*/ 9945478 w 11243827"/>
              <a:gd name="connsiteY39" fmla="*/ 5422859 h 5641173"/>
              <a:gd name="connsiteX40" fmla="*/ 9912481 w 11243827"/>
              <a:gd name="connsiteY40" fmla="*/ 5429477 h 5641173"/>
              <a:gd name="connsiteX41" fmla="*/ 9906713 w 11243827"/>
              <a:gd name="connsiteY41" fmla="*/ 5426784 h 5641173"/>
              <a:gd name="connsiteX42" fmla="*/ 9742436 w 11243827"/>
              <a:gd name="connsiteY42" fmla="*/ 5454834 h 5641173"/>
              <a:gd name="connsiteX43" fmla="*/ 9713044 w 11243827"/>
              <a:gd name="connsiteY43" fmla="*/ 5456476 h 5641173"/>
              <a:gd name="connsiteX44" fmla="*/ 9691033 w 11243827"/>
              <a:gd name="connsiteY44" fmla="*/ 5455451 h 5641173"/>
              <a:gd name="connsiteX45" fmla="*/ 9638355 w 11243827"/>
              <a:gd name="connsiteY45" fmla="*/ 5464794 h 5641173"/>
              <a:gd name="connsiteX46" fmla="*/ 9552434 w 11243827"/>
              <a:gd name="connsiteY46" fmla="*/ 5485280 h 5641173"/>
              <a:gd name="connsiteX47" fmla="*/ 9533883 w 11243827"/>
              <a:gd name="connsiteY47" fmla="*/ 5488516 h 5641173"/>
              <a:gd name="connsiteX48" fmla="*/ 9516916 w 11243827"/>
              <a:gd name="connsiteY48" fmla="*/ 5486828 h 5641173"/>
              <a:gd name="connsiteX49" fmla="*/ 9512093 w 11243827"/>
              <a:gd name="connsiteY49" fmla="*/ 5482541 h 5641173"/>
              <a:gd name="connsiteX50" fmla="*/ 9501725 w 11243827"/>
              <a:gd name="connsiteY50" fmla="*/ 5483603 h 5641173"/>
              <a:gd name="connsiteX51" fmla="*/ 9498754 w 11243827"/>
              <a:gd name="connsiteY51" fmla="*/ 5482951 h 5641173"/>
              <a:gd name="connsiteX52" fmla="*/ 9481932 w 11243827"/>
              <a:gd name="connsiteY52" fmla="*/ 5480151 h 5641173"/>
              <a:gd name="connsiteX53" fmla="*/ 9451321 w 11243827"/>
              <a:gd name="connsiteY53" fmla="*/ 5497375 h 5641173"/>
              <a:gd name="connsiteX54" fmla="*/ 9409298 w 11243827"/>
              <a:gd name="connsiteY54" fmla="*/ 5499478 h 5641173"/>
              <a:gd name="connsiteX55" fmla="*/ 9303056 w 11243827"/>
              <a:gd name="connsiteY55" fmla="*/ 5519093 h 5641173"/>
              <a:gd name="connsiteX56" fmla="*/ 9229078 w 11243827"/>
              <a:gd name="connsiteY56" fmla="*/ 5524154 h 5641173"/>
              <a:gd name="connsiteX57" fmla="*/ 9165105 w 11243827"/>
              <a:gd name="connsiteY57" fmla="*/ 5532892 h 5641173"/>
              <a:gd name="connsiteX58" fmla="*/ 9077301 w 11243827"/>
              <a:gd name="connsiteY58" fmla="*/ 5580356 h 5641173"/>
              <a:gd name="connsiteX59" fmla="*/ 8960065 w 11243827"/>
              <a:gd name="connsiteY59" fmla="*/ 5597982 h 5641173"/>
              <a:gd name="connsiteX60" fmla="*/ 8953536 w 11243827"/>
              <a:gd name="connsiteY60" fmla="*/ 5606638 h 5641173"/>
              <a:gd name="connsiteX61" fmla="*/ 8943907 w 11243827"/>
              <a:gd name="connsiteY61" fmla="*/ 5612541 h 5641173"/>
              <a:gd name="connsiteX62" fmla="*/ 8942046 w 11243827"/>
              <a:gd name="connsiteY62" fmla="*/ 5612112 h 5641173"/>
              <a:gd name="connsiteX63" fmla="*/ 8928824 w 11243827"/>
              <a:gd name="connsiteY63" fmla="*/ 5615549 h 5641173"/>
              <a:gd name="connsiteX64" fmla="*/ 8927294 w 11243827"/>
              <a:gd name="connsiteY64" fmla="*/ 5618607 h 5641173"/>
              <a:gd name="connsiteX65" fmla="*/ 8918651 w 11243827"/>
              <a:gd name="connsiteY65" fmla="*/ 5621688 h 5641173"/>
              <a:gd name="connsiteX66" fmla="*/ 8902772 w 11243827"/>
              <a:gd name="connsiteY66" fmla="*/ 5629703 h 5641173"/>
              <a:gd name="connsiteX67" fmla="*/ 8898724 w 11243827"/>
              <a:gd name="connsiteY67" fmla="*/ 5629379 h 5641173"/>
              <a:gd name="connsiteX68" fmla="*/ 8873099 w 11243827"/>
              <a:gd name="connsiteY68" fmla="*/ 5638628 h 5641173"/>
              <a:gd name="connsiteX69" fmla="*/ 8872234 w 11243827"/>
              <a:gd name="connsiteY69" fmla="*/ 5637889 h 5641173"/>
              <a:gd name="connsiteX70" fmla="*/ 8862777 w 11243827"/>
              <a:gd name="connsiteY70" fmla="*/ 5636711 h 5641173"/>
              <a:gd name="connsiteX71" fmla="*/ 8845869 w 11243827"/>
              <a:gd name="connsiteY71" fmla="*/ 5636436 h 5641173"/>
              <a:gd name="connsiteX72" fmla="*/ 8800548 w 11243827"/>
              <a:gd name="connsiteY72" fmla="*/ 5625084 h 5641173"/>
              <a:gd name="connsiteX73" fmla="*/ 8773774 w 11243827"/>
              <a:gd name="connsiteY73" fmla="*/ 5634630 h 5641173"/>
              <a:gd name="connsiteX74" fmla="*/ 8698255 w 11243827"/>
              <a:gd name="connsiteY74" fmla="*/ 5636083 h 5641173"/>
              <a:gd name="connsiteX75" fmla="*/ 8619167 w 11243827"/>
              <a:gd name="connsiteY75" fmla="*/ 5619130 h 5641173"/>
              <a:gd name="connsiteX76" fmla="*/ 8539822 w 11243827"/>
              <a:gd name="connsiteY76" fmla="*/ 5616905 h 5641173"/>
              <a:gd name="connsiteX77" fmla="*/ 8511094 w 11243827"/>
              <a:gd name="connsiteY77" fmla="*/ 5617360 h 5641173"/>
              <a:gd name="connsiteX78" fmla="*/ 8459886 w 11243827"/>
              <a:gd name="connsiteY78" fmla="*/ 5612612 h 5641173"/>
              <a:gd name="connsiteX79" fmla="*/ 8436432 w 11243827"/>
              <a:gd name="connsiteY79" fmla="*/ 5606990 h 5641173"/>
              <a:gd name="connsiteX80" fmla="*/ 8435403 w 11243827"/>
              <a:gd name="connsiteY80" fmla="*/ 5607336 h 5641173"/>
              <a:gd name="connsiteX81" fmla="*/ 8433307 w 11243827"/>
              <a:gd name="connsiteY81" fmla="*/ 5604917 h 5641173"/>
              <a:gd name="connsiteX82" fmla="*/ 8428968 w 11243827"/>
              <a:gd name="connsiteY82" fmla="*/ 5603796 h 5641173"/>
              <a:gd name="connsiteX83" fmla="*/ 8417124 w 11243827"/>
              <a:gd name="connsiteY83" fmla="*/ 5604518 h 5641173"/>
              <a:gd name="connsiteX84" fmla="*/ 8412669 w 11243827"/>
              <a:gd name="connsiteY84" fmla="*/ 5605413 h 5641173"/>
              <a:gd name="connsiteX85" fmla="*/ 8406152 w 11243827"/>
              <a:gd name="connsiteY85" fmla="*/ 5605396 h 5641173"/>
              <a:gd name="connsiteX86" fmla="*/ 8405989 w 11243827"/>
              <a:gd name="connsiteY86" fmla="*/ 5605197 h 5641173"/>
              <a:gd name="connsiteX87" fmla="*/ 8399884 w 11243827"/>
              <a:gd name="connsiteY87" fmla="*/ 5605568 h 5641173"/>
              <a:gd name="connsiteX88" fmla="*/ 8370014 w 11243827"/>
              <a:gd name="connsiteY88" fmla="*/ 5609900 h 5641173"/>
              <a:gd name="connsiteX89" fmla="*/ 8330544 w 11243827"/>
              <a:gd name="connsiteY89" fmla="*/ 5590964 h 5641173"/>
              <a:gd name="connsiteX90" fmla="*/ 8314221 w 11243827"/>
              <a:gd name="connsiteY90" fmla="*/ 5587682 h 5641173"/>
              <a:gd name="connsiteX91" fmla="*/ 8305502 w 11243827"/>
              <a:gd name="connsiteY91" fmla="*/ 5584868 h 5641173"/>
              <a:gd name="connsiteX92" fmla="*/ 8304962 w 11243827"/>
              <a:gd name="connsiteY92" fmla="*/ 5584007 h 5641173"/>
              <a:gd name="connsiteX93" fmla="*/ 8276324 w 11243827"/>
              <a:gd name="connsiteY93" fmla="*/ 5588260 h 5641173"/>
              <a:gd name="connsiteX94" fmla="*/ 8272522 w 11243827"/>
              <a:gd name="connsiteY94" fmla="*/ 5587226 h 5641173"/>
              <a:gd name="connsiteX95" fmla="*/ 8253857 w 11243827"/>
              <a:gd name="connsiteY95" fmla="*/ 5592043 h 5641173"/>
              <a:gd name="connsiteX96" fmla="*/ 8244212 w 11243827"/>
              <a:gd name="connsiteY96" fmla="*/ 5593439 h 5641173"/>
              <a:gd name="connsiteX97" fmla="*/ 8241488 w 11243827"/>
              <a:gd name="connsiteY97" fmla="*/ 5596085 h 5641173"/>
              <a:gd name="connsiteX98" fmla="*/ 8227256 w 11243827"/>
              <a:gd name="connsiteY98" fmla="*/ 5597005 h 5641173"/>
              <a:gd name="connsiteX99" fmla="*/ 8225619 w 11243827"/>
              <a:gd name="connsiteY99" fmla="*/ 5596262 h 5641173"/>
              <a:gd name="connsiteX100" fmla="*/ 8213882 w 11243827"/>
              <a:gd name="connsiteY100" fmla="*/ 5600179 h 5641173"/>
              <a:gd name="connsiteX101" fmla="*/ 8204045 w 11243827"/>
              <a:gd name="connsiteY101" fmla="*/ 5607275 h 5641173"/>
              <a:gd name="connsiteX102" fmla="*/ 8082989 w 11243827"/>
              <a:gd name="connsiteY102" fmla="*/ 5603160 h 5641173"/>
              <a:gd name="connsiteX103" fmla="*/ 7976942 w 11243827"/>
              <a:gd name="connsiteY103" fmla="*/ 5598455 h 5641173"/>
              <a:gd name="connsiteX104" fmla="*/ 7950121 w 11243827"/>
              <a:gd name="connsiteY104" fmla="*/ 5590893 h 5641173"/>
              <a:gd name="connsiteX105" fmla="*/ 7727691 w 11243827"/>
              <a:gd name="connsiteY105" fmla="*/ 5621064 h 5641173"/>
              <a:gd name="connsiteX106" fmla="*/ 7685998 w 11243827"/>
              <a:gd name="connsiteY106" fmla="*/ 5615564 h 5641173"/>
              <a:gd name="connsiteX107" fmla="*/ 7649302 w 11243827"/>
              <a:gd name="connsiteY107" fmla="*/ 5626541 h 5641173"/>
              <a:gd name="connsiteX108" fmla="*/ 7634083 w 11243827"/>
              <a:gd name="connsiteY108" fmla="*/ 5620862 h 5641173"/>
              <a:gd name="connsiteX109" fmla="*/ 7631455 w 11243827"/>
              <a:gd name="connsiteY109" fmla="*/ 5619708 h 5641173"/>
              <a:gd name="connsiteX110" fmla="*/ 7620952 w 11243827"/>
              <a:gd name="connsiteY110" fmla="*/ 5618872 h 5641173"/>
              <a:gd name="connsiteX111" fmla="*/ 7617992 w 11243827"/>
              <a:gd name="connsiteY111" fmla="*/ 5613914 h 5641173"/>
              <a:gd name="connsiteX112" fmla="*/ 7602182 w 11243827"/>
              <a:gd name="connsiteY112" fmla="*/ 5609271 h 5641173"/>
              <a:gd name="connsiteX113" fmla="*/ 7582847 w 11243827"/>
              <a:gd name="connsiteY113" fmla="*/ 5609047 h 5641173"/>
              <a:gd name="connsiteX114" fmla="*/ 7514158 w 11243827"/>
              <a:gd name="connsiteY114" fmla="*/ 5607737 h 5641173"/>
              <a:gd name="connsiteX115" fmla="*/ 7502955 w 11243827"/>
              <a:gd name="connsiteY115" fmla="*/ 5610415 h 5641173"/>
              <a:gd name="connsiteX116" fmla="*/ 7466391 w 11243827"/>
              <a:gd name="connsiteY116" fmla="*/ 5605949 h 5641173"/>
              <a:gd name="connsiteX117" fmla="*/ 7433806 w 11243827"/>
              <a:gd name="connsiteY117" fmla="*/ 5604945 h 5641173"/>
              <a:gd name="connsiteX118" fmla="*/ 7412693 w 11243827"/>
              <a:gd name="connsiteY118" fmla="*/ 5607075 h 5641173"/>
              <a:gd name="connsiteX119" fmla="*/ 7407159 w 11243827"/>
              <a:gd name="connsiteY119" fmla="*/ 5605310 h 5641173"/>
              <a:gd name="connsiteX120" fmla="*/ 7385900 w 11243827"/>
              <a:gd name="connsiteY120" fmla="*/ 5604171 h 5641173"/>
              <a:gd name="connsiteX121" fmla="*/ 7375071 w 11243827"/>
              <a:gd name="connsiteY121" fmla="*/ 5606788 h 5641173"/>
              <a:gd name="connsiteX122" fmla="*/ 7364382 w 11243827"/>
              <a:gd name="connsiteY122" fmla="*/ 5600762 h 5641173"/>
              <a:gd name="connsiteX123" fmla="*/ 7361770 w 11243827"/>
              <a:gd name="connsiteY123" fmla="*/ 5596347 h 5641173"/>
              <a:gd name="connsiteX124" fmla="*/ 7346641 w 11243827"/>
              <a:gd name="connsiteY124" fmla="*/ 5598329 h 5641173"/>
              <a:gd name="connsiteX125" fmla="*/ 7334238 w 11243827"/>
              <a:gd name="connsiteY125" fmla="*/ 5594014 h 5641173"/>
              <a:gd name="connsiteX126" fmla="*/ 7323426 w 11243827"/>
              <a:gd name="connsiteY126" fmla="*/ 5596835 h 5641173"/>
              <a:gd name="connsiteX127" fmla="*/ 7318938 w 11243827"/>
              <a:gd name="connsiteY127" fmla="*/ 5596200 h 5641173"/>
              <a:gd name="connsiteX128" fmla="*/ 7307784 w 11243827"/>
              <a:gd name="connsiteY128" fmla="*/ 5594065 h 5641173"/>
              <a:gd name="connsiteX129" fmla="*/ 7288540 w 11243827"/>
              <a:gd name="connsiteY129" fmla="*/ 5589320 h 5641173"/>
              <a:gd name="connsiteX130" fmla="*/ 7282537 w 11243827"/>
              <a:gd name="connsiteY130" fmla="*/ 5588660 h 5641173"/>
              <a:gd name="connsiteX131" fmla="*/ 7269466 w 11243827"/>
              <a:gd name="connsiteY131" fmla="*/ 5581404 h 5641173"/>
              <a:gd name="connsiteX132" fmla="*/ 7244165 w 11243827"/>
              <a:gd name="connsiteY132" fmla="*/ 5575200 h 5641173"/>
              <a:gd name="connsiteX133" fmla="*/ 7199619 w 11243827"/>
              <a:gd name="connsiteY133" fmla="*/ 5553550 h 5641173"/>
              <a:gd name="connsiteX134" fmla="*/ 7173434 w 11243827"/>
              <a:gd name="connsiteY134" fmla="*/ 5543219 h 5641173"/>
              <a:gd name="connsiteX135" fmla="*/ 7155718 w 11243827"/>
              <a:gd name="connsiteY135" fmla="*/ 5533697 h 5641173"/>
              <a:gd name="connsiteX136" fmla="*/ 7103430 w 11243827"/>
              <a:gd name="connsiteY136" fmla="*/ 5520249 h 5641173"/>
              <a:gd name="connsiteX137" fmla="*/ 7013746 w 11243827"/>
              <a:gd name="connsiteY137" fmla="*/ 5502470 h 5641173"/>
              <a:gd name="connsiteX138" fmla="*/ 6995379 w 11243827"/>
              <a:gd name="connsiteY138" fmla="*/ 5497693 h 5641173"/>
              <a:gd name="connsiteX139" fmla="*/ 6982475 w 11243827"/>
              <a:gd name="connsiteY139" fmla="*/ 5489641 h 5641173"/>
              <a:gd name="connsiteX140" fmla="*/ 6981994 w 11243827"/>
              <a:gd name="connsiteY140" fmla="*/ 5484335 h 5641173"/>
              <a:gd name="connsiteX141" fmla="*/ 6972355 w 11243827"/>
              <a:gd name="connsiteY141" fmla="*/ 5481074 h 5641173"/>
              <a:gd name="connsiteX142" fmla="*/ 6970394 w 11243827"/>
              <a:gd name="connsiteY142" fmla="*/ 5479383 h 5641173"/>
              <a:gd name="connsiteX143" fmla="*/ 6958543 w 11243827"/>
              <a:gd name="connsiteY143" fmla="*/ 5470507 h 5641173"/>
              <a:gd name="connsiteX144" fmla="*/ 6918276 w 11243827"/>
              <a:gd name="connsiteY144" fmla="*/ 5472034 h 5641173"/>
              <a:gd name="connsiteX145" fmla="*/ 6881046 w 11243827"/>
              <a:gd name="connsiteY145" fmla="*/ 5457070 h 5641173"/>
              <a:gd name="connsiteX146" fmla="*/ 6752164 w 11243827"/>
              <a:gd name="connsiteY146" fmla="*/ 5425021 h 5641173"/>
              <a:gd name="connsiteX147" fmla="*/ 6724964 w 11243827"/>
              <a:gd name="connsiteY147" fmla="*/ 5414071 h 5641173"/>
              <a:gd name="connsiteX148" fmla="*/ 6683286 w 11243827"/>
              <a:gd name="connsiteY148" fmla="*/ 5432830 h 5641173"/>
              <a:gd name="connsiteX149" fmla="*/ 6644277 w 11243827"/>
              <a:gd name="connsiteY149" fmla="*/ 5429684 h 5641173"/>
              <a:gd name="connsiteX150" fmla="*/ 6532914 w 11243827"/>
              <a:gd name="connsiteY150" fmla="*/ 5431205 h 5641173"/>
              <a:gd name="connsiteX151" fmla="*/ 6307459 w 11243827"/>
              <a:gd name="connsiteY151" fmla="*/ 5467087 h 5641173"/>
              <a:gd name="connsiteX152" fmla="*/ 6196243 w 11243827"/>
              <a:gd name="connsiteY152" fmla="*/ 5515042 h 5641173"/>
              <a:gd name="connsiteX153" fmla="*/ 6099124 w 11243827"/>
              <a:gd name="connsiteY153" fmla="*/ 5516848 h 5641173"/>
              <a:gd name="connsiteX154" fmla="*/ 6016077 w 11243827"/>
              <a:gd name="connsiteY154" fmla="*/ 5528642 h 5641173"/>
              <a:gd name="connsiteX155" fmla="*/ 6004389 w 11243827"/>
              <a:gd name="connsiteY155" fmla="*/ 5531206 h 5641173"/>
              <a:gd name="connsiteX156" fmla="*/ 5933945 w 11243827"/>
              <a:gd name="connsiteY156" fmla="*/ 5538840 h 5641173"/>
              <a:gd name="connsiteX157" fmla="*/ 5883936 w 11243827"/>
              <a:gd name="connsiteY157" fmla="*/ 5553807 h 5641173"/>
              <a:gd name="connsiteX158" fmla="*/ 5798331 w 11243827"/>
              <a:gd name="connsiteY158" fmla="*/ 5564248 h 5641173"/>
              <a:gd name="connsiteX159" fmla="*/ 5712738 w 11243827"/>
              <a:gd name="connsiteY159" fmla="*/ 5573120 h 5641173"/>
              <a:gd name="connsiteX160" fmla="*/ 5681342 w 11243827"/>
              <a:gd name="connsiteY160" fmla="*/ 5575621 h 5641173"/>
              <a:gd name="connsiteX161" fmla="*/ 5627167 w 11243827"/>
              <a:gd name="connsiteY161" fmla="*/ 5583215 h 5641173"/>
              <a:gd name="connsiteX162" fmla="*/ 5591414 w 11243827"/>
              <a:gd name="connsiteY162" fmla="*/ 5587695 h 5641173"/>
              <a:gd name="connsiteX163" fmla="*/ 5583028 w 11243827"/>
              <a:gd name="connsiteY163" fmla="*/ 5580877 h 5641173"/>
              <a:gd name="connsiteX164" fmla="*/ 5549426 w 11243827"/>
              <a:gd name="connsiteY164" fmla="*/ 5582858 h 5641173"/>
              <a:gd name="connsiteX165" fmla="*/ 5519999 w 11243827"/>
              <a:gd name="connsiteY165" fmla="*/ 5592246 h 5641173"/>
              <a:gd name="connsiteX166" fmla="*/ 5480028 w 11243827"/>
              <a:gd name="connsiteY166" fmla="*/ 5597282 h 5641173"/>
              <a:gd name="connsiteX167" fmla="*/ 5456175 w 11243827"/>
              <a:gd name="connsiteY167" fmla="*/ 5600371 h 5641173"/>
              <a:gd name="connsiteX168" fmla="*/ 5388463 w 11243827"/>
              <a:gd name="connsiteY168" fmla="*/ 5602638 h 5641173"/>
              <a:gd name="connsiteX169" fmla="*/ 5265898 w 11243827"/>
              <a:gd name="connsiteY169" fmla="*/ 5591830 h 5641173"/>
              <a:gd name="connsiteX170" fmla="*/ 5231231 w 11243827"/>
              <a:gd name="connsiteY170" fmla="*/ 5592790 h 5641173"/>
              <a:gd name="connsiteX171" fmla="*/ 5226996 w 11243827"/>
              <a:gd name="connsiteY171" fmla="*/ 5595040 h 5641173"/>
              <a:gd name="connsiteX172" fmla="*/ 5175988 w 11243827"/>
              <a:gd name="connsiteY172" fmla="*/ 5588131 h 5641173"/>
              <a:gd name="connsiteX173" fmla="*/ 5107470 w 11243827"/>
              <a:gd name="connsiteY173" fmla="*/ 5594771 h 5641173"/>
              <a:gd name="connsiteX174" fmla="*/ 5027868 w 11243827"/>
              <a:gd name="connsiteY174" fmla="*/ 5605624 h 5641173"/>
              <a:gd name="connsiteX175" fmla="*/ 5007324 w 11243827"/>
              <a:gd name="connsiteY175" fmla="*/ 5609209 h 5641173"/>
              <a:gd name="connsiteX176" fmla="*/ 4952559 w 11243827"/>
              <a:gd name="connsiteY176" fmla="*/ 5611402 h 5641173"/>
              <a:gd name="connsiteX177" fmla="*/ 4826081 w 11243827"/>
              <a:gd name="connsiteY177" fmla="*/ 5616191 h 5641173"/>
              <a:gd name="connsiteX178" fmla="*/ 4823501 w 11243827"/>
              <a:gd name="connsiteY178" fmla="*/ 5619174 h 5641173"/>
              <a:gd name="connsiteX179" fmla="*/ 4813093 w 11243827"/>
              <a:gd name="connsiteY179" fmla="*/ 5620026 h 5641173"/>
              <a:gd name="connsiteX180" fmla="*/ 4810563 w 11243827"/>
              <a:gd name="connsiteY180" fmla="*/ 5620787 h 5641173"/>
              <a:gd name="connsiteX181" fmla="*/ 4795818 w 11243827"/>
              <a:gd name="connsiteY181" fmla="*/ 5624618 h 5641173"/>
              <a:gd name="connsiteX182" fmla="*/ 4758404 w 11243827"/>
              <a:gd name="connsiteY182" fmla="*/ 5619510 h 5641173"/>
              <a:gd name="connsiteX183" fmla="*/ 4717254 w 11243827"/>
              <a:gd name="connsiteY183" fmla="*/ 5624155 h 5641173"/>
              <a:gd name="connsiteX184" fmla="*/ 4591958 w 11243827"/>
              <a:gd name="connsiteY184" fmla="*/ 5624710 h 5641173"/>
              <a:gd name="connsiteX185" fmla="*/ 4476215 w 11243827"/>
              <a:gd name="connsiteY185" fmla="*/ 5628210 h 5641173"/>
              <a:gd name="connsiteX186" fmla="*/ 4425193 w 11243827"/>
              <a:gd name="connsiteY186" fmla="*/ 5627414 h 5641173"/>
              <a:gd name="connsiteX187" fmla="*/ 4383866 w 11243827"/>
              <a:gd name="connsiteY187" fmla="*/ 5626546 h 5641173"/>
              <a:gd name="connsiteX188" fmla="*/ 4385596 w 11243827"/>
              <a:gd name="connsiteY188" fmla="*/ 5634646 h 5641173"/>
              <a:gd name="connsiteX189" fmla="*/ 4360864 w 11243827"/>
              <a:gd name="connsiteY189" fmla="*/ 5641173 h 5641173"/>
              <a:gd name="connsiteX190" fmla="*/ 4328321 w 11243827"/>
              <a:gd name="connsiteY190" fmla="*/ 5626332 h 5641173"/>
              <a:gd name="connsiteX191" fmla="*/ 4309842 w 11243827"/>
              <a:gd name="connsiteY191" fmla="*/ 5626471 h 5641173"/>
              <a:gd name="connsiteX192" fmla="*/ 4277424 w 11243827"/>
              <a:gd name="connsiteY192" fmla="*/ 5631598 h 5641173"/>
              <a:gd name="connsiteX193" fmla="*/ 4266627 w 11243827"/>
              <a:gd name="connsiteY193" fmla="*/ 5633969 h 5641173"/>
              <a:gd name="connsiteX194" fmla="*/ 4185525 w 11243827"/>
              <a:gd name="connsiteY194" fmla="*/ 5617508 h 5641173"/>
              <a:gd name="connsiteX195" fmla="*/ 4177617 w 11243827"/>
              <a:gd name="connsiteY195" fmla="*/ 5610903 h 5641173"/>
              <a:gd name="connsiteX196" fmla="*/ 4136948 w 11243827"/>
              <a:gd name="connsiteY196" fmla="*/ 5608031 h 5641173"/>
              <a:gd name="connsiteX197" fmla="*/ 4132323 w 11243827"/>
              <a:gd name="connsiteY197" fmla="*/ 5609784 h 5641173"/>
              <a:gd name="connsiteX198" fmla="*/ 4098620 w 11243827"/>
              <a:gd name="connsiteY198" fmla="*/ 5599672 h 5641173"/>
              <a:gd name="connsiteX199" fmla="*/ 3963475 w 11243827"/>
              <a:gd name="connsiteY199" fmla="*/ 5581841 h 5641173"/>
              <a:gd name="connsiteX200" fmla="*/ 3703613 w 11243827"/>
              <a:gd name="connsiteY200" fmla="*/ 5572482 h 5641173"/>
              <a:gd name="connsiteX201" fmla="*/ 3432987 w 11243827"/>
              <a:gd name="connsiteY201" fmla="*/ 5545768 h 5641173"/>
              <a:gd name="connsiteX202" fmla="*/ 3176381 w 11243827"/>
              <a:gd name="connsiteY202" fmla="*/ 5556110 h 5641173"/>
              <a:gd name="connsiteX203" fmla="*/ 2710156 w 11243827"/>
              <a:gd name="connsiteY203" fmla="*/ 5527517 h 5641173"/>
              <a:gd name="connsiteX204" fmla="*/ 2550206 w 11243827"/>
              <a:gd name="connsiteY204" fmla="*/ 5524958 h 5641173"/>
              <a:gd name="connsiteX205" fmla="*/ 2443041 w 11243827"/>
              <a:gd name="connsiteY205" fmla="*/ 5523990 h 5641173"/>
              <a:gd name="connsiteX206" fmla="*/ 2435613 w 11243827"/>
              <a:gd name="connsiteY206" fmla="*/ 5526704 h 5641173"/>
              <a:gd name="connsiteX207" fmla="*/ 2405682 w 11243827"/>
              <a:gd name="connsiteY207" fmla="*/ 5528307 h 5641173"/>
              <a:gd name="connsiteX208" fmla="*/ 2397487 w 11243827"/>
              <a:gd name="connsiteY208" fmla="*/ 5540337 h 5641173"/>
              <a:gd name="connsiteX209" fmla="*/ 2297454 w 11243827"/>
              <a:gd name="connsiteY209" fmla="*/ 5550765 h 5641173"/>
              <a:gd name="connsiteX210" fmla="*/ 2056700 w 11243827"/>
              <a:gd name="connsiteY210" fmla="*/ 5555489 h 5641173"/>
              <a:gd name="connsiteX211" fmla="*/ 1878530 w 11243827"/>
              <a:gd name="connsiteY211" fmla="*/ 5535330 h 5641173"/>
              <a:gd name="connsiteX212" fmla="*/ 1859292 w 11243827"/>
              <a:gd name="connsiteY212" fmla="*/ 5535461 h 5641173"/>
              <a:gd name="connsiteX213" fmla="*/ 1835626 w 11243827"/>
              <a:gd name="connsiteY213" fmla="*/ 5533793 h 5641173"/>
              <a:gd name="connsiteX214" fmla="*/ 1798939 w 11243827"/>
              <a:gd name="connsiteY214" fmla="*/ 5540285 h 5641173"/>
              <a:gd name="connsiteX215" fmla="*/ 1779046 w 11243827"/>
              <a:gd name="connsiteY215" fmla="*/ 5549949 h 5641173"/>
              <a:gd name="connsiteX216" fmla="*/ 1772421 w 11243827"/>
              <a:gd name="connsiteY216" fmla="*/ 5549018 h 5641173"/>
              <a:gd name="connsiteX217" fmla="*/ 1772052 w 11243827"/>
              <a:gd name="connsiteY217" fmla="*/ 5545689 h 5641173"/>
              <a:gd name="connsiteX218" fmla="*/ 1711543 w 11243827"/>
              <a:gd name="connsiteY218" fmla="*/ 5534558 h 5641173"/>
              <a:gd name="connsiteX219" fmla="*/ 1631462 w 11243827"/>
              <a:gd name="connsiteY219" fmla="*/ 5491807 h 5641173"/>
              <a:gd name="connsiteX220" fmla="*/ 1538763 w 11243827"/>
              <a:gd name="connsiteY220" fmla="*/ 5482781 h 5641173"/>
              <a:gd name="connsiteX221" fmla="*/ 1501533 w 11243827"/>
              <a:gd name="connsiteY221" fmla="*/ 5467817 h 5641173"/>
              <a:gd name="connsiteX222" fmla="*/ 1461266 w 11243827"/>
              <a:gd name="connsiteY222" fmla="*/ 5469343 h 5641173"/>
              <a:gd name="connsiteX223" fmla="*/ 1449415 w 11243827"/>
              <a:gd name="connsiteY223" fmla="*/ 5460467 h 5641173"/>
              <a:gd name="connsiteX224" fmla="*/ 1447454 w 11243827"/>
              <a:gd name="connsiteY224" fmla="*/ 5458776 h 5641173"/>
              <a:gd name="connsiteX225" fmla="*/ 1437814 w 11243827"/>
              <a:gd name="connsiteY225" fmla="*/ 5455515 h 5641173"/>
              <a:gd name="connsiteX226" fmla="*/ 1437334 w 11243827"/>
              <a:gd name="connsiteY226" fmla="*/ 5450209 h 5641173"/>
              <a:gd name="connsiteX227" fmla="*/ 1424429 w 11243827"/>
              <a:gd name="connsiteY227" fmla="*/ 5442157 h 5641173"/>
              <a:gd name="connsiteX228" fmla="*/ 1406063 w 11243827"/>
              <a:gd name="connsiteY228" fmla="*/ 5437380 h 5641173"/>
              <a:gd name="connsiteX229" fmla="*/ 1316379 w 11243827"/>
              <a:gd name="connsiteY229" fmla="*/ 5419601 h 5641173"/>
              <a:gd name="connsiteX230" fmla="*/ 1264090 w 11243827"/>
              <a:gd name="connsiteY230" fmla="*/ 5406153 h 5641173"/>
              <a:gd name="connsiteX231" fmla="*/ 1246374 w 11243827"/>
              <a:gd name="connsiteY231" fmla="*/ 5396631 h 5641173"/>
              <a:gd name="connsiteX232" fmla="*/ 1220190 w 11243827"/>
              <a:gd name="connsiteY232" fmla="*/ 5386301 h 5641173"/>
              <a:gd name="connsiteX233" fmla="*/ 1175643 w 11243827"/>
              <a:gd name="connsiteY233" fmla="*/ 5364651 h 5641173"/>
              <a:gd name="connsiteX234" fmla="*/ 1150342 w 11243827"/>
              <a:gd name="connsiteY234" fmla="*/ 5358447 h 5641173"/>
              <a:gd name="connsiteX235" fmla="*/ 1112024 w 11243827"/>
              <a:gd name="connsiteY235" fmla="*/ 5345786 h 5641173"/>
              <a:gd name="connsiteX236" fmla="*/ 1100870 w 11243827"/>
              <a:gd name="connsiteY236" fmla="*/ 5343651 h 5641173"/>
              <a:gd name="connsiteX237" fmla="*/ 1096383 w 11243827"/>
              <a:gd name="connsiteY237" fmla="*/ 5343015 h 5641173"/>
              <a:gd name="connsiteX238" fmla="*/ 1058039 w 11243827"/>
              <a:gd name="connsiteY238" fmla="*/ 5343504 h 5641173"/>
              <a:gd name="connsiteX239" fmla="*/ 1055426 w 11243827"/>
              <a:gd name="connsiteY239" fmla="*/ 5339088 h 5641173"/>
              <a:gd name="connsiteX240" fmla="*/ 1044738 w 11243827"/>
              <a:gd name="connsiteY240" fmla="*/ 5333063 h 5641173"/>
              <a:gd name="connsiteX241" fmla="*/ 1033909 w 11243827"/>
              <a:gd name="connsiteY241" fmla="*/ 5335680 h 5641173"/>
              <a:gd name="connsiteX242" fmla="*/ 1012649 w 11243827"/>
              <a:gd name="connsiteY242" fmla="*/ 5334541 h 5641173"/>
              <a:gd name="connsiteX243" fmla="*/ 1007115 w 11243827"/>
              <a:gd name="connsiteY243" fmla="*/ 5332775 h 5641173"/>
              <a:gd name="connsiteX244" fmla="*/ 987447 w 11243827"/>
              <a:gd name="connsiteY244" fmla="*/ 5346462 h 5641173"/>
              <a:gd name="connsiteX245" fmla="*/ 953418 w 11243827"/>
              <a:gd name="connsiteY245" fmla="*/ 5333901 h 5641173"/>
              <a:gd name="connsiteX246" fmla="*/ 916854 w 11243827"/>
              <a:gd name="connsiteY246" fmla="*/ 5329435 h 5641173"/>
              <a:gd name="connsiteX247" fmla="*/ 905651 w 11243827"/>
              <a:gd name="connsiteY247" fmla="*/ 5332114 h 5641173"/>
              <a:gd name="connsiteX248" fmla="*/ 838405 w 11243827"/>
              <a:gd name="connsiteY248" fmla="*/ 5339470 h 5641173"/>
              <a:gd name="connsiteX249" fmla="*/ 817627 w 11243827"/>
              <a:gd name="connsiteY249" fmla="*/ 5330580 h 5641173"/>
              <a:gd name="connsiteX250" fmla="*/ 801817 w 11243827"/>
              <a:gd name="connsiteY250" fmla="*/ 5325937 h 5641173"/>
              <a:gd name="connsiteX251" fmla="*/ 798857 w 11243827"/>
              <a:gd name="connsiteY251" fmla="*/ 5320979 h 5641173"/>
              <a:gd name="connsiteX252" fmla="*/ 788354 w 11243827"/>
              <a:gd name="connsiteY252" fmla="*/ 5320143 h 5641173"/>
              <a:gd name="connsiteX253" fmla="*/ 785726 w 11243827"/>
              <a:gd name="connsiteY253" fmla="*/ 5318989 h 5641173"/>
              <a:gd name="connsiteX254" fmla="*/ 770507 w 11243827"/>
              <a:gd name="connsiteY254" fmla="*/ 5313309 h 5641173"/>
              <a:gd name="connsiteX255" fmla="*/ 733810 w 11243827"/>
              <a:gd name="connsiteY255" fmla="*/ 5324286 h 5641173"/>
              <a:gd name="connsiteX256" fmla="*/ 692117 w 11243827"/>
              <a:gd name="connsiteY256" fmla="*/ 5318786 h 5641173"/>
              <a:gd name="connsiteX257" fmla="*/ 574943 w 11243827"/>
              <a:gd name="connsiteY257" fmla="*/ 5327578 h 5641173"/>
              <a:gd name="connsiteX258" fmla="*/ 441302 w 11243827"/>
              <a:gd name="connsiteY258" fmla="*/ 5307062 h 5641173"/>
              <a:gd name="connsiteX259" fmla="*/ 336819 w 11243827"/>
              <a:gd name="connsiteY259" fmla="*/ 5336690 h 5641173"/>
              <a:gd name="connsiteX260" fmla="*/ 270932 w 11243827"/>
              <a:gd name="connsiteY260" fmla="*/ 5345451 h 5641173"/>
              <a:gd name="connsiteX261" fmla="*/ 194189 w 11243827"/>
              <a:gd name="connsiteY261" fmla="*/ 5343588 h 5641173"/>
              <a:gd name="connsiteX262" fmla="*/ 192552 w 11243827"/>
              <a:gd name="connsiteY262" fmla="*/ 5342845 h 5641173"/>
              <a:gd name="connsiteX263" fmla="*/ 178320 w 11243827"/>
              <a:gd name="connsiteY263" fmla="*/ 5343766 h 5641173"/>
              <a:gd name="connsiteX264" fmla="*/ 175596 w 11243827"/>
              <a:gd name="connsiteY264" fmla="*/ 5346411 h 5641173"/>
              <a:gd name="connsiteX265" fmla="*/ 147287 w 11243827"/>
              <a:gd name="connsiteY265" fmla="*/ 5352625 h 5641173"/>
              <a:gd name="connsiteX266" fmla="*/ 114847 w 11243827"/>
              <a:gd name="connsiteY266" fmla="*/ 5355844 h 5641173"/>
              <a:gd name="connsiteX267" fmla="*/ 114306 w 11243827"/>
              <a:gd name="connsiteY267" fmla="*/ 5354983 h 5641173"/>
              <a:gd name="connsiteX268" fmla="*/ 89264 w 11243827"/>
              <a:gd name="connsiteY268" fmla="*/ 5348886 h 5641173"/>
              <a:gd name="connsiteX269" fmla="*/ 49794 w 11243827"/>
              <a:gd name="connsiteY269" fmla="*/ 5329950 h 5641173"/>
              <a:gd name="connsiteX270" fmla="*/ 19924 w 11243827"/>
              <a:gd name="connsiteY270" fmla="*/ 5334282 h 5641173"/>
              <a:gd name="connsiteX271" fmla="*/ 13819 w 11243827"/>
              <a:gd name="connsiteY271" fmla="*/ 5334653 h 5641173"/>
              <a:gd name="connsiteX272" fmla="*/ 13657 w 11243827"/>
              <a:gd name="connsiteY272" fmla="*/ 5334455 h 5641173"/>
              <a:gd name="connsiteX273" fmla="*/ 7139 w 11243827"/>
              <a:gd name="connsiteY273" fmla="*/ 5334438 h 5641173"/>
              <a:gd name="connsiteX274" fmla="*/ 2684 w 11243827"/>
              <a:gd name="connsiteY274" fmla="*/ 5335333 h 5641173"/>
              <a:gd name="connsiteX275" fmla="*/ 0 w 11243827"/>
              <a:gd name="connsiteY275" fmla="*/ 5335496 h 5641173"/>
              <a:gd name="connsiteX276" fmla="*/ 0 w 11243827"/>
              <a:gd name="connsiteY276" fmla="*/ 10592 h 5641173"/>
              <a:gd name="connsiteX277" fmla="*/ 11243827 w 11243827"/>
              <a:gd name="connsiteY277" fmla="*/ 0 h 564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</a:cxnLst>
            <a:rect l="l" t="t" r="r" b="b"/>
            <a:pathLst>
              <a:path w="11243827" h="5641173">
                <a:moveTo>
                  <a:pt x="11243827" y="0"/>
                </a:moveTo>
                <a:lnTo>
                  <a:pt x="11243827" y="5209610"/>
                </a:lnTo>
                <a:lnTo>
                  <a:pt x="11240675" y="5210442"/>
                </a:lnTo>
                <a:cubicBezTo>
                  <a:pt x="11212687" y="5216721"/>
                  <a:pt x="11197241" y="5217028"/>
                  <a:pt x="11179959" y="5221199"/>
                </a:cubicBezTo>
                <a:cubicBezTo>
                  <a:pt x="11151979" y="5230882"/>
                  <a:pt x="11122378" y="5252850"/>
                  <a:pt x="11105493" y="5259905"/>
                </a:cubicBezTo>
                <a:lnTo>
                  <a:pt x="11078640" y="5263531"/>
                </a:lnTo>
                <a:lnTo>
                  <a:pt x="11079616" y="5270380"/>
                </a:lnTo>
                <a:lnTo>
                  <a:pt x="11069641" y="5270884"/>
                </a:lnTo>
                <a:lnTo>
                  <a:pt x="11047377" y="5271051"/>
                </a:lnTo>
                <a:cubicBezTo>
                  <a:pt x="11033483" y="5272087"/>
                  <a:pt x="10994850" y="5270445"/>
                  <a:pt x="10980705" y="5272951"/>
                </a:cubicBezTo>
                <a:cubicBezTo>
                  <a:pt x="10976625" y="5280257"/>
                  <a:pt x="10970327" y="5284239"/>
                  <a:pt x="10962514" y="5286084"/>
                </a:cubicBezTo>
                <a:lnTo>
                  <a:pt x="10945307" y="5286290"/>
                </a:lnTo>
                <a:lnTo>
                  <a:pt x="10845516" y="5303894"/>
                </a:lnTo>
                <a:lnTo>
                  <a:pt x="10831795" y="5305210"/>
                </a:lnTo>
                <a:lnTo>
                  <a:pt x="10824365" y="5311111"/>
                </a:lnTo>
                <a:cubicBezTo>
                  <a:pt x="10818692" y="5312290"/>
                  <a:pt x="10802397" y="5311529"/>
                  <a:pt x="10797756" y="5312285"/>
                </a:cubicBezTo>
                <a:lnTo>
                  <a:pt x="10796525" y="5315645"/>
                </a:lnTo>
                <a:cubicBezTo>
                  <a:pt x="10781742" y="5321013"/>
                  <a:pt x="10726138" y="5338890"/>
                  <a:pt x="10709063" y="5344492"/>
                </a:cubicBezTo>
                <a:cubicBezTo>
                  <a:pt x="10705652" y="5339328"/>
                  <a:pt x="10698014" y="5347484"/>
                  <a:pt x="10694078" y="5349258"/>
                </a:cubicBezTo>
                <a:cubicBezTo>
                  <a:pt x="10693469" y="5345779"/>
                  <a:pt x="10683941" y="5344718"/>
                  <a:pt x="10681131" y="5347812"/>
                </a:cubicBezTo>
                <a:cubicBezTo>
                  <a:pt x="10614153" y="5364782"/>
                  <a:pt x="10647679" y="5329716"/>
                  <a:pt x="10609448" y="5351931"/>
                </a:cubicBezTo>
                <a:cubicBezTo>
                  <a:pt x="10602685" y="5353403"/>
                  <a:pt x="10597204" y="5352000"/>
                  <a:pt x="10592397" y="5349402"/>
                </a:cubicBezTo>
                <a:lnTo>
                  <a:pt x="10585227" y="5344063"/>
                </a:lnTo>
                <a:lnTo>
                  <a:pt x="10557472" y="5354151"/>
                </a:lnTo>
                <a:cubicBezTo>
                  <a:pt x="10543800" y="5357667"/>
                  <a:pt x="10529411" y="5359999"/>
                  <a:pt x="10514646" y="5361064"/>
                </a:cubicBezTo>
                <a:cubicBezTo>
                  <a:pt x="10511333" y="5353956"/>
                  <a:pt x="10499744" y="5364054"/>
                  <a:pt x="10494292" y="5366054"/>
                </a:cubicBezTo>
                <a:cubicBezTo>
                  <a:pt x="10494236" y="5361412"/>
                  <a:pt x="10482156" y="5359187"/>
                  <a:pt x="10477869" y="5363025"/>
                </a:cubicBezTo>
                <a:cubicBezTo>
                  <a:pt x="10387782" y="5379617"/>
                  <a:pt x="10438473" y="5336257"/>
                  <a:pt x="10384411" y="5362257"/>
                </a:cubicBezTo>
                <a:cubicBezTo>
                  <a:pt x="10375368" y="5363613"/>
                  <a:pt x="10368582" y="5361287"/>
                  <a:pt x="10362921" y="5357444"/>
                </a:cubicBezTo>
                <a:lnTo>
                  <a:pt x="10352736" y="5347851"/>
                </a:lnTo>
                <a:lnTo>
                  <a:pt x="10344754" y="5351272"/>
                </a:lnTo>
                <a:cubicBezTo>
                  <a:pt x="10314632" y="5351540"/>
                  <a:pt x="10305751" y="5341709"/>
                  <a:pt x="10288226" y="5351613"/>
                </a:cubicBezTo>
                <a:cubicBezTo>
                  <a:pt x="10262327" y="5331026"/>
                  <a:pt x="10271048" y="5349560"/>
                  <a:pt x="10251350" y="5352711"/>
                </a:cubicBezTo>
                <a:cubicBezTo>
                  <a:pt x="10235810" y="5356816"/>
                  <a:pt x="10264339" y="5364714"/>
                  <a:pt x="10249108" y="5365881"/>
                </a:cubicBezTo>
                <a:cubicBezTo>
                  <a:pt x="10232632" y="5360566"/>
                  <a:pt x="10233406" y="5377073"/>
                  <a:pt x="10216272" y="5370573"/>
                </a:cubicBezTo>
                <a:cubicBezTo>
                  <a:pt x="10220434" y="5358137"/>
                  <a:pt x="10182459" y="5372984"/>
                  <a:pt x="10181278" y="5362119"/>
                </a:cubicBezTo>
                <a:cubicBezTo>
                  <a:pt x="10166724" y="5377655"/>
                  <a:pt x="10159412" y="5358516"/>
                  <a:pt x="10140033" y="5363304"/>
                </a:cubicBezTo>
                <a:cubicBezTo>
                  <a:pt x="10130907" y="5369181"/>
                  <a:pt x="10124323" y="5370190"/>
                  <a:pt x="10115353" y="5363869"/>
                </a:cubicBezTo>
                <a:cubicBezTo>
                  <a:pt x="10073314" y="5392482"/>
                  <a:pt x="10089920" y="5365150"/>
                  <a:pt x="10050578" y="5376153"/>
                </a:cubicBezTo>
                <a:cubicBezTo>
                  <a:pt x="10016683" y="5387725"/>
                  <a:pt x="9978260" y="5395233"/>
                  <a:pt x="9945478" y="5422859"/>
                </a:cubicBezTo>
                <a:cubicBezTo>
                  <a:pt x="9939461" y="5430686"/>
                  <a:pt x="9924686" y="5433649"/>
                  <a:pt x="9912481" y="5429477"/>
                </a:cubicBezTo>
                <a:cubicBezTo>
                  <a:pt x="9910384" y="5428759"/>
                  <a:pt x="9908438" y="5427851"/>
                  <a:pt x="9906713" y="5426784"/>
                </a:cubicBezTo>
                <a:cubicBezTo>
                  <a:pt x="9878372" y="5431011"/>
                  <a:pt x="9774714" y="5449885"/>
                  <a:pt x="9742436" y="5454834"/>
                </a:cubicBezTo>
                <a:cubicBezTo>
                  <a:pt x="9739822" y="5444779"/>
                  <a:pt x="9723500" y="5462923"/>
                  <a:pt x="9713044" y="5456476"/>
                </a:cubicBezTo>
                <a:cubicBezTo>
                  <a:pt x="9705555" y="5450821"/>
                  <a:pt x="9698855" y="5455006"/>
                  <a:pt x="9691033" y="5455451"/>
                </a:cubicBezTo>
                <a:cubicBezTo>
                  <a:pt x="9680728" y="5451004"/>
                  <a:pt x="9647117" y="5459035"/>
                  <a:pt x="9638355" y="5464794"/>
                </a:cubicBezTo>
                <a:cubicBezTo>
                  <a:pt x="9617415" y="5484808"/>
                  <a:pt x="9569832" y="5469945"/>
                  <a:pt x="9552434" y="5485280"/>
                </a:cubicBezTo>
                <a:cubicBezTo>
                  <a:pt x="9546122" y="5487529"/>
                  <a:pt x="9539945" y="5488440"/>
                  <a:pt x="9533883" y="5488516"/>
                </a:cubicBezTo>
                <a:lnTo>
                  <a:pt x="9516916" y="5486828"/>
                </a:lnTo>
                <a:lnTo>
                  <a:pt x="9512093" y="5482541"/>
                </a:lnTo>
                <a:lnTo>
                  <a:pt x="9501725" y="5483603"/>
                </a:lnTo>
                <a:lnTo>
                  <a:pt x="9498754" y="5482951"/>
                </a:lnTo>
                <a:cubicBezTo>
                  <a:pt x="9493078" y="5481686"/>
                  <a:pt x="9487476" y="5480586"/>
                  <a:pt x="9481932" y="5480151"/>
                </a:cubicBezTo>
                <a:cubicBezTo>
                  <a:pt x="9489223" y="5501646"/>
                  <a:pt x="9435971" y="5479991"/>
                  <a:pt x="9451321" y="5497375"/>
                </a:cubicBezTo>
                <a:cubicBezTo>
                  <a:pt x="9422124" y="5498722"/>
                  <a:pt x="9444395" y="5514914"/>
                  <a:pt x="9409298" y="5499478"/>
                </a:cubicBezTo>
                <a:cubicBezTo>
                  <a:pt x="9363968" y="5517055"/>
                  <a:pt x="9350073" y="5507226"/>
                  <a:pt x="9303056" y="5519093"/>
                </a:cubicBezTo>
                <a:cubicBezTo>
                  <a:pt x="9272929" y="5515489"/>
                  <a:pt x="9242312" y="5519100"/>
                  <a:pt x="9229078" y="5524154"/>
                </a:cubicBezTo>
                <a:cubicBezTo>
                  <a:pt x="9244549" y="5484199"/>
                  <a:pt x="9198133" y="5512463"/>
                  <a:pt x="9165105" y="5532892"/>
                </a:cubicBezTo>
                <a:cubicBezTo>
                  <a:pt x="9128348" y="5546691"/>
                  <a:pt x="9105217" y="5601124"/>
                  <a:pt x="9077301" y="5580356"/>
                </a:cubicBezTo>
                <a:cubicBezTo>
                  <a:pt x="9034770" y="5585424"/>
                  <a:pt x="9004654" y="5606346"/>
                  <a:pt x="8960065" y="5597982"/>
                </a:cubicBezTo>
                <a:cubicBezTo>
                  <a:pt x="8958681" y="5601368"/>
                  <a:pt x="8956414" y="5604204"/>
                  <a:pt x="8953536" y="5606638"/>
                </a:cubicBezTo>
                <a:lnTo>
                  <a:pt x="8943907" y="5612541"/>
                </a:lnTo>
                <a:lnTo>
                  <a:pt x="8942046" y="5612112"/>
                </a:lnTo>
                <a:cubicBezTo>
                  <a:pt x="8934733" y="5612036"/>
                  <a:pt x="8930989" y="5613463"/>
                  <a:pt x="8928824" y="5615549"/>
                </a:cubicBezTo>
                <a:lnTo>
                  <a:pt x="8927294" y="5618607"/>
                </a:lnTo>
                <a:lnTo>
                  <a:pt x="8918651" y="5621688"/>
                </a:lnTo>
                <a:lnTo>
                  <a:pt x="8902772" y="5629703"/>
                </a:lnTo>
                <a:lnTo>
                  <a:pt x="8898724" y="5629379"/>
                </a:lnTo>
                <a:lnTo>
                  <a:pt x="8873099" y="5638628"/>
                </a:lnTo>
                <a:lnTo>
                  <a:pt x="8872234" y="5637889"/>
                </a:lnTo>
                <a:cubicBezTo>
                  <a:pt x="8869712" y="5636443"/>
                  <a:pt x="8866744" y="5635774"/>
                  <a:pt x="8862777" y="5636711"/>
                </a:cubicBezTo>
                <a:cubicBezTo>
                  <a:pt x="8861373" y="5622581"/>
                  <a:pt x="8857449" y="5632426"/>
                  <a:pt x="8845869" y="5636436"/>
                </a:cubicBezTo>
                <a:cubicBezTo>
                  <a:pt x="8841103" y="5615386"/>
                  <a:pt x="8812729" y="5634444"/>
                  <a:pt x="8800548" y="5625084"/>
                </a:cubicBezTo>
                <a:cubicBezTo>
                  <a:pt x="8792146" y="5628504"/>
                  <a:pt x="8783174" y="5631737"/>
                  <a:pt x="8773774" y="5634630"/>
                </a:cubicBezTo>
                <a:lnTo>
                  <a:pt x="8698255" y="5636083"/>
                </a:lnTo>
                <a:lnTo>
                  <a:pt x="8619167" y="5619130"/>
                </a:lnTo>
                <a:cubicBezTo>
                  <a:pt x="8589913" y="5618762"/>
                  <a:pt x="8564581" y="5612466"/>
                  <a:pt x="8539822" y="5616905"/>
                </a:cubicBezTo>
                <a:cubicBezTo>
                  <a:pt x="8529764" y="5612008"/>
                  <a:pt x="8520285" y="5610031"/>
                  <a:pt x="8511094" y="5617360"/>
                </a:cubicBezTo>
                <a:cubicBezTo>
                  <a:pt x="8483794" y="5614914"/>
                  <a:pt x="8477184" y="5604447"/>
                  <a:pt x="8459886" y="5612612"/>
                </a:cubicBezTo>
                <a:cubicBezTo>
                  <a:pt x="8444548" y="5595681"/>
                  <a:pt x="8443640" y="5602142"/>
                  <a:pt x="8436432" y="5606990"/>
                </a:cubicBezTo>
                <a:lnTo>
                  <a:pt x="8435403" y="5607336"/>
                </a:lnTo>
                <a:lnTo>
                  <a:pt x="8433307" y="5604917"/>
                </a:lnTo>
                <a:lnTo>
                  <a:pt x="8428968" y="5603796"/>
                </a:lnTo>
                <a:lnTo>
                  <a:pt x="8417124" y="5604518"/>
                </a:lnTo>
                <a:lnTo>
                  <a:pt x="8412669" y="5605413"/>
                </a:lnTo>
                <a:cubicBezTo>
                  <a:pt x="8409601" y="5605797"/>
                  <a:pt x="8407563" y="5605754"/>
                  <a:pt x="8406152" y="5605396"/>
                </a:cubicBezTo>
                <a:lnTo>
                  <a:pt x="8405989" y="5605197"/>
                </a:lnTo>
                <a:lnTo>
                  <a:pt x="8399884" y="5605568"/>
                </a:lnTo>
                <a:cubicBezTo>
                  <a:pt x="8389582" y="5606652"/>
                  <a:pt x="8379557" y="5608135"/>
                  <a:pt x="8370014" y="5609900"/>
                </a:cubicBezTo>
                <a:cubicBezTo>
                  <a:pt x="8361945" y="5598787"/>
                  <a:pt x="8326685" y="5611914"/>
                  <a:pt x="8330544" y="5590964"/>
                </a:cubicBezTo>
                <a:cubicBezTo>
                  <a:pt x="8317672" y="5592723"/>
                  <a:pt x="8309886" y="5601422"/>
                  <a:pt x="8314221" y="5587682"/>
                </a:cubicBezTo>
                <a:cubicBezTo>
                  <a:pt x="8309983" y="5587866"/>
                  <a:pt x="8307372" y="5586698"/>
                  <a:pt x="8305502" y="5584868"/>
                </a:cubicBezTo>
                <a:lnTo>
                  <a:pt x="8304962" y="5584007"/>
                </a:lnTo>
                <a:lnTo>
                  <a:pt x="8276324" y="5588260"/>
                </a:lnTo>
                <a:lnTo>
                  <a:pt x="8272522" y="5587226"/>
                </a:lnTo>
                <a:lnTo>
                  <a:pt x="8253857" y="5592043"/>
                </a:lnTo>
                <a:lnTo>
                  <a:pt x="8244212" y="5593439"/>
                </a:lnTo>
                <a:lnTo>
                  <a:pt x="8241488" y="5596085"/>
                </a:lnTo>
                <a:cubicBezTo>
                  <a:pt x="8238546" y="5597691"/>
                  <a:pt x="8234330" y="5598384"/>
                  <a:pt x="8227256" y="5597005"/>
                </a:cubicBezTo>
                <a:lnTo>
                  <a:pt x="8225619" y="5596262"/>
                </a:lnTo>
                <a:lnTo>
                  <a:pt x="8213882" y="5600179"/>
                </a:lnTo>
                <a:cubicBezTo>
                  <a:pt x="8210102" y="5601988"/>
                  <a:pt x="8206755" y="5604291"/>
                  <a:pt x="8204045" y="5607275"/>
                </a:cubicBezTo>
                <a:cubicBezTo>
                  <a:pt x="8164079" y="5591326"/>
                  <a:pt x="8126369" y="5605919"/>
                  <a:pt x="8082989" y="5603160"/>
                </a:cubicBezTo>
                <a:cubicBezTo>
                  <a:pt x="8034449" y="5606898"/>
                  <a:pt x="8008954" y="5596936"/>
                  <a:pt x="7976942" y="5598455"/>
                </a:cubicBezTo>
                <a:cubicBezTo>
                  <a:pt x="7962042" y="5600916"/>
                  <a:pt x="7941729" y="5599827"/>
                  <a:pt x="7950121" y="5590893"/>
                </a:cubicBezTo>
                <a:cubicBezTo>
                  <a:pt x="7904855" y="5610014"/>
                  <a:pt x="7778840" y="5612380"/>
                  <a:pt x="7727691" y="5621064"/>
                </a:cubicBezTo>
                <a:cubicBezTo>
                  <a:pt x="7699805" y="5600056"/>
                  <a:pt x="7714922" y="5619495"/>
                  <a:pt x="7685998" y="5615564"/>
                </a:cubicBezTo>
                <a:cubicBezTo>
                  <a:pt x="7693909" y="5634905"/>
                  <a:pt x="7650884" y="5604714"/>
                  <a:pt x="7649302" y="5626541"/>
                </a:cubicBezTo>
                <a:cubicBezTo>
                  <a:pt x="7644089" y="5625134"/>
                  <a:pt x="7639087" y="5623084"/>
                  <a:pt x="7634083" y="5620862"/>
                </a:cubicBezTo>
                <a:lnTo>
                  <a:pt x="7631455" y="5619708"/>
                </a:lnTo>
                <a:lnTo>
                  <a:pt x="7620952" y="5618872"/>
                </a:lnTo>
                <a:lnTo>
                  <a:pt x="7617992" y="5613914"/>
                </a:lnTo>
                <a:lnTo>
                  <a:pt x="7602182" y="5609271"/>
                </a:lnTo>
                <a:cubicBezTo>
                  <a:pt x="7596260" y="5608262"/>
                  <a:pt x="7589888" y="5608028"/>
                  <a:pt x="7582847" y="5609047"/>
                </a:cubicBezTo>
                <a:cubicBezTo>
                  <a:pt x="7565525" y="5617697"/>
                  <a:pt x="7538553" y="5607096"/>
                  <a:pt x="7514158" y="5607737"/>
                </a:cubicBezTo>
                <a:lnTo>
                  <a:pt x="7502955" y="5610415"/>
                </a:lnTo>
                <a:lnTo>
                  <a:pt x="7466391" y="5605949"/>
                </a:lnTo>
                <a:cubicBezTo>
                  <a:pt x="7455982" y="5605083"/>
                  <a:pt x="7445179" y="5604628"/>
                  <a:pt x="7433806" y="5604945"/>
                </a:cubicBezTo>
                <a:lnTo>
                  <a:pt x="7412693" y="5607075"/>
                </a:lnTo>
                <a:lnTo>
                  <a:pt x="7407159" y="5605310"/>
                </a:lnTo>
                <a:cubicBezTo>
                  <a:pt x="7397520" y="5605506"/>
                  <a:pt x="7384763" y="5611721"/>
                  <a:pt x="7385900" y="5604171"/>
                </a:cubicBezTo>
                <a:lnTo>
                  <a:pt x="7375071" y="5606788"/>
                </a:lnTo>
                <a:lnTo>
                  <a:pt x="7364382" y="5600762"/>
                </a:lnTo>
                <a:cubicBezTo>
                  <a:pt x="7363212" y="5599363"/>
                  <a:pt x="7362331" y="5597874"/>
                  <a:pt x="7361770" y="5596347"/>
                </a:cubicBezTo>
                <a:lnTo>
                  <a:pt x="7346641" y="5598329"/>
                </a:lnTo>
                <a:lnTo>
                  <a:pt x="7334238" y="5594014"/>
                </a:lnTo>
                <a:lnTo>
                  <a:pt x="7323426" y="5596835"/>
                </a:lnTo>
                <a:lnTo>
                  <a:pt x="7318938" y="5596200"/>
                </a:lnTo>
                <a:lnTo>
                  <a:pt x="7307784" y="5594065"/>
                </a:lnTo>
                <a:cubicBezTo>
                  <a:pt x="7302066" y="5592568"/>
                  <a:pt x="7295667" y="5590765"/>
                  <a:pt x="7288540" y="5589320"/>
                </a:cubicBezTo>
                <a:lnTo>
                  <a:pt x="7282537" y="5588660"/>
                </a:lnTo>
                <a:lnTo>
                  <a:pt x="7269466" y="5581404"/>
                </a:lnTo>
                <a:cubicBezTo>
                  <a:pt x="7259956" y="5575919"/>
                  <a:pt x="7252471" y="5572223"/>
                  <a:pt x="7244165" y="5575200"/>
                </a:cubicBezTo>
                <a:cubicBezTo>
                  <a:pt x="7230005" y="5568113"/>
                  <a:pt x="7220114" y="5548251"/>
                  <a:pt x="7199619" y="5553550"/>
                </a:cubicBezTo>
                <a:cubicBezTo>
                  <a:pt x="7205839" y="5544552"/>
                  <a:pt x="7176858" y="5552461"/>
                  <a:pt x="7173434" y="5543219"/>
                </a:cubicBezTo>
                <a:cubicBezTo>
                  <a:pt x="7171853" y="5535776"/>
                  <a:pt x="7162694" y="5536440"/>
                  <a:pt x="7155718" y="5533697"/>
                </a:cubicBezTo>
                <a:cubicBezTo>
                  <a:pt x="7150747" y="5526096"/>
                  <a:pt x="7115649" y="5519155"/>
                  <a:pt x="7103430" y="5520249"/>
                </a:cubicBezTo>
                <a:cubicBezTo>
                  <a:pt x="7068988" y="5527813"/>
                  <a:pt x="7041283" y="5497211"/>
                  <a:pt x="7013746" y="5502470"/>
                </a:cubicBezTo>
                <a:cubicBezTo>
                  <a:pt x="7006535" y="5501753"/>
                  <a:pt x="7000557" y="5500031"/>
                  <a:pt x="6995379" y="5497693"/>
                </a:cubicBezTo>
                <a:lnTo>
                  <a:pt x="6982475" y="5489641"/>
                </a:lnTo>
                <a:cubicBezTo>
                  <a:pt x="6982314" y="5487873"/>
                  <a:pt x="6982155" y="5486104"/>
                  <a:pt x="6981994" y="5484335"/>
                </a:cubicBezTo>
                <a:lnTo>
                  <a:pt x="6972355" y="5481074"/>
                </a:lnTo>
                <a:lnTo>
                  <a:pt x="6970394" y="5479383"/>
                </a:lnTo>
                <a:cubicBezTo>
                  <a:pt x="6966663" y="5476135"/>
                  <a:pt x="6962857" y="5473046"/>
                  <a:pt x="6958543" y="5470507"/>
                </a:cubicBezTo>
                <a:cubicBezTo>
                  <a:pt x="6946682" y="5490417"/>
                  <a:pt x="6919886" y="5452192"/>
                  <a:pt x="6918276" y="5472034"/>
                </a:cubicBezTo>
                <a:cubicBezTo>
                  <a:pt x="6892502" y="5461546"/>
                  <a:pt x="6897731" y="5483185"/>
                  <a:pt x="6881046" y="5457070"/>
                </a:cubicBezTo>
                <a:cubicBezTo>
                  <a:pt x="6828055" y="5453051"/>
                  <a:pt x="6839016" y="5431108"/>
                  <a:pt x="6752164" y="5425021"/>
                </a:cubicBezTo>
                <a:cubicBezTo>
                  <a:pt x="6758292" y="5421861"/>
                  <a:pt x="6727733" y="5418470"/>
                  <a:pt x="6724964" y="5414071"/>
                </a:cubicBezTo>
                <a:lnTo>
                  <a:pt x="6683286" y="5432830"/>
                </a:lnTo>
                <a:lnTo>
                  <a:pt x="6644277" y="5429684"/>
                </a:lnTo>
                <a:cubicBezTo>
                  <a:pt x="6602299" y="5429624"/>
                  <a:pt x="6572889" y="5412513"/>
                  <a:pt x="6532914" y="5431205"/>
                </a:cubicBezTo>
                <a:lnTo>
                  <a:pt x="6307459" y="5467087"/>
                </a:lnTo>
                <a:cubicBezTo>
                  <a:pt x="6243940" y="5484756"/>
                  <a:pt x="6232610" y="5506751"/>
                  <a:pt x="6196243" y="5515042"/>
                </a:cubicBezTo>
                <a:cubicBezTo>
                  <a:pt x="6164533" y="5518021"/>
                  <a:pt x="6142666" y="5509345"/>
                  <a:pt x="6099124" y="5516848"/>
                </a:cubicBezTo>
                <a:cubicBezTo>
                  <a:pt x="6076503" y="5515419"/>
                  <a:pt x="6031865" y="5528713"/>
                  <a:pt x="6016077" y="5528642"/>
                </a:cubicBezTo>
                <a:cubicBezTo>
                  <a:pt x="6017142" y="5530608"/>
                  <a:pt x="6008544" y="5532493"/>
                  <a:pt x="6004389" y="5531206"/>
                </a:cubicBezTo>
                <a:cubicBezTo>
                  <a:pt x="5932347" y="5531241"/>
                  <a:pt x="5981006" y="5545600"/>
                  <a:pt x="5933945" y="5538840"/>
                </a:cubicBezTo>
                <a:cubicBezTo>
                  <a:pt x="5905303" y="5539379"/>
                  <a:pt x="5918093" y="5561978"/>
                  <a:pt x="5883936" y="5553807"/>
                </a:cubicBezTo>
                <a:cubicBezTo>
                  <a:pt x="5850054" y="5556990"/>
                  <a:pt x="5832962" y="5567338"/>
                  <a:pt x="5798331" y="5564248"/>
                </a:cubicBezTo>
                <a:cubicBezTo>
                  <a:pt x="5766627" y="5567265"/>
                  <a:pt x="5741097" y="5573248"/>
                  <a:pt x="5712738" y="5573120"/>
                </a:cubicBezTo>
                <a:cubicBezTo>
                  <a:pt x="5703372" y="5576849"/>
                  <a:pt x="5693695" y="5578874"/>
                  <a:pt x="5681342" y="5575621"/>
                </a:cubicBezTo>
                <a:lnTo>
                  <a:pt x="5627167" y="5583215"/>
                </a:lnTo>
                <a:cubicBezTo>
                  <a:pt x="5612183" y="5597917"/>
                  <a:pt x="5611727" y="5586689"/>
                  <a:pt x="5591414" y="5587695"/>
                </a:cubicBezTo>
                <a:cubicBezTo>
                  <a:pt x="5574616" y="5587612"/>
                  <a:pt x="5598133" y="5579413"/>
                  <a:pt x="5583028" y="5580877"/>
                </a:cubicBezTo>
                <a:cubicBezTo>
                  <a:pt x="5569804" y="5586020"/>
                  <a:pt x="5562718" y="5576982"/>
                  <a:pt x="5549426" y="5582858"/>
                </a:cubicBezTo>
                <a:cubicBezTo>
                  <a:pt x="5559299" y="5589013"/>
                  <a:pt x="5515978" y="5586206"/>
                  <a:pt x="5519999" y="5592246"/>
                </a:cubicBezTo>
                <a:cubicBezTo>
                  <a:pt x="5498728" y="5585844"/>
                  <a:pt x="5500813" y="5597206"/>
                  <a:pt x="5480028" y="5597282"/>
                </a:cubicBezTo>
                <a:cubicBezTo>
                  <a:pt x="5468519" y="5595356"/>
                  <a:pt x="5461753" y="5595717"/>
                  <a:pt x="5456175" y="5600371"/>
                </a:cubicBezTo>
                <a:cubicBezTo>
                  <a:pt x="5402444" y="5590675"/>
                  <a:pt x="5431269" y="5603179"/>
                  <a:pt x="5388463" y="5602638"/>
                </a:cubicBezTo>
                <a:cubicBezTo>
                  <a:pt x="5350589" y="5601042"/>
                  <a:pt x="5310318" y="5602266"/>
                  <a:pt x="5265898" y="5591830"/>
                </a:cubicBezTo>
                <a:cubicBezTo>
                  <a:pt x="5256434" y="5588423"/>
                  <a:pt x="5240914" y="5588853"/>
                  <a:pt x="5231231" y="5592790"/>
                </a:cubicBezTo>
                <a:cubicBezTo>
                  <a:pt x="5229565" y="5593467"/>
                  <a:pt x="5228139" y="5594226"/>
                  <a:pt x="5226996" y="5595040"/>
                </a:cubicBezTo>
                <a:cubicBezTo>
                  <a:pt x="5199121" y="5587151"/>
                  <a:pt x="5190547" y="5594087"/>
                  <a:pt x="5175988" y="5588131"/>
                </a:cubicBezTo>
                <a:cubicBezTo>
                  <a:pt x="5141664" y="5589465"/>
                  <a:pt x="5120774" y="5599921"/>
                  <a:pt x="5107470" y="5594771"/>
                </a:cubicBezTo>
                <a:cubicBezTo>
                  <a:pt x="5082783" y="5597686"/>
                  <a:pt x="5044558" y="5603218"/>
                  <a:pt x="5027868" y="5605624"/>
                </a:cubicBezTo>
                <a:cubicBezTo>
                  <a:pt x="5023394" y="5609716"/>
                  <a:pt x="5015008" y="5608373"/>
                  <a:pt x="5007324" y="5609209"/>
                </a:cubicBezTo>
                <a:cubicBezTo>
                  <a:pt x="4999584" y="5613033"/>
                  <a:pt x="4963661" y="5613313"/>
                  <a:pt x="4952559" y="5611402"/>
                </a:cubicBezTo>
                <a:lnTo>
                  <a:pt x="4826081" y="5616191"/>
                </a:lnTo>
                <a:lnTo>
                  <a:pt x="4823501" y="5619174"/>
                </a:lnTo>
                <a:lnTo>
                  <a:pt x="4813093" y="5620026"/>
                </a:lnTo>
                <a:lnTo>
                  <a:pt x="4810563" y="5620787"/>
                </a:lnTo>
                <a:cubicBezTo>
                  <a:pt x="4805739" y="5622253"/>
                  <a:pt x="4800910" y="5623620"/>
                  <a:pt x="4795818" y="5624618"/>
                </a:cubicBezTo>
                <a:cubicBezTo>
                  <a:pt x="4792594" y="5611984"/>
                  <a:pt x="4751975" y="5631029"/>
                  <a:pt x="4758404" y="5619510"/>
                </a:cubicBezTo>
                <a:cubicBezTo>
                  <a:pt x="4729867" y="5622800"/>
                  <a:pt x="4743470" y="5610974"/>
                  <a:pt x="4717254" y="5624155"/>
                </a:cubicBezTo>
                <a:cubicBezTo>
                  <a:pt x="4665606" y="5620882"/>
                  <a:pt x="4638526" y="5634254"/>
                  <a:pt x="4591958" y="5624710"/>
                </a:cubicBezTo>
                <a:cubicBezTo>
                  <a:pt x="4600998" y="5629613"/>
                  <a:pt x="4491255" y="5629123"/>
                  <a:pt x="4476215" y="5628210"/>
                </a:cubicBezTo>
                <a:lnTo>
                  <a:pt x="4425193" y="5627414"/>
                </a:lnTo>
                <a:lnTo>
                  <a:pt x="4383866" y="5626546"/>
                </a:lnTo>
                <a:lnTo>
                  <a:pt x="4385596" y="5634646"/>
                </a:lnTo>
                <a:cubicBezTo>
                  <a:pt x="4373497" y="5634009"/>
                  <a:pt x="4366105" y="5636763"/>
                  <a:pt x="4360864" y="5641173"/>
                </a:cubicBezTo>
                <a:lnTo>
                  <a:pt x="4328321" y="5626332"/>
                </a:lnTo>
                <a:lnTo>
                  <a:pt x="4309842" y="5626471"/>
                </a:lnTo>
                <a:lnTo>
                  <a:pt x="4277424" y="5631598"/>
                </a:lnTo>
                <a:lnTo>
                  <a:pt x="4266627" y="5633969"/>
                </a:lnTo>
                <a:lnTo>
                  <a:pt x="4185525" y="5617508"/>
                </a:lnTo>
                <a:lnTo>
                  <a:pt x="4177617" y="5610903"/>
                </a:lnTo>
                <a:cubicBezTo>
                  <a:pt x="4169135" y="5606836"/>
                  <a:pt x="4157063" y="5604954"/>
                  <a:pt x="4136948" y="5608031"/>
                </a:cubicBezTo>
                <a:lnTo>
                  <a:pt x="4132323" y="5609784"/>
                </a:lnTo>
                <a:lnTo>
                  <a:pt x="4098620" y="5599672"/>
                </a:lnTo>
                <a:cubicBezTo>
                  <a:pt x="4087744" y="5595070"/>
                  <a:pt x="3971360" y="5589278"/>
                  <a:pt x="3963475" y="5581841"/>
                </a:cubicBezTo>
                <a:cubicBezTo>
                  <a:pt x="3836034" y="5600252"/>
                  <a:pt x="3827261" y="5567580"/>
                  <a:pt x="3703613" y="5572482"/>
                </a:cubicBezTo>
                <a:cubicBezTo>
                  <a:pt x="3596526" y="5522697"/>
                  <a:pt x="3528981" y="5553020"/>
                  <a:pt x="3432987" y="5545768"/>
                </a:cubicBezTo>
                <a:cubicBezTo>
                  <a:pt x="3341557" y="5540666"/>
                  <a:pt x="3299222" y="5556776"/>
                  <a:pt x="3176381" y="5556110"/>
                </a:cubicBezTo>
                <a:cubicBezTo>
                  <a:pt x="3046225" y="5545252"/>
                  <a:pt x="2856562" y="5551022"/>
                  <a:pt x="2710156" y="5527517"/>
                </a:cubicBezTo>
                <a:cubicBezTo>
                  <a:pt x="2595124" y="5519951"/>
                  <a:pt x="2594726" y="5525545"/>
                  <a:pt x="2550206" y="5524958"/>
                </a:cubicBezTo>
                <a:cubicBezTo>
                  <a:pt x="2535402" y="5528183"/>
                  <a:pt x="2457214" y="5518753"/>
                  <a:pt x="2443041" y="5523990"/>
                </a:cubicBezTo>
                <a:lnTo>
                  <a:pt x="2435613" y="5526704"/>
                </a:lnTo>
                <a:lnTo>
                  <a:pt x="2405682" y="5528307"/>
                </a:lnTo>
                <a:lnTo>
                  <a:pt x="2397487" y="5540337"/>
                </a:lnTo>
                <a:lnTo>
                  <a:pt x="2297454" y="5550765"/>
                </a:lnTo>
                <a:cubicBezTo>
                  <a:pt x="2230952" y="5521480"/>
                  <a:pt x="2174171" y="5556417"/>
                  <a:pt x="2056700" y="5555489"/>
                </a:cubicBezTo>
                <a:cubicBezTo>
                  <a:pt x="2025568" y="5545373"/>
                  <a:pt x="1901680" y="5520750"/>
                  <a:pt x="1878530" y="5535330"/>
                </a:cubicBezTo>
                <a:lnTo>
                  <a:pt x="1859292" y="5535461"/>
                </a:lnTo>
                <a:lnTo>
                  <a:pt x="1835626" y="5533793"/>
                </a:lnTo>
                <a:cubicBezTo>
                  <a:pt x="1823131" y="5534628"/>
                  <a:pt x="1810151" y="5536942"/>
                  <a:pt x="1798939" y="5540285"/>
                </a:cubicBezTo>
                <a:lnTo>
                  <a:pt x="1779046" y="5549949"/>
                </a:lnTo>
                <a:lnTo>
                  <a:pt x="1772421" y="5549018"/>
                </a:lnTo>
                <a:lnTo>
                  <a:pt x="1772052" y="5545689"/>
                </a:lnTo>
                <a:cubicBezTo>
                  <a:pt x="1758274" y="5534165"/>
                  <a:pt x="1670822" y="5556887"/>
                  <a:pt x="1711543" y="5534558"/>
                </a:cubicBezTo>
                <a:cubicBezTo>
                  <a:pt x="1696140" y="5533324"/>
                  <a:pt x="1670188" y="5488258"/>
                  <a:pt x="1631462" y="5491807"/>
                </a:cubicBezTo>
                <a:cubicBezTo>
                  <a:pt x="1579148" y="5498877"/>
                  <a:pt x="1591754" y="5486800"/>
                  <a:pt x="1538763" y="5482781"/>
                </a:cubicBezTo>
                <a:cubicBezTo>
                  <a:pt x="1522078" y="5456666"/>
                  <a:pt x="1527306" y="5478305"/>
                  <a:pt x="1501533" y="5467817"/>
                </a:cubicBezTo>
                <a:cubicBezTo>
                  <a:pt x="1499922" y="5487659"/>
                  <a:pt x="1473126" y="5449434"/>
                  <a:pt x="1461266" y="5469343"/>
                </a:cubicBezTo>
                <a:cubicBezTo>
                  <a:pt x="1456951" y="5466804"/>
                  <a:pt x="1453146" y="5463716"/>
                  <a:pt x="1449415" y="5460467"/>
                </a:cubicBezTo>
                <a:lnTo>
                  <a:pt x="1447454" y="5458776"/>
                </a:lnTo>
                <a:lnTo>
                  <a:pt x="1437814" y="5455515"/>
                </a:lnTo>
                <a:lnTo>
                  <a:pt x="1437334" y="5450209"/>
                </a:lnTo>
                <a:lnTo>
                  <a:pt x="1424429" y="5442157"/>
                </a:lnTo>
                <a:cubicBezTo>
                  <a:pt x="1419251" y="5439819"/>
                  <a:pt x="1413273" y="5438098"/>
                  <a:pt x="1406063" y="5437380"/>
                </a:cubicBezTo>
                <a:cubicBezTo>
                  <a:pt x="1378526" y="5442640"/>
                  <a:pt x="1350821" y="5412037"/>
                  <a:pt x="1316379" y="5419601"/>
                </a:cubicBezTo>
                <a:cubicBezTo>
                  <a:pt x="1304160" y="5420695"/>
                  <a:pt x="1269061" y="5413755"/>
                  <a:pt x="1264090" y="5406153"/>
                </a:cubicBezTo>
                <a:cubicBezTo>
                  <a:pt x="1257115" y="5403410"/>
                  <a:pt x="1247955" y="5404075"/>
                  <a:pt x="1246374" y="5396631"/>
                </a:cubicBezTo>
                <a:cubicBezTo>
                  <a:pt x="1242951" y="5387390"/>
                  <a:pt x="1213970" y="5395299"/>
                  <a:pt x="1220190" y="5386301"/>
                </a:cubicBezTo>
                <a:cubicBezTo>
                  <a:pt x="1199695" y="5391599"/>
                  <a:pt x="1189803" y="5371737"/>
                  <a:pt x="1175643" y="5364651"/>
                </a:cubicBezTo>
                <a:cubicBezTo>
                  <a:pt x="1167337" y="5367627"/>
                  <a:pt x="1159852" y="5363931"/>
                  <a:pt x="1150342" y="5358447"/>
                </a:cubicBezTo>
                <a:lnTo>
                  <a:pt x="1112024" y="5345786"/>
                </a:lnTo>
                <a:lnTo>
                  <a:pt x="1100870" y="5343651"/>
                </a:lnTo>
                <a:lnTo>
                  <a:pt x="1096383" y="5343015"/>
                </a:lnTo>
                <a:lnTo>
                  <a:pt x="1058039" y="5343504"/>
                </a:lnTo>
                <a:cubicBezTo>
                  <a:pt x="1057478" y="5341976"/>
                  <a:pt x="1056597" y="5340487"/>
                  <a:pt x="1055426" y="5339088"/>
                </a:cubicBezTo>
                <a:lnTo>
                  <a:pt x="1044738" y="5333063"/>
                </a:lnTo>
                <a:lnTo>
                  <a:pt x="1033909" y="5335680"/>
                </a:lnTo>
                <a:cubicBezTo>
                  <a:pt x="1035046" y="5328129"/>
                  <a:pt x="1022289" y="5334344"/>
                  <a:pt x="1012649" y="5334541"/>
                </a:cubicBezTo>
                <a:lnTo>
                  <a:pt x="1007115" y="5332775"/>
                </a:lnTo>
                <a:lnTo>
                  <a:pt x="987447" y="5346462"/>
                </a:lnTo>
                <a:cubicBezTo>
                  <a:pt x="976074" y="5346779"/>
                  <a:pt x="963827" y="5334768"/>
                  <a:pt x="953418" y="5333901"/>
                </a:cubicBezTo>
                <a:lnTo>
                  <a:pt x="916854" y="5329435"/>
                </a:lnTo>
                <a:lnTo>
                  <a:pt x="905651" y="5332114"/>
                </a:lnTo>
                <a:cubicBezTo>
                  <a:pt x="881256" y="5332755"/>
                  <a:pt x="855727" y="5330820"/>
                  <a:pt x="838405" y="5339470"/>
                </a:cubicBezTo>
                <a:cubicBezTo>
                  <a:pt x="831364" y="5340489"/>
                  <a:pt x="823548" y="5331589"/>
                  <a:pt x="817627" y="5330580"/>
                </a:cubicBezTo>
                <a:lnTo>
                  <a:pt x="801817" y="5325937"/>
                </a:lnTo>
                <a:lnTo>
                  <a:pt x="798857" y="5320979"/>
                </a:lnTo>
                <a:lnTo>
                  <a:pt x="788354" y="5320143"/>
                </a:lnTo>
                <a:lnTo>
                  <a:pt x="785726" y="5318989"/>
                </a:lnTo>
                <a:cubicBezTo>
                  <a:pt x="780721" y="5316767"/>
                  <a:pt x="775719" y="5314716"/>
                  <a:pt x="770507" y="5313309"/>
                </a:cubicBezTo>
                <a:cubicBezTo>
                  <a:pt x="768924" y="5335137"/>
                  <a:pt x="725899" y="5304945"/>
                  <a:pt x="733810" y="5324286"/>
                </a:cubicBezTo>
                <a:cubicBezTo>
                  <a:pt x="704886" y="5320356"/>
                  <a:pt x="720003" y="5339795"/>
                  <a:pt x="692117" y="5318786"/>
                </a:cubicBezTo>
                <a:cubicBezTo>
                  <a:pt x="640968" y="5327470"/>
                  <a:pt x="620209" y="5334772"/>
                  <a:pt x="574943" y="5327578"/>
                </a:cubicBezTo>
                <a:cubicBezTo>
                  <a:pt x="533141" y="5325624"/>
                  <a:pt x="480989" y="5305543"/>
                  <a:pt x="441302" y="5307062"/>
                </a:cubicBezTo>
                <a:cubicBezTo>
                  <a:pt x="381194" y="5308098"/>
                  <a:pt x="355572" y="5361507"/>
                  <a:pt x="336819" y="5336690"/>
                </a:cubicBezTo>
                <a:cubicBezTo>
                  <a:pt x="308424" y="5343088"/>
                  <a:pt x="294704" y="5344301"/>
                  <a:pt x="270932" y="5345451"/>
                </a:cubicBezTo>
                <a:lnTo>
                  <a:pt x="194189" y="5343588"/>
                </a:lnTo>
                <a:lnTo>
                  <a:pt x="192552" y="5342845"/>
                </a:lnTo>
                <a:cubicBezTo>
                  <a:pt x="185478" y="5341467"/>
                  <a:pt x="181262" y="5342160"/>
                  <a:pt x="178320" y="5343766"/>
                </a:cubicBezTo>
                <a:lnTo>
                  <a:pt x="175596" y="5346411"/>
                </a:lnTo>
                <a:lnTo>
                  <a:pt x="147287" y="5352625"/>
                </a:lnTo>
                <a:lnTo>
                  <a:pt x="114847" y="5355844"/>
                </a:lnTo>
                <a:lnTo>
                  <a:pt x="114306" y="5354983"/>
                </a:lnTo>
                <a:cubicBezTo>
                  <a:pt x="110042" y="5353823"/>
                  <a:pt x="100016" y="5353058"/>
                  <a:pt x="89264" y="5348886"/>
                </a:cubicBezTo>
                <a:cubicBezTo>
                  <a:pt x="93123" y="5327937"/>
                  <a:pt x="57863" y="5341064"/>
                  <a:pt x="49794" y="5329950"/>
                </a:cubicBezTo>
                <a:cubicBezTo>
                  <a:pt x="40251" y="5331715"/>
                  <a:pt x="30226" y="5333199"/>
                  <a:pt x="19924" y="5334282"/>
                </a:cubicBezTo>
                <a:lnTo>
                  <a:pt x="13819" y="5334653"/>
                </a:lnTo>
                <a:lnTo>
                  <a:pt x="13657" y="5334455"/>
                </a:lnTo>
                <a:cubicBezTo>
                  <a:pt x="12246" y="5334096"/>
                  <a:pt x="10207" y="5334053"/>
                  <a:pt x="7139" y="5334438"/>
                </a:cubicBezTo>
                <a:lnTo>
                  <a:pt x="2684" y="5335333"/>
                </a:lnTo>
                <a:lnTo>
                  <a:pt x="0" y="5335496"/>
                </a:lnTo>
                <a:lnTo>
                  <a:pt x="0" y="10592"/>
                </a:lnTo>
                <a:lnTo>
                  <a:pt x="11243827" y="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87258F-64BE-4A49-87E0-D919F7FEB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751" y="1059116"/>
            <a:ext cx="8924392" cy="933486"/>
          </a:xfrm>
        </p:spPr>
        <p:txBody>
          <a:bodyPr>
            <a:normAutofit/>
          </a:bodyPr>
          <a:lstStyle/>
          <a:p>
            <a:pPr algn="ctr"/>
            <a:r>
              <a:rPr lang="en-CN" dirty="0"/>
              <a:t>Learning Objectives</a:t>
            </a:r>
            <a:endParaRPr lang="en-CN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16A12243-4887-4E89-8347-1146AE5D14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1727" y="351737"/>
            <a:ext cx="1348547" cy="40780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cubicBezTo>
                  <a:pt x="781874" y="4129"/>
                  <a:pt x="1607589" y="24681"/>
                  <a:pt x="2170127" y="33245"/>
                </a:cubicBezTo>
                <a:cubicBezTo>
                  <a:pt x="2169852" y="63908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35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D5DE1-545F-934F-8D01-1195BFB9A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5354" y="1998779"/>
            <a:ext cx="10293179" cy="3922358"/>
          </a:xfrm>
        </p:spPr>
        <p:txBody>
          <a:bodyPr>
            <a:normAutofit/>
          </a:bodyPr>
          <a:lstStyle/>
          <a:p>
            <a:r>
              <a:rPr lang="en-CN" sz="2000" dirty="0"/>
              <a:t>Underst</a:t>
            </a:r>
            <a:r>
              <a:rPr lang="en-US" sz="2000" dirty="0"/>
              <a:t>an</a:t>
            </a:r>
            <a:r>
              <a:rPr lang="en-CN" sz="2000" dirty="0"/>
              <a:t>d the difference between vector quanitites and scalar quantities</a:t>
            </a:r>
          </a:p>
          <a:p>
            <a:pPr lvl="1"/>
            <a:r>
              <a:rPr lang="en-CN" sz="1800" dirty="0"/>
              <a:t>Displacement VS distancs</a:t>
            </a:r>
          </a:p>
          <a:p>
            <a:pPr lvl="1"/>
            <a:r>
              <a:rPr lang="en-CN" sz="1800" dirty="0"/>
              <a:t>Velocity VS velocity</a:t>
            </a:r>
          </a:p>
          <a:p>
            <a:pPr lvl="1"/>
            <a:r>
              <a:rPr lang="en-CN" sz="1800" dirty="0"/>
              <a:t>Acceleration, etc </a:t>
            </a:r>
          </a:p>
          <a:p>
            <a:r>
              <a:rPr lang="en-US" sz="2000" dirty="0"/>
              <a:t>Being able to extract information from motions diagram</a:t>
            </a:r>
          </a:p>
          <a:p>
            <a:pPr lvl="1"/>
            <a:r>
              <a:rPr lang="en-US" sz="1800" dirty="0"/>
              <a:t>Know what gradient of a graph represents</a:t>
            </a:r>
          </a:p>
          <a:p>
            <a:pPr lvl="1"/>
            <a:r>
              <a:rPr lang="en-US" sz="1800" dirty="0"/>
              <a:t>Velocity VS Time (area under the curve, gradient, acceleration)</a:t>
            </a:r>
          </a:p>
          <a:p>
            <a:pPr lvl="1"/>
            <a:r>
              <a:rPr lang="en-US" sz="1800" dirty="0"/>
              <a:t>Acceleration VS Time</a:t>
            </a:r>
          </a:p>
          <a:p>
            <a:r>
              <a:rPr lang="en-US" sz="2000" dirty="0"/>
              <a:t>Know how to use the kinematics equations</a:t>
            </a:r>
          </a:p>
          <a:p>
            <a:r>
              <a:rPr lang="en-US" sz="2000" dirty="0"/>
              <a:t>Know how to do solve kinematics problems</a:t>
            </a:r>
          </a:p>
          <a:p>
            <a:r>
              <a:rPr lang="en-US" sz="2000" dirty="0"/>
              <a:t>Understand Free fall motion</a:t>
            </a:r>
          </a:p>
          <a:p>
            <a:endParaRPr lang="en-CN" sz="1700" dirty="0"/>
          </a:p>
          <a:p>
            <a:endParaRPr lang="en-CN" sz="1700" dirty="0"/>
          </a:p>
        </p:txBody>
      </p:sp>
    </p:spTree>
    <p:extLst>
      <p:ext uri="{BB962C8B-B14F-4D97-AF65-F5344CB8AC3E}">
        <p14:creationId xmlns:p14="http://schemas.microsoft.com/office/powerpoint/2010/main" val="556061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75905-5624-ED43-B90B-76ECF7EB2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52774" cy="4303464"/>
          </a:xfrm>
        </p:spPr>
        <p:txBody>
          <a:bodyPr>
            <a:normAutofit/>
          </a:bodyPr>
          <a:lstStyle/>
          <a:p>
            <a:r>
              <a:rPr lang="en-CN" sz="2000" dirty="0"/>
              <a:t>Calculate the total displacement and distance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D541B4E-FDF4-8442-8916-60E6D11E9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CN" dirty="0"/>
              <a:t>Worked Examle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3FFE9B-25B1-C448-B2DE-150B1576B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292" y="1825625"/>
            <a:ext cx="4533340" cy="276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06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0C8227F-2396-5A4F-A85E-8E131D57B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CN" dirty="0"/>
              <a:t>Graph Acceleration</a:t>
            </a:r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C225E117-6030-0849-9F69-851531277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68" y="1524434"/>
            <a:ext cx="2635390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68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FE55F-BEE1-DD49-8056-1E0F0EA2E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N" dirty="0"/>
              <a:t>Answer</a:t>
            </a:r>
          </a:p>
        </p:txBody>
      </p:sp>
      <p:pic>
        <p:nvPicPr>
          <p:cNvPr id="4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38C6E0BF-EE1B-4647-8F4E-9A689782E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257" y="1329923"/>
            <a:ext cx="5233885" cy="541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99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74F7B-41FD-EE4F-AECB-775A43514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4" y="174032"/>
            <a:ext cx="10175631" cy="1111843"/>
          </a:xfrm>
        </p:spPr>
        <p:txBody>
          <a:bodyPr anchor="ctr">
            <a:normAutofit/>
          </a:bodyPr>
          <a:lstStyle/>
          <a:p>
            <a:pPr algn="ctr"/>
            <a:r>
              <a:rPr lang="en-CN" sz="4000" dirty="0"/>
              <a:t>Acceleration Versus Time 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5BB5F-B41C-2540-8E3E-108C04D43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184" y="2018046"/>
            <a:ext cx="5087816" cy="3753361"/>
          </a:xfrm>
        </p:spPr>
        <p:txBody>
          <a:bodyPr anchor="ctr">
            <a:normAutofit/>
          </a:bodyPr>
          <a:lstStyle/>
          <a:p>
            <a:r>
              <a:rPr lang="en-US" sz="2000" dirty="0"/>
              <a:t>Acceleration vs time graphs tells us about an object's velocity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Slope/gradient</a:t>
            </a:r>
            <a:r>
              <a:rPr lang="en-US" sz="2000" dirty="0"/>
              <a:t>: rate of change of acceleration</a:t>
            </a:r>
          </a:p>
          <a:p>
            <a:pPr marL="0" indent="0">
              <a:buNone/>
            </a:pPr>
            <a:br>
              <a:rPr lang="en-US" sz="2000" dirty="0"/>
            </a:b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algn="ctr"/>
            <a:endParaRPr lang="en-CN" sz="2000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CD078777-6C1A-0F4F-95B2-8AE9830DA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57" y="1911928"/>
            <a:ext cx="5135785" cy="3209866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2F1ACB4-920B-FD47-9A0C-70EE09841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5435" y="3765048"/>
            <a:ext cx="1879600" cy="10033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B33D5BB-646C-4A4A-839C-52BF7B63ABBD}"/>
              </a:ext>
            </a:extLst>
          </p:cNvPr>
          <p:cNvSpPr/>
          <p:nvPr/>
        </p:nvSpPr>
        <p:spPr>
          <a:xfrm>
            <a:off x="1008184" y="4669592"/>
            <a:ext cx="51357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Area under the curve</a:t>
            </a:r>
            <a:r>
              <a:rPr lang="en-US" dirty="0"/>
              <a:t>: change in velocity during a time interval.</a:t>
            </a:r>
            <a:br>
              <a:rPr lang="en-US" dirty="0"/>
            </a:br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CDEC048A-EFDF-7A42-9D43-58365D8DEC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3150" y="5257800"/>
            <a:ext cx="2230850" cy="83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240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6DFC7-3C5A-C04F-B585-28371BECB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N" dirty="0"/>
              <a:t>Worked Example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C8606F-C6F0-7348-A7A9-610F7E5D3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N" dirty="0"/>
              <a:t>Find the change in velocity and jerk</a:t>
            </a:r>
          </a:p>
          <a:p>
            <a:pPr marL="0" indent="0">
              <a:buNone/>
            </a:pPr>
            <a:endParaRPr lang="en-CN" dirty="0"/>
          </a:p>
        </p:txBody>
      </p:sp>
      <p:pic>
        <p:nvPicPr>
          <p:cNvPr id="8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A20E7426-1330-254F-805F-005201641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63882"/>
            <a:ext cx="55801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42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A891D-EA49-4844-88AC-6AE1DD814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N" dirty="0"/>
              <a:t>Diaplcement, Velocity, and Acceleration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1058B12-AEBE-2745-AE84-A58910F73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1858962"/>
            <a:ext cx="5257800" cy="4351338"/>
          </a:xfrm>
        </p:spPr>
        <p:txBody>
          <a:bodyPr/>
          <a:lstStyle/>
          <a:p>
            <a:r>
              <a:rPr lang="en-CN" dirty="0"/>
              <a:t>Displacement to velocity: </a:t>
            </a:r>
            <a:r>
              <a:rPr lang="en-CN" dirty="0">
                <a:solidFill>
                  <a:srgbClr val="FF0000"/>
                </a:solidFill>
              </a:rPr>
              <a:t>First derivative</a:t>
            </a:r>
          </a:p>
          <a:p>
            <a:r>
              <a:rPr lang="en-CN" dirty="0"/>
              <a:t>Displacement to acceleration: </a:t>
            </a:r>
            <a:r>
              <a:rPr lang="en-CN" dirty="0">
                <a:solidFill>
                  <a:srgbClr val="FF0000"/>
                </a:solidFill>
              </a:rPr>
              <a:t>Second derivation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76C156-D1F3-7C4A-9F26-3C773968E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750" y="1537740"/>
            <a:ext cx="4273550" cy="484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17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20119-6AE8-7943-B09F-2826C9949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N" dirty="0"/>
              <a:t>In Mathematical Expression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CE375-B69B-6046-9C15-BF89EE240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3005778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1FE6A-DC75-8441-96CD-F3445E23E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N" dirty="0"/>
              <a:t>Worked Example 1-Calculus</a:t>
            </a:r>
          </a:p>
        </p:txBody>
      </p:sp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9FCE16BA-CDFD-3048-B8CF-94969BDA95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41617"/>
            <a:ext cx="10515600" cy="1690377"/>
          </a:xfrm>
        </p:spPr>
      </p:pic>
    </p:spTree>
    <p:extLst>
      <p:ext uri="{BB962C8B-B14F-4D97-AF65-F5344CB8AC3E}">
        <p14:creationId xmlns:p14="http://schemas.microsoft.com/office/powerpoint/2010/main" val="8168483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1FE6A-DC75-8441-96CD-F3445E23E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N" dirty="0"/>
              <a:t>Worked Example2 - Calculus</a:t>
            </a:r>
          </a:p>
        </p:txBody>
      </p:sp>
      <p:pic>
        <p:nvPicPr>
          <p:cNvPr id="5" name="Content Placeholder 4" descr="Chart&#10;&#10;Description automatically generated with low confidence">
            <a:extLst>
              <a:ext uri="{FF2B5EF4-FFF2-40B4-BE49-F238E27FC236}">
                <a16:creationId xmlns:a16="http://schemas.microsoft.com/office/drawing/2014/main" id="{ADDBC3A6-22B2-9D43-9742-1C020C81F2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1100" y="1690688"/>
            <a:ext cx="9829800" cy="2451100"/>
          </a:xfrm>
        </p:spPr>
      </p:pic>
    </p:spTree>
    <p:extLst>
      <p:ext uri="{BB962C8B-B14F-4D97-AF65-F5344CB8AC3E}">
        <p14:creationId xmlns:p14="http://schemas.microsoft.com/office/powerpoint/2010/main" val="10045276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BFBCC-4A32-C540-83EC-D3511A787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Kinematics Equation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70E346-B98B-43A6-A4DA-D36FF6328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32938" y="-6032938"/>
            <a:ext cx="126124" cy="12192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DEADBFC-5A9B-8B43-B68F-271FEFCA7A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71893" y="1709057"/>
            <a:ext cx="7894663" cy="4440746"/>
          </a:xfrm>
          <a:prstGeom prst="rect">
            <a:avLst/>
          </a:prstGeom>
        </p:spPr>
      </p:pic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4059036E-DBA1-2444-AB12-866E4F0434BD}"/>
              </a:ext>
            </a:extLst>
          </p:cNvPr>
          <p:cNvSpPr txBox="1">
            <a:spLocks/>
          </p:cNvSpPr>
          <p:nvPr/>
        </p:nvSpPr>
        <p:spPr>
          <a:xfrm>
            <a:off x="8979877" y="2813538"/>
            <a:ext cx="2866292" cy="1628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N" dirty="0">
                <a:highlight>
                  <a:srgbClr val="FFFF00"/>
                </a:highlight>
              </a:rPr>
              <a:t>CONSTANT ACCELERARION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061892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91E39-543A-8342-8AEF-9A2D62B62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N" dirty="0"/>
              <a:t>Vector and Scalar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4DDF20E-ABA4-8642-98E4-1CE07296F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9" y="1690688"/>
            <a:ext cx="10515600" cy="4351338"/>
          </a:xfrm>
        </p:spPr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5747664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7CF32-774A-E94E-B78B-144A16D7E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For IB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5C451-C517-084B-BEFD-93767F3D2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82199B-FAD7-C54E-85BC-69D17E4DC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131" y="1027906"/>
            <a:ext cx="5575300" cy="4838700"/>
          </a:xfrm>
          <a:prstGeom prst="rect">
            <a:avLst/>
          </a:prstGeom>
        </p:spPr>
      </p:pic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DBE9C31E-DF25-0C40-B69C-CEABFA734A73}"/>
              </a:ext>
            </a:extLst>
          </p:cNvPr>
          <p:cNvSpPr txBox="1">
            <a:spLocks/>
          </p:cNvSpPr>
          <p:nvPr/>
        </p:nvSpPr>
        <p:spPr>
          <a:xfrm>
            <a:off x="8979877" y="2813538"/>
            <a:ext cx="2866292" cy="1628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N" dirty="0">
                <a:highlight>
                  <a:srgbClr val="FFFF00"/>
                </a:highlight>
              </a:rPr>
              <a:t>CONSTANT ACCELERARION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1046746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EB484-89FD-2C46-93EA-745092CB9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N" dirty="0"/>
              <a:t>Kinematic Equation From Motion Diagram</a:t>
            </a: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EDDD38D5-4567-8B41-AC93-EEE17C172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1822" y="2056693"/>
            <a:ext cx="5626100" cy="3822700"/>
          </a:xfrm>
        </p:spPr>
      </p:pic>
    </p:spTree>
    <p:extLst>
      <p:ext uri="{BB962C8B-B14F-4D97-AF65-F5344CB8AC3E}">
        <p14:creationId xmlns:p14="http://schemas.microsoft.com/office/powerpoint/2010/main" val="13353146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54371-20A1-E042-A02A-387B4180C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N" dirty="0"/>
              <a:t>Worked Example 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80FDE6-C749-CE49-B9FB-4154780330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10515600" cy="738354"/>
          </a:xfrm>
        </p:spPr>
      </p:pic>
    </p:spTree>
    <p:extLst>
      <p:ext uri="{BB962C8B-B14F-4D97-AF65-F5344CB8AC3E}">
        <p14:creationId xmlns:p14="http://schemas.microsoft.com/office/powerpoint/2010/main" val="3494912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4B80B-3754-9148-ABEB-6986B898D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N" dirty="0"/>
              <a:t>Worked Example 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0FAE46-36FC-3748-8506-D7E0081820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8513" y="1525371"/>
            <a:ext cx="10502900" cy="546100"/>
          </a:xfrm>
        </p:spPr>
      </p:pic>
    </p:spTree>
    <p:extLst>
      <p:ext uri="{BB962C8B-B14F-4D97-AF65-F5344CB8AC3E}">
        <p14:creationId xmlns:p14="http://schemas.microsoft.com/office/powerpoint/2010/main" val="22663398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4B80B-3754-9148-ABEB-6986B898D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N" dirty="0"/>
              <a:t>Worked Example 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5F4A9E-02EF-9E49-B5DA-BF5D4B998E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9036" y="1484652"/>
            <a:ext cx="10515600" cy="1264848"/>
          </a:xfrm>
        </p:spPr>
      </p:pic>
    </p:spTree>
    <p:extLst>
      <p:ext uri="{BB962C8B-B14F-4D97-AF65-F5344CB8AC3E}">
        <p14:creationId xmlns:p14="http://schemas.microsoft.com/office/powerpoint/2010/main" val="22666005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C0D07-1665-7243-A116-30B01D028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N" dirty="0"/>
              <a:t>Free Fall Motion: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C0555-18EA-604F-AB58-B65CDEC6A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dirty="0"/>
              <a:t>Affected by gravity only</a:t>
            </a:r>
          </a:p>
          <a:p>
            <a:pPr lvl="1"/>
            <a:r>
              <a:rPr lang="en-CN" dirty="0"/>
              <a:t>Vertical Acceleration</a:t>
            </a:r>
          </a:p>
          <a:p>
            <a:pPr lvl="1"/>
            <a:r>
              <a:rPr lang="en-CN" dirty="0"/>
              <a:t>Vertical Velocity</a:t>
            </a:r>
          </a:p>
          <a:p>
            <a:pPr lvl="1"/>
            <a:r>
              <a:rPr lang="en-CN" dirty="0"/>
              <a:t>Horizontal Velocity</a:t>
            </a:r>
          </a:p>
          <a:p>
            <a:pPr lvl="1"/>
            <a:r>
              <a:rPr lang="en-CN" dirty="0"/>
              <a:t>Vertical Displacement</a:t>
            </a:r>
          </a:p>
          <a:p>
            <a:pPr lvl="1"/>
            <a:r>
              <a:rPr lang="en-CN" dirty="0"/>
              <a:t>Formula</a:t>
            </a:r>
          </a:p>
          <a:p>
            <a:pPr lvl="1"/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75EBDA-987D-654E-B25C-F6691817E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459" y="816890"/>
            <a:ext cx="35687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987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F8C32-705B-8947-8AD7-42804E467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N" dirty="0"/>
              <a:t>Worked Example 1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DF1E696D-EDE7-8844-A098-D81124F09A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541125"/>
            <a:ext cx="10515600" cy="1733791"/>
          </a:xfrm>
        </p:spPr>
      </p:pic>
    </p:spTree>
    <p:extLst>
      <p:ext uri="{BB962C8B-B14F-4D97-AF65-F5344CB8AC3E}">
        <p14:creationId xmlns:p14="http://schemas.microsoft.com/office/powerpoint/2010/main" val="2800520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295D1-2B5B-9942-BAFC-D3B743219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N" dirty="0"/>
              <a:t>Worked Example 2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5186D446-A9A9-BD42-A874-715DC93039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26253"/>
            <a:ext cx="10515600" cy="1347899"/>
          </a:xfrm>
        </p:spPr>
      </p:pic>
    </p:spTree>
    <p:extLst>
      <p:ext uri="{BB962C8B-B14F-4D97-AF65-F5344CB8AC3E}">
        <p14:creationId xmlns:p14="http://schemas.microsoft.com/office/powerpoint/2010/main" val="5229043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40BEE-726F-6A41-B189-2C38BD01B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N" dirty="0"/>
              <a:t>Worked Example 3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7332A9A0-82AF-2E4F-94DA-D6021BA3F6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48673"/>
            <a:ext cx="10515600" cy="1680327"/>
          </a:xfrm>
        </p:spPr>
      </p:pic>
    </p:spTree>
    <p:extLst>
      <p:ext uri="{BB962C8B-B14F-4D97-AF65-F5344CB8AC3E}">
        <p14:creationId xmlns:p14="http://schemas.microsoft.com/office/powerpoint/2010/main" val="26364007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B5F9E-6501-1547-B1E7-CD8D9B1C1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N" dirty="0"/>
              <a:t>Worked Example 4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9F36D4-4867-E04C-AD9F-CAAC49CC40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690688"/>
            <a:ext cx="10515600" cy="1246293"/>
          </a:xfrm>
        </p:spPr>
      </p:pic>
    </p:spTree>
    <p:extLst>
      <p:ext uri="{BB962C8B-B14F-4D97-AF65-F5344CB8AC3E}">
        <p14:creationId xmlns:p14="http://schemas.microsoft.com/office/powerpoint/2010/main" val="268491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150396F-C36D-904F-8D2C-50EFDFC4F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2434" y="643466"/>
            <a:ext cx="7067132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323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BAEC7-3462-8045-AE85-FF33D3B9C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N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F2F0E-04B0-F841-A335-8C6F82CD5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https://</a:t>
            </a:r>
            <a:r>
              <a:rPr lang="en-US" dirty="0" err="1"/>
              <a:t>www.google.com.hk</a:t>
            </a:r>
            <a:r>
              <a:rPr lang="en-US" dirty="0"/>
              <a:t>/</a:t>
            </a:r>
            <a:r>
              <a:rPr lang="en-US" dirty="0" err="1"/>
              <a:t>search?q</a:t>
            </a:r>
            <a:r>
              <a:rPr lang="en-US" dirty="0"/>
              <a:t>=</a:t>
            </a:r>
            <a:r>
              <a:rPr lang="en-US" dirty="0" err="1"/>
              <a:t>velocity+to+acceleration+graph&amp;newwindow</a:t>
            </a:r>
            <a:r>
              <a:rPr lang="en-US" dirty="0"/>
              <a:t>=1&amp;safe=</a:t>
            </a:r>
            <a:r>
              <a:rPr lang="en-US" dirty="0" err="1"/>
              <a:t>strict&amp;sxsrf</a:t>
            </a:r>
            <a:r>
              <a:rPr lang="en-US" dirty="0"/>
              <a:t>=ALeKk01JJhg2kFuJlwKx1W7s2noB-TiFXg:1618895866606&amp;source=</a:t>
            </a:r>
            <a:r>
              <a:rPr lang="en-US" dirty="0" err="1"/>
              <a:t>lnms&amp;tbm</a:t>
            </a:r>
            <a:r>
              <a:rPr lang="en-US" dirty="0"/>
              <a:t>=</a:t>
            </a:r>
            <a:r>
              <a:rPr lang="en-US" dirty="0" err="1"/>
              <a:t>isch&amp;sa</a:t>
            </a:r>
            <a:r>
              <a:rPr lang="en-US" dirty="0"/>
              <a:t>=</a:t>
            </a:r>
            <a:r>
              <a:rPr lang="en-US" dirty="0" err="1"/>
              <a:t>X&amp;ved</a:t>
            </a:r>
            <a:r>
              <a:rPr lang="en-US" dirty="0"/>
              <a:t>=2ahUKEwj5tbqIiYzwAhWJad4KHW-ACTEQ_AUoAXoECAEQAw&amp;biw=1440&amp;bih=687#imgrc=9d6dZ-ezMEi-QM</a:t>
            </a:r>
          </a:p>
          <a:p>
            <a:r>
              <a:rPr lang="en-US" dirty="0"/>
              <a:t>https://</a:t>
            </a:r>
            <a:r>
              <a:rPr lang="en-US" dirty="0" err="1"/>
              <a:t>easylifephysics.wordpress.com</a:t>
            </a:r>
            <a:r>
              <a:rPr lang="en-US" dirty="0"/>
              <a:t>/mechanics/motion-along-straight-line/</a:t>
            </a:r>
            <a:endParaRPr lang="en-CN" dirty="0"/>
          </a:p>
          <a:p>
            <a:r>
              <a:rPr lang="en-US" dirty="0"/>
              <a:t>https://www.wlwv.k12.or.us/</a:t>
            </a:r>
            <a:r>
              <a:rPr lang="en-US" dirty="0" err="1"/>
              <a:t>cms</a:t>
            </a:r>
            <a:r>
              <a:rPr lang="en-US" dirty="0"/>
              <a:t>/lib8/OR01001812/Centricity/Domain/1335/BW15%20Test%20review%20bookwork%20answers.pdf</a:t>
            </a:r>
          </a:p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509180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A5015-EFAE-D843-8434-53A058E7E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N" dirty="0"/>
              <a:t>Displacement and Distance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8E445-3309-3043-A10D-D3DCA25BBD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989079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FA82D-D71B-5248-B399-FD65C7900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Calculating Displacement: Pythagorean theorem </a:t>
            </a:r>
            <a:endParaRPr lang="en-CN" dirty="0"/>
          </a:p>
        </p:txBody>
      </p:sp>
      <p:pic>
        <p:nvPicPr>
          <p:cNvPr id="1026" name="Picture 2" descr="Why the Pythagorean Theorem Is True | by Slawomir Chodnicki | The Startup |  Medium">
            <a:extLst>
              <a:ext uri="{FF2B5EF4-FFF2-40B4-BE49-F238E27FC236}">
                <a16:creationId xmlns:a16="http://schemas.microsoft.com/office/drawing/2014/main" id="{69EC47A4-A0A1-D448-8E68-501CE80DCB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615" y="1787670"/>
            <a:ext cx="569876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502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8B968-391E-BC41-984E-E463753AB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N" dirty="0"/>
              <a:t>Worked Example1 - Displacement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49516-DE36-104B-ACC3-96EC991CB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dirty="0"/>
              <a:t>A girl run to the left for 3 meters, and then goes up for 4 meters. What is the total displacment the girl travelled?</a:t>
            </a:r>
          </a:p>
        </p:txBody>
      </p:sp>
    </p:spTree>
    <p:extLst>
      <p:ext uri="{BB962C8B-B14F-4D97-AF65-F5344CB8AC3E}">
        <p14:creationId xmlns:p14="http://schemas.microsoft.com/office/powerpoint/2010/main" val="2260051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692C8-6247-7444-AA16-D550E2E0E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N" dirty="0"/>
              <a:t>Worked Example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DA136-7169-1343-B19C-C4C58EA86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4678" y="1525374"/>
            <a:ext cx="10515600" cy="4351338"/>
          </a:xfrm>
        </p:spPr>
        <p:txBody>
          <a:bodyPr/>
          <a:lstStyle/>
          <a:p>
            <a:r>
              <a:rPr lang="en-CN" dirty="0"/>
              <a:t>In a </a:t>
            </a:r>
            <a:r>
              <a:rPr lang="en-US" dirty="0"/>
              <a:t>Cartesian coordinates plane, a ball initially locates at the position of (3,6). After a certain period of time, the ball is being moved to the position of (11,3) by winds. What is the total displacement travelled by the ball?</a:t>
            </a:r>
            <a:endParaRPr lang="en-CN" dirty="0"/>
          </a:p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667883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A9402-E9F6-E84B-9628-78D8D2069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N" dirty="0"/>
              <a:t>Velocity and Speed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DA5B2-9EF8-284A-AC0F-9E63A84CF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817745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696</Words>
  <Application>Microsoft Macintosh PowerPoint</Application>
  <PresentationFormat>Widescreen</PresentationFormat>
  <Paragraphs>105</Paragraphs>
  <Slides>40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Motion In 1D</vt:lpstr>
      <vt:lpstr>Learning Objectives</vt:lpstr>
      <vt:lpstr>Vector and Scalar</vt:lpstr>
      <vt:lpstr>PowerPoint Presentation</vt:lpstr>
      <vt:lpstr>Displacement and Distance</vt:lpstr>
      <vt:lpstr>Calculating Displacement: Pythagorean theorem </vt:lpstr>
      <vt:lpstr>Worked Example1 - Displacement</vt:lpstr>
      <vt:lpstr>Worked Example 2</vt:lpstr>
      <vt:lpstr>Velocity and Speed</vt:lpstr>
      <vt:lpstr>Worked Example</vt:lpstr>
      <vt:lpstr>Instantaneous Velocity and Speed </vt:lpstr>
      <vt:lpstr>Acceleration</vt:lpstr>
      <vt:lpstr>Instantaneous acceleration</vt:lpstr>
      <vt:lpstr>Motion Diagram – Displacement VS Time</vt:lpstr>
      <vt:lpstr>Motion Diagram – Velocity VS Time</vt:lpstr>
      <vt:lpstr>PowerPoint Presentation</vt:lpstr>
      <vt:lpstr>PowerPoint Presentation</vt:lpstr>
      <vt:lpstr>Velocity Versus Time Graph Summary</vt:lpstr>
      <vt:lpstr>Worked Examle 1</vt:lpstr>
      <vt:lpstr>Worked Examle 2</vt:lpstr>
      <vt:lpstr>Graph Acceleration</vt:lpstr>
      <vt:lpstr>Answer</vt:lpstr>
      <vt:lpstr>Acceleration Versus Time Graph</vt:lpstr>
      <vt:lpstr>Worked Example</vt:lpstr>
      <vt:lpstr>Diaplcement, Velocity, and Acceleration</vt:lpstr>
      <vt:lpstr>In Mathematical Expression</vt:lpstr>
      <vt:lpstr>Worked Example 1-Calculus</vt:lpstr>
      <vt:lpstr>Worked Example2 - Calculus</vt:lpstr>
      <vt:lpstr>Kinematics Equation</vt:lpstr>
      <vt:lpstr>For IB</vt:lpstr>
      <vt:lpstr>Kinematic Equation From Motion Diagram</vt:lpstr>
      <vt:lpstr>Worked Example 1</vt:lpstr>
      <vt:lpstr>Worked Example 2</vt:lpstr>
      <vt:lpstr>Worked Example 3</vt:lpstr>
      <vt:lpstr>Free Fall Motion: Properties</vt:lpstr>
      <vt:lpstr>Worked Example 1</vt:lpstr>
      <vt:lpstr>Worked Example 2</vt:lpstr>
      <vt:lpstr>Worked Example 3</vt:lpstr>
      <vt:lpstr>Worked Example 4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Motion In 1D</dc:title>
  <dc:creator>Dorothy JiaNi</dc:creator>
  <cp:lastModifiedBy>Dorothy JiaNi</cp:lastModifiedBy>
  <cp:revision>1</cp:revision>
  <dcterms:created xsi:type="dcterms:W3CDTF">2021-05-28T12:53:52Z</dcterms:created>
  <dcterms:modified xsi:type="dcterms:W3CDTF">2021-05-28T12:58:42Z</dcterms:modified>
</cp:coreProperties>
</file>