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3.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4.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5.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3" r:id="rId23"/>
    <p:sldId id="281" r:id="rId24"/>
    <p:sldId id="284" r:id="rId25"/>
    <p:sldId id="282" r:id="rId26"/>
    <p:sldId id="279" r:id="rId27"/>
    <p:sldId id="285" r:id="rId28"/>
    <p:sldId id="307" r:id="rId29"/>
    <p:sldId id="306" r:id="rId30"/>
    <p:sldId id="286" r:id="rId31"/>
    <p:sldId id="287" r:id="rId32"/>
    <p:sldId id="288" r:id="rId33"/>
    <p:sldId id="293" r:id="rId34"/>
    <p:sldId id="294" r:id="rId35"/>
    <p:sldId id="290" r:id="rId36"/>
    <p:sldId id="295" r:id="rId37"/>
    <p:sldId id="299" r:id="rId38"/>
    <p:sldId id="291" r:id="rId39"/>
    <p:sldId id="296" r:id="rId40"/>
    <p:sldId id="300" r:id="rId41"/>
    <p:sldId id="297" r:id="rId42"/>
    <p:sldId id="298" r:id="rId43"/>
    <p:sldId id="301" r:id="rId44"/>
    <p:sldId id="302" r:id="rId45"/>
    <p:sldId id="303" r:id="rId46"/>
    <p:sldId id="305"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B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1" autoAdjust="0"/>
    <p:restoredTop sz="94737" autoAdjust="0"/>
  </p:normalViewPr>
  <p:slideViewPr>
    <p:cSldViewPr>
      <p:cViewPr>
        <p:scale>
          <a:sx n="50" d="100"/>
          <a:sy n="50" d="100"/>
        </p:scale>
        <p:origin x="-965" y="-1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60"/>
    </p:cViewPr>
  </p:sorterViewPr>
  <p:notesViewPr>
    <p:cSldViewPr>
      <p:cViewPr varScale="1">
        <p:scale>
          <a:sx n="74" d="100"/>
          <a:sy n="74" d="100"/>
        </p:scale>
        <p:origin x="-210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6:11.433"/>
    </inkml:context>
    <inkml:brush xml:id="br0">
      <inkml:brushProperty name="width" value="0.05833" units="cm"/>
      <inkml:brushProperty name="height" value="0.05833" units="cm"/>
      <inkml:brushProperty name="fitToCurve" value="1"/>
    </inkml:brush>
  </inkml:definitions>
  <inkml:trace contextRef="#ctx0" brushRef="#br0">111 83 8,'0'0'28,"-42"2"0,16 0-9,26-2-2,-25 4-3,25-4-4,-19 0-2,19 0-2,0 0 0,0 0-1,0 0-1,21-6 0,-21 6-1,21 0 0,-21 0-1,38 2 0,-10 4-1,6-6 2,8 2-2,11 3-1,9-3 0,8-2 1,8 0-1,3 0 1,4-7 0,6 3-2,-2-2 2,-4-3-1,-9 1 1,0-1-2,-10 1 2,-4-1-2,-9 7 1,-9-4 0,-12 4 0,-2-5 0,-9 5 0,-21 2 0,32-6 0,-32 6 1,19-5-1,-19 5 0,0 0 0,0 0 0,0 0 0,21-12-1,-21 12 1,0 0-3,0 0-1,0 0-4,0 0-27,0 0-1,0 0-1,0 0 0</inkml:trace>
  <inkml:trace contextRef="#ctx0" brushRef="#br0" timeOffset="951.6017">1850-54 29,'0'0'31,"0"0"0,34 0-18,-34 0-3,40-8-2,-19 8-3,13-9 0,2 7-4,0-6 1,3-1 0,-10 3-1,3-1-1,-6 1 0,1 0 1,-27 6-2,36-15-3,-36 15-9,0 0-19,0 0-2,0 0 4</inkml:trace>
  <inkml:trace contextRef="#ctx0" brushRef="#br0" timeOffset="1232.4022">1907 164 17,'0'0'31,"-23"17"1,23-17 1,0 0-25,0 0-2,42-7 0,-14 9-2,10-6-2,7 4 0,1 0 0,3-4 2,6 2-3,-8 0 2,-3-5-3,-5 5 0,-12 2-4,7-15-14,-13 13-14,-21 2-3,19-11 2</inkml:trace>
  <inkml:trace contextRef="#ctx0" brushRef="#br0" timeOffset="1887.603">2732-348 22,'-19'-10'28,"19"10"-1,-25-11-2,25 11-30,0 0-16,29 0-5,-7-4-2</inkml:trace>
  <inkml:trace contextRef="#ctx0" brushRef="#br0" timeOffset="1731.603">2775-162 14,'-11'-22'32,"11"22"-1,0 0 3,9 30-19,-16 9-4,18-14-3,-7 24-1,4 0-3,1 13-1,-1-13 0,5 6-1,-4-8-1,-5-4 0,0-9-1,0-9-1,-4-1-2,0-24-5,-2 30-19,2-30-7,0 0-1,-10-34 0</inkml:trace>
  <inkml:trace contextRef="#ctx0" brushRef="#br0" timeOffset="2324.4041">3059-184 13,'15'26'28,"0"10"3,-7 0-10,24 1-5,-24 18-5,18-19-2,-14 11-3,1-13 0,-9 0-3,7-10 0,-5-3 0,-6-21-1,7 23 0,-7-23 0,0 0 0,0 0-1,-4-27 0,4 3-1,-3-3 1,8-10-1,1-3-1,5-7 1,6 0-1,-3 0 1,16 3-1,-4 5 1,1 14 0,1 5 0,-1 16 0,3 15 0,-5 14 1,5 5-1,-11 15 2,5 2-1,-8 2-1,-1 0 1,4-2-2,-12-9 0,8-12-5,-22 10-18,11-17-10,-4-19-2,0 0 2</inkml:trace>
  <inkml:trace contextRef="#ctx0" brushRef="#br0" timeOffset="3088.8054">4352-9 24,'3'-38'31,"1"1"1,17 6-1,21 1-19,-3 6-6,18 1-1,-4 8-2,8-2-1,-5 10-1,-6 7 1,-14 9 0,-6 4 0,-13 12 0,-15 3 0,-17 4-1,-6 6 0,-13-1 0,-8 1-2,2-6 0,-7 2-1,9-15-2,-3 5-1,22-18-6,-10 11-12,29-17-11,0 0 2,0 0 0</inkml:trace>
  <inkml:trace contextRef="#ctx0" brushRef="#br0" timeOffset="2776.8049">4442-203 44,'10'19'34,"3"13"0,12 9-11,-16 21-10,20-7-3,-20 28-3,14-6-1,-14 4-3,8-7-1,-7 1-1,-3-13-1,-1-9 0,-4-4-2,9-15-1,-18-4-6,7-30-15,0 0-11,0 0-1,0 0 1</inkml:trace>
  <inkml:trace contextRef="#ctx0" brushRef="#br0" timeOffset="4071.6072">5339-218 25,'-15'-36'29,"15"36"2,-36-36-2,15 21-19,-11 11-1,6-1-5,-6 14 0,5 4-2,1 8 1,5 5 0,2 12-2,9-2 1,1 5 2,11-3-2,0 0 1,11-8-2,0-2 0,6-7 1,2-10 1,4-7-3,-3-6 0,1-9 0,0-8 0,-4-4-1,1-5 0,-8-2 1,-1 0-1,-5-2 0,5 5 1,-9 5 0,-2 22-1,4-29 0,-4 29 1,0 0-1,0 0 1,17 21 0,-11 0-1,7 7 2,4 0-1,7 6 0,3-5 0,3-3 0,6-7-1,-6-4-2,10-15-2,-8 4-2,14-21-1,-16 11-1,10-24 1,-8 11 0,8-13 1,-6 2 3,-6-2 2,-9 2 3,-13 1 1,3-6 2,-13 10 0,-9 1 0,-10 5-1,1 6 1,-12 11 0,5 7-1,-7 12 1,10 4 0,-1 13-1,8 0 1,2 7 0,10-7 0,9 2 0,9-8 0,6-5-1,6-12 0,3-3-1,12-16 1,-13-5-1,7-6-2,-4-3 0,-1-3 0,-10-3-1,-4 3 1,-2-1 0,-5 5 0,-4 2 0,-2 19 1,-4-28-1,4 28 1,0 0 0,0 0 0,-13 21 0,17 7 0,-4 12 1,13 7-1,-2 13 0,6 2 0,8 4 0,-6 2 0,2 0-1,-6-6 1,0 0-1,-11-5 0,-8-4 0,-9-8 0,-8-7 0,-9-6-2,1-15 0,-9 0-2,6-17-2,-13 0-3,26-21-6,-19 13-11,21-22-8,4 2-1,11-6 1</inkml:trace>
  <inkml:trace contextRef="#ctx0" brushRef="#br0" timeOffset="4539.608">6189-162 36,'0'0'33,"0"0"2,0 0-2,0 0-24,23 2 0,5-19-4,-5 10-1,9-10-2,0 5-2,2-10 0,0 1-1,-5-5 1,-5-3-1,-3 3-1,-6-4 1,-7 7-1,-8-3 0,0 26 1,-21-25-1,2 27 2,-6 8 0,-1 7 2,-12 13 0,15 6 0,4 11 1,6 0 0,4 6 2,11-8-1,5 2-1,12-6 0,13-3-2,-3-13 1,5-1-1,2-9-1,5-7-1,-3-1-2,4-9-2,-18 4-8,3-17-23,-6 2 0,-6-4-2,-4-2 2</inkml:trace>
  <inkml:trace contextRef="#ctx0" brushRef="#br0" timeOffset="6396.0112">8206 25 3,'0'0'31,"0"0"0,0 0-1,0 0-11,23-11-4,-23 11-4,30-17-3,-9 9-3,21-18 0,-1 5-2,16-11 0,5-2-2,5-9 1,12 3-1,-1-11 1,7 6 0,-4-6 0,-3 8-2,1-6 1,-7 7 1,-2 5-2,-9 3 0,3 2 1,-9 7-1,2 1 1,-2 7-1,-4-2 0,0 4 1,-4 0 0,0 7-1,-5-1 1,-2 1-1,-8-1 0,-4 5 1,-5 2-1,-23 2-1,28-9 1,-28 9 1,0 0-1,0 0 0,0 0 0,0 0 0,0 0 0,0 0 0,0 0 0,0 0 0,0 0 0,0 0 0,0 0 0,0 0 0,0 0-1,0 0 1,0 0-1,0 0-1,0 0-2,0 0-4,-30 7-20,30-7-7,-30 6-2,30-6 2</inkml:trace>
  <inkml:trace contextRef="#ctx0" brushRef="#br0" timeOffset="9922.6175">8348-5 12,'0'0'16,"0"0"0,0 0-1,0 0-1,0 0 1,0 0-4,0 0-1,0 0-2,0 0-2,0 0-1,0 0 0,0 0-2,23-15 0,-23 15 0,30-23 0,-30 23-1,42-23 1,-18 8 0,5-2 0,-1-3-1,6 1 1,-7 6-2,10-4 1,-4 2-1,1-6 0,0 4 0,4 0 0,-1 0-1,-8 0 2,3 0-2,2 0 0,-4-2 0,-3 6 1,-1-4 0,-1 0-1,5-4 0,-1 4 0,-1-3 0,2 1 1,-1 0-1,-1-4 1,0-1-1,1 7 0,-3-2 0,-3-2 0,0 1 1,1 1-1,-1 2 0,-2 0 0,5-2 0,-3 2 0,-4 0 0,2 0-1,5 0 1,-1 0 0,-1-2 0,3 6 0,-1-4 0,3 2 0,3 2 1,-2 2-1,-1-1 0,5-1-1,-4-4 2,4 2-1,-6 2 0,1-4 0,-1 2 0,-3 0 0,3 0 0,-11 3 0,-17 12 1,34-22-1,-34 22 0,29-19 0,-29 19 0,28-15 1,-28 15-1,0 0 0,23-13 0,-23 13 0,0 0 0,0 0 1,0 0-2,0 0 1,19-12 0,-19 12 1,0 0-1,0 0 0,0 0 0,0 0-1,0 0 2,0 0-1,0 0 0,0 0 0,0 0 0,0 0 0,0 0 0,0 0 0,0 0 1,0 0-1,0 0 1,0 0-1,0 0-1,5 19 2,-5-19-1,0 0 0,-11 27 0,11-27 1,-13 28-1,9-9 1,0 5-1,-3 3 0,1 12 1,2 6 0,0 8 0,2 4 0,2 3 0,2 0 0,-7 1 0,5-1 0,0 0 0,5-11-1,-1-2 1,-2-9-1,-2 2 1,4-10-1,0 4 0,-4-8 1,5-1-1,-5 3 1,-2-4-1,6-5 0,-4-19 1,-2 27-1,2-27 0,0 0 1,0 24-1,0-24 0,0 0-1,0 0 1,0 0-1,0 0 0,0 0-1,0 0-2,-2-24-4,2 24-19,-28-17-9,28 17-2,-30-38 1</inkml:trace>
  <inkml:trace contextRef="#ctx0" brushRef="#br0" timeOffset="8174.4144">8295 42 2,'0'0'15,"0"0"0,-17 0-1,17 0-1,0 0 1,-23 4 1,23-4-1,0 0-1,0 0-1,0 0-3,0 0-2,0 0-1,0 0-2,0 0-1,25-6 0,-6 8-2,15-2 0,4-2 1,9 0-1,6-2 0,4 4-1,5-9 1,3 5 0,-1-3-1,-5 1 3,1 4-3,1-7 0,3 9 1,0-6 0,3 4-1,6 0 1,-3-5-1,14 5 0,-3 2 0,2 2 1,-1-8 0,1 4-1,-9 2 0,-4 0 0,-6 0 0,-9 0 0,-8 0 0,-11-4 1,-7 1-1,-3 1 0,-26 2 0,27-15 0,-27 15 0,0 0 0,0 0 0,0 0 0,9-25 0,-9 25 0,0 0-2,-17-4 0,17 4-4,-36-7-4,15-1-23,-1 14-1,-5-10-2,-3 2 1</inkml:trace>
  <inkml:trace contextRef="#ctx0" brushRef="#br0" timeOffset="13697.8241">8369-62 0,'0'0'24,"0"0"1,0 0-8,0 0-4,0 0-2,0 0-3,0 0-2,30-19 0,-30 19 0,25-17-1,-25 17 0,32-26-1,-32 26-1,30-26 0,-30 26 0,23-17-1,-23 17-1,0 0 0,23-4 0,-23 4 0,0 0 0,13 21 0,-13-21-1,4 26 1,-4-26-1,3 23 1,-3-23 0,4 20-1,-4-20 1,0 0 0,0 0 0,0 0-1,23-26 1,-23 26 0,28-30-1,-13 9 0,-15 21 0,40-30 1,-40 30-1,32-28 0,-32 28 0,25-21 0,-25 21 0,0 0 0,0 0 0,0 0 0,0 30 1,0-30-1,-17 40 0,6-16 0,3-5 0,2 4 1,6-23-1,-11 30 0,11-30 1,0 0-1,0 0 1,0 0 0,0 0-1,19-30 0,-19 30 0,23-40 0,-23 40 1,30-36-1,-30 36 0,32-34 0,-32 34 0,23-22 0,-23 22 0,0 0 0,0 0 0,0 0 0,0 20 0,0-20 0,-17 31 0,7-7 1,3-3-1,3-2 0,0 1 1,4-20 0,-2 27 0,2-27 1,0 0 0,0 0-2,0 0 1,19-25-1,-19 25 1,25-39-1,-14 16 0,4-3 0,2 7 0,-2-6 0,2 8 0,-17 17 0,21-35 0,-21 35 0,19-10 0,-19 10 0,0 0 0,-2 19 0,2-19 0,-13 43 0,7-18 0,-3 3 1,3-3 0,2 1-1,4-9 1,0-17 0,6 23 0,-6-23 0,0 0 0,25-23 0,-25 23-1,26-40 0,-14 14 0,10-2 0,-7-4 0,2 3 0,-3 1 0,1 0 0,0 3 0,-6 5 0,-9 20 0,14-25 0,-14 25 0,0 0 0,0 0 0,-6 38 0,0-12 0,-3 4 1,-4 2-1,3 2 0,3 2 0,1-13 1,4 3-1,2-26 1,-2 25 0,2-25-1,0 0 1,19-15 0,-8-4-1,6-4 0,-1-7 0,8-2 0,-1-2 0,3 4 0,-3-2 0,-2 2 0,0 1-1,-2 5 1,-19 24 0,26-30 0,-26 30 0,0 0 0,0 0 0,2 34-1,-10-8 1,-5 8 0,0 2 0,0 0 0,1-1 0,1-1 0,3-11 0,1-4 1,7-19-1,0 0 0,0 0 1,0 0-1,0 0 1,30-23-1,-17 4 0,1-9 0,3-8 0,-2 6 0,-2-6-1,2-3 1,2 1 0,-4 2 0,-7 2 0,2 8 0,-1 3 0,-7 23 0,6-22 0,-6 22 0,-13 30 0,5 2 0,-3 11 0,-6 2 0,2 6 0,3 0 0,-1 0 0,5-8 1,3-14-1,3-9 1,2-20-1,0 0 1,0 0-1,32-13 0,-19-15 1,4-4-1,-2-2 0,4-6 0,0-7 0,0-4 0,2-3 0,-2-1 0,0-7-1,4 5 1,1-3 0,-7 17-1,0 7 1,-5 6 0,-12 30 0,0 0 0,5 28 0,-16 10 0,-12 20 0,4 1 0,-5 5 0,1 5 0,2-8 0,2-7 0,4-8 0,4-9 0,3-12 1,8-25-1,0 22 0,0-22 0,0 0 0,19-22 0,-4-3 1,4-7-1,2-11-1,0 1 1,3-12 0,3-8 0,7-6 0,-4 7 0,-7-1-1,3 6 1,-5 5 0,-2 11-1,-9 12 1,-10 28-1,0 0 1,-4 23 0,-13 18-1,-4 19 1,-7 8 1,-1 8-1,-3 3 0,2-2 0,1-2 0,3-9 0,9-20 1,2-7-1,7-9 0,8-30 0,2 19 0,-2-19 0,0 0 0,36-39 0,-15 10 0,5-8 0,5-7 0,-5-10 0,8-5 0,2-5 0,0-6 0,-2 4 0,-2 6 0,-1 7-1,-5 4 1,-3 12 0,-6 14 0,-17 23-1,0 0 1,-6 45 1,-17 8-1,-5 9 0,-2 12 1,-2 5-1,1 2 1,-1-2-1,9-15 1,6-13-1,2-8 1,6-18 0,9-25-1,0 0 0,0 0 1,0 0-1,26-32 0,-11 4 0,6-10-1,4-11 2,11-6-1,-4-11-1,2 2 1,-2-2 0,2-5-1,-2 5 1,-5 0 0,-4 15-1,-6 13 1,-6 19-1,-11 19 1,0 0 0,-11 57 0,-12 5 0,-2 17 0,-5 8 1,-4 3-1,2-7 0,2-4 1,5-11-1,2-21 1,12-9-1,7-19 0,4-19 1,0 0-1,0 0 0,21-19 0,-6-13 0,8-2 0,3-13 0,-1-10 0,5-14-1,2 1 1,-3-3 0,-1-1 0,2 1-1,-5 10 1,-6 7 0,-2 16-1,-8 21 1,-9 19 0,6 23 1,-12 26-1,-11 21 0,-7 18 0,3 7 1,-9 6 0,7-1 0,-2-4 0,6-15-1,6-20 0,4-16 1,1-11-1,8-34 0,0 0 0,0 0 0,0 0 0,25-47-1,-8 7 1,2-11 0,9-5-1,-7-5 1,7-6-1,-5-5 1,0 0-1,-10 8 0,0 2 1,-5 13-1,-3 11 1,-5 38-1,0 0 1,0 0 0,-28 53 0,13-4 0,0 10-1,-4 5 0,6-2-1,-6 0-2,11-19-2,-18 8-13,18-32-16,-1 11-2,9-30 1,0 19 1</inkml:trace>
  <inkml:trace contextRef="#ctx0" brushRef="#br0" timeOffset="15944.2281">9779-167 16,'24'-6'24,"-24"6"-2,0 0-2,0 0-3,0 0-4,-41-4-1,41 4-3,-40-7-2,19 5-2,-13 2 0,4-6-2,3 10 0,-3-8-1,3 10-1,-7-4 0,4-2 0,7 7 0,-1-5 0,24-2-1,-27 8 1,27-8-1,0 0 1,40 17-1,-8-10 0,6-5 1,11 4-1,6-4 1,0-2-1,-4 0 1,-7-8-1,-1 8 0,-11-2 0,-7-5 2,-25 7-1,0 0-1,0 0 0,0 0 1,-32 9-1,3-7 1,-10 4-1,-1-6 1,-2 3-1,-1 1 1,1-8-1,2 1 1,4 3-1,6 0 0,-2 3 0,7 1 0,3 0 0,3 5 0,19-9 0,0 0 0,-8 23 0,8-23 1,34 6-2,0-1 2,8-5-1,9-7 0,2 12 0,0-5 0,-6-7 0,-5 7 0,-2 2 1,-12 7-1,-28-9 0,23 6 0,-23-6 0,0 0 1,-36 11-1,4-5 0,-2-6 1,-10 0-1,-3 2 0,-8-2-1,4 0 2,-6 0-1,6 0 0,-4 5-1,-2-5 1,4 2 0,-2-2-1,4 2 1,-2 4-1,4-6 1,4 7-1,1-3 1,1 2 0,3 3 0,8-3 0,3-1 0,3 1 0,5 0-1,-2-4 1,23-2 0,-32 7-1,32-7 1,-26 2 0,26-2 0,-27 2 0,27-2 0,-26 4 0,26-4 0,-25 0 0,25 0 0,-21 5 0,21-5 0,0 0 0,-19 0 0,19 0 0,0 0 0,0 0 0,0 0 0,0 0 0,0 0 0,0 0 0,0 0 0,0 0 0,0 0 0,0 0 0,23 0 0,-23 0 0,44 0 0,-10-2 0,11-1 1,4-3-1,16 0 0,10 1 0,5-1 1,7-3-1,2 1 0,7-3 1,-5 5-1,0-3 0,-8 5 0,-7-7 0,-10 1 0,-7 3 0,-8 5 0,-11 2 0,-8-8 0,-8-1-1,-24 9 2,38 7-2,-38-7 1,19 0 0,-19 0 0,0 0 0,0 0 0,0 0 0,0 0-1,0 0 0,0 0 1,0 0 0,-26 4 0,1 0-1,-7-8 1,-6 8 0,0-2 0,-7-4 0,-4-2 0,-1 0 1,-12-5-2,1 5 2,3 4-1,-3-4 0,-1 1-1,1 6 2,6-6-2,12 3 1,5-4 0,13 2 0,25 2 0,0 0 0,23-11 0,17 7 0,7 2 0,12-4 1,11 1-1,5-1 0,-10 0 0,-5-5 0,-12 5 0,-5-3 0,-9 7 1,-15 0-1,-19 2 0,0 0 0,0 0 1,-40 0-1,10 0 0,-13 0 0,-5 2 0,-3-2 0,-4 2 0,-7 2 1,9-4-1,6 2 0,5-2 0,14 0 0,9 0 0,19 0 0,0 0 1,0 0-1,43 0 0,-7 0 0,11 0 0,3 0 0,8-2 0,-5 2 0,-2-6 0,-7 6-1,-10 0 0,-2 0-1,-32 0-2,51-4-7,-51 4-17,23 15-6,-23-15-2,23 4 1</inkml:trace>
  <inkml:trace contextRef="#ctx0" brushRef="#br0" timeOffset="7020.0123">9743-772 7,'0'-21'28,"0"21"1,0 0-2,-4-30-9,4 30-6,0 0-4,0 0-2,0 0-1,0 0-1,-2-19 0,2 19 0,0 0 0,6 19 1,-6-19-1,15 47 1,-4-13-1,-7 17-1,9 0 0,-5 11-1,11 2 0,-8 4-1,4-6 0,2-4 0,-5-5 1,5-2-2,-6-13 1,8 5-1,-10-11 1,1-2-1,-3-5 0,-1-8 0,-6-17-1,6 26-1,-6-26-2,0 0-5,-12 25-22,12-25-5,0 0-1,-24-12 0</inkml:trace>
  <inkml:trace contextRef="#ctx0" brushRef="#br0" timeOffset="17519.8308">10524-141 42,'0'0'32,"-24"13"1,24-13-3,22-9-24,5 9-2,18-13-1,1 13-1,7-6 0,-4 4-2,0-4 1,0 3-1,-9-3 1,-4 4-2,-13 2-3,9-2-10,-32 2-18,30-7-1,-30 7 0,0 0 0</inkml:trace>
  <inkml:trace contextRef="#ctx0" brushRef="#br0" timeOffset="17239.0303">10534-392 15,'0'0'31,"0"0"0,0 0 2,0 0-18,0 0-4,43 2-3,-20 4-3,13-8-2,-2 2-1,9-4-1,-7 2-1,4 2-1,-4-7 1,-13 5-1,5 0-3,-28 2-2,30-9-7,-30 9-18,0 0-1,0 0 0,-20 20 0</inkml:trace>
  <inkml:trace contextRef="#ctx0" brushRef="#br0" timeOffset="19657.0346">11743-795 24,'0'0'29,"0"0"1,21-6-7,-21 6-7,3-24-5,-3 24-4,-9-19 0,9 19-4,-15-26 1,15 26-1,-25-21-1,25 21 0,-41-15 0,18 17 0,2 3-2,-2 5 2,-7 11-1,4 11 2,-1 11-2,6 10 1,4-2-1,4 9 1,13 0-1,2-5 1,15-10-1,0-3-1,13-12 1,2-8 0,4-10-1,0-5 0,-5-9-1,3-5 0,-4-3-1,2-7-1,-13 8-5,11-17 1,-30 26-5,40-40-3,-40 40 0,25-38 3,-25 38 2,15-43 4,-8 24 4,-7-7 5,10 1 5,-10 25 3,0-45 2,0 45-1,-4-28-1,4 28-3,0 0-1,-21 19-2,21-19 0,-11 52-2,13-25-1,-6 16 1,8-9-2,-2 2 0,11-10 0,2-1 0,-15-25 0,36 30 0,-13-28 0,3-4 0,-1-8-1,3-5 1,-3-5-2,-1-5 1,-5-3-1,-7-12 1,-7-1-2,-5 1 1,-7-3 0,-1 5 0,-13 4 0,-1 0-1,-5 14 0,8 3 1,-11 17-2,11-4-2,0 19 1,19-15-1,-17 17 0,17-17 0,17 19 0,4-19 0,2 7 2,11-14 1,0 7 2,0 0 2,7-2 1,-12 11 1,7-7 1,-10 15 0,-3 0 1,-14 15-1,5-4 1,-12 8-3,5-2 1,-7 4-2,0-4 0,-7-2 0,5-6-1,2-7 0,0-19 1,-2 19-1,2-19 0,0 0 0,0 0-1,-2-28 1,4 9-1,2-11 0,3 1-1,6-12 1,1 3-1,6-1 0,-4 1 0,10 10 1,-5 1-1,0 12 1,-2 11 0,1 14 0,-20-10 0,25 45 1,-14-5-1,-11 1 0,6 10 1,-6-2 0,0-9-1,-4-1 1,-1-11-1,1-3 0,4-25 1,0 19-1,0-19 1,0 0-1,-2-27 0,13 10 1,-3-11 0,1-6-1,-1-5-1,11-1 2,-2-3-2,9 5 1,-5-3 0,-2 7-1,6 7 1,1 8-1,-7 4 1,0 17 0,-19-2 1,32 34 0,-19-6-1,-5 12 1,-2 3-1,-3-1 1,3 3-1,-8-9 0,8-6-2,-6-7 0,0 1-1,0-24-3,0 0-4,0 0-12,0 0-6,30-17-1,-30 17 1,13-41 10,-13 41 6,6-44 6,0 12 7,-10 2 12,12-11 8,-5 3 3,7-2-2,-6 14-8,13-17-3,-8 22-3,8-2-2,-17 23 0,0 0 0,19 36-1,-11-6 2,-12 10-2,6 7-2,-14 8 0,9-6-1,-1-2-2,-2-6-2,8-14-2,-13 1-8,11-28-20,0 0-3,0 0 0,0 0 0</inkml:trace>
  <inkml:trace contextRef="#ctx0" brushRef="#br0" timeOffset="20686.6364">12886-906 38,'0'0'30,"-23"-17"3,23 17-4,0 0-18,0 0-9,19 19-4,2-12-1,-21-7-3,41 23 1,-41-23 1,33 24 3,-7-12 1,-9 7 3,6 7 1,-10 8 2,15-13 2,-16 22-2,16-11 1,-11 21-3,0-14-1,-9 10-1,1-15 0,-7 0 1,2-11-2,-8 1 1,4-24-1,-4 19 1,4-19-1,0 0 0,0-21 0,6-3-1,-2-1 0,9-10 0,-2-1-2,3-9 0,-1 3 1,6-3-1,0 9 0,-2-2 0,0 14 1,-17 24-1,32-25 2,-32 25 0,21 27 1,-19 7 0,0 5 2,-4 12-2,2 0 1,0 9 0,7-14 0,-5-1-1,11-9 0,1-8 0,-14-28 0,36 24 0,-12-24 0,-1-11-1,0-2 0,11-6 0,-8-4 0,1-5-2,3 2 1,2-8 0,-7 2 0,-3-2 0,-1-4-1,-9-3 1,-5 5 0,-7 4 0,-11 7 0,11 25 1,-40-22-1,14 29 2,-7 8-1,3 19 1,7 4 0,1 2 1,12 3-1,1 0 0,11-7 1,5-4-1,8-9 0,-15-23 1,38 19-1,-17-21-1,4-6 1,1-7-1,-3-2 0,3-4 0,-3-3 0,2-4 0,-10-1 0,-2 1 0,-5 2 1,-3 1-1,-3 6 0,-2 19 1,-2-20-1,2 20 0,0 0 1,-13 47 0,17-6 0,0 12-1,5 5 2,2 8-1,-1 6 0,-6 0-1,3 5 1,-7-7-1,-2-3 1,-11-4-1,2-5 0,-4-5 0,-2-6-1,-6-9 0,-4-8-1,-1-6 0,-10-3-3,4-15 0,-19 7-8,15-26-17,-13 13-6,8-8-1,1 4 2</inkml:trace>
  <inkml:trace contextRef="#ctx0" brushRef="#br0" timeOffset="21716.2382">14367-701 24,'12'-30'33,"-12"30"0,0-26 0,0 26-12,-6-27-9,6 27-3,0 0-2,-28-9-3,28 9-1,-34 26 0,20-5-1,-6 13-1,1 6 0,7-1-1,1 6 1,11 1-1,2-7 1,7-7-1,3-7 0,3-3 1,6-12 0,-1-5-1,3-12 1,-23 7-2,47-28 1,-26 5 0,-4-5 0,0-6-2,-11 0 1,-4-2 0,-4 2-1,-4-2 1,-18 2-1,5 6 1,-2 9-2,-4-3 0,-1 14-1,26 8-5,-42-4-9,42 4-14,0 0-2,0 0 1,0 0 0</inkml:trace>
  <inkml:trace contextRef="#ctx0" brushRef="#br0" timeOffset="22387.0391">14543-836 29,'0'0'32,"34"-17"0,-34 17 1,25 0-14,-25 0-9,11 28-3,-14-2-3,8 3 0,-5 12-1,2-3-1,2 9 1,-2-6-1,2-1-1,7-6 0,-5-8 0,5-7 0,-11-19 0,28 15-1,-28-15-1,33-11 0,-11-6 0,-22 17 1,36-38-2,-17 14 1,0-5-1,-8 1 2,1-6-1,-5 4 0,-5 0 1,-2 2-1,0 5 1,-2 4-1,2 19 0,0 0 1,0 0 0,-19 23 0,16 3 1,8 4-1,-3 6 2,6-2-1,1 0 1,8-8-1,4-3 0,2-10 0,-23-13-1,41 8 0,-16-16-1,-4-5-1,3-8-1,-10-1 1,8-7-1,-12 1 1,7-10 0,-15-1 1,-4-3 0,0-3 2,-4-4 0,1-4 0,-3 6 2,4 2-1,-9 9 0,11 4 0,-2 13 1,4 19-1,0 0 0,-5 27 0,5 14 0,2 10 0,1 13-1,3 6-1,2 3 1,1-1-1,8-8 0,-11-4-1,5-14-1,-5-5-1,5-22-3,-18 7-20,7-26-10,0 0-1,0 0 1</inkml:trace>
  <inkml:trace contextRef="#ctx0" brushRef="#br0" timeOffset="22589.8394">14922-804 54,'-21'-36'36,"21"36"-1,0 0 0,23-13-23,13 5-7,7 4-4,10 1-1,6 1-1,1 2-1,5-6-2,-16 6-6,10-13-15,-20 15-9,-10-4-1,-29 2 2</inkml:trace>
</inkml:ink>
</file>

<file path=ppt/ink/ink1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9:39.119"/>
    </inkml:context>
    <inkml:brush xml:id="br0">
      <inkml:brushProperty name="width" value="0.05833" units="cm"/>
      <inkml:brushProperty name="height" value="0.05833" units="cm"/>
      <inkml:brushProperty name="fitToCurve" value="1"/>
    </inkml:brush>
  </inkml:definitions>
  <inkml:trace contextRef="#ctx0" brushRef="#br0">15065-2154 6,'0'0'31,"23"0"2,-23 0 1,34-34-18,-34 34-3,34-38-4,-17 20-3,13-18-3,-9 4-1,9-4 0,-3 2-2,3-4 1,-7 1-2,5 5 1,-5 1 0,-2 9 0,-6 1-1,-15 21 0,19-19-1,-19 19-2,0 0-1,0 0-5,0 0-15,-15 21-10,15-21 2,-17 36 0</inkml:trace>
  <inkml:trace contextRef="#ctx0" brushRef="#br0" timeOffset="312.0005">15241-2067 29,'0'0'31,"0"0"2,13 24-16,12-41-2,-25 17-5,34-26-3,-34 26-1,44-42-3,-18 14-1,1-6 1,5-2-1,2 1-3,6-7 2,-8 6-3,6-1 1,-10 3-2,4 0-1,-19 15-3,12-9-6,-25 28-9,4-21-13,-4 21 3,0 0-2</inkml:trace>
  <inkml:trace contextRef="#ctx0" brushRef="#br0" timeOffset="842.4014">15898-2925 7,'0'0'30,"-13"-30"3,13 30-1,-42-24-19,42 24-3,-32-8-3,32 8-2,-40 13-1,19 4 0,-11 15-1,11 0 1,2 15-1,4-1 0,4 6-1,11 1-1,4-4 1,7-7 0,10-3-1,5-14-2,6-5 2,6-12 0,10-2 0,-5-14 1,6-3-1,-5-8-1,-1-6 1,-1-5-2,-8-7 1,-6 3-1,-16-4 1,-5-2 0,-10-1-2,-9 3 1,-7-1 0,-13 5 0,2 7 0,-8 5-1,4 3-1,-6 17-4,21-11-8,-13 26-19,32-13-2,-34 17 1</inkml:trace>
  <inkml:trace contextRef="#ctx0" brushRef="#br0" timeOffset="-2527.2045">13126-2944 5,'0'0'27,"0"0"1,0 0-8,0 0-1,0 0-5,0 0-4,0 0-1,-17 32-1,17-32-1,-6 49-2,4-18-2,0 12 0,2 2-2,-4 4 0,8-4 0,-2-5 0,6-4-1,-1-6 0,1-2-1,-1-9 0,-7-19-1,21 26 0,-21-26-3,0 0-1,0 0-6,19-5-14,-19 5-8,2-23 1,-2 23 1</inkml:trace>
  <inkml:trace contextRef="#ctx0" brushRef="#br0" timeOffset="-2293.2041">13205-2727 16,'0'0'30,"0"0"1,0 0 1,0 0-23,0 0-2,34-2-2,2 0-2,-4 4-1,4-7 0,-4 3-2,4-4 0,-7 0-2,1 1-1,2-7-5,-32 12-9,23-11-15,-23 11 1,21-15 0</inkml:trace>
  <inkml:trace contextRef="#ctx0" brushRef="#br0" timeOffset="-2028.0036">13580-2910 10,'-4'-37'29,"-2"16"2,6 21-7,-7-32-7,7 32-5,0 0-2,-17 11-3,17-11 0,-4 47-2,4-15-1,-8 15-1,8-1-1,-5 10 0,3-7-1,2 2 0,0-4-1,0-9-1,0-2 0,4-10-1,-6-1-1,2-25-3,0 35-7,0-35-21,0 0-1,22 0 1,-22 0 0</inkml:trace>
  <inkml:trace contextRef="#ctx0" brushRef="#br0" timeOffset="-1435.2026">13839-2448 20,'0'0'32,"0"0"2,0 0-5,4 21-13,24-14-3,-15 20-4,20-3-2,-1 14-2,19-4 0,4 11-2,-2-7-1,-4 1 0,0 1-2,-7-6 1,-6-2-2,-4 0 1,-15-13-1,-17-19-2,13 34-3,-13-34-4,0 0-24,0 0-3,0 0 1,0 0-1</inkml:trace>
  <inkml:trace contextRef="#ctx0" brushRef="#br0" timeOffset="-733.2013">14800-2069 19,'0'0'31,"-13"-23"0,-6 14-10,17-14-6,-26 23-4,28 0-4,-51-7-2,26 7-1,-9 15 0,4 4-1,-6 13-1,6 7 0,3 10 0,4-4 0,12 6 0,7-4-1,6 4 1,11-7-1,6 1 0,10-13 0,3-6 0,8-5 1,3-10-2,4-7 0,3-8-3,-3-5 1,8-10-3,-25 8-2,21-16-13,-28 12-15,5-5-1,-28 20 1</inkml:trace>
  <inkml:trace contextRef="#ctx0" brushRef="#br0" timeOffset="-43759.077">9139-784 11,'0'0'15,"20"-28"1,-20 28 0,0 0-1,0 0 1,10-25-3,-10 25-1,0 0-3,-23-3-1,23 3-2,-24 22-2,8 1-1,-8 13 0,5 7-1,-8 12 0,5 3-1,-1 4 1,2-3-2,2 3 1,2-13-1,8-2 1,-1-9-1,8-6 0,-5-6-1,7-26 1,2 30-1,-2-30-1,0 0-1,21 0-2,-21 0-4,17-22-8,-17 22-12,15-23-6,-2 4 3</inkml:trace>
  <inkml:trace contextRef="#ctx0" brushRef="#br0" timeOffset="-43291.0761">9407-784 11,'0'0'30,"0"0"0,14-26-12,-14 26-2,0 0-4,-33 36-3,24-12-2,-14 18-1,2 3-2,-5 8 0,5 7-2,-7 8 0,7-2 0,0-4-1,4-4-1,4-9 1,5-5-1,-1-10-1,3-6 0,6-28-1,0 30-1,0-30-2,0 0-3,0 0-10,23-2-16,-23 2 1,15-30 1</inkml:trace>
  <inkml:trace contextRef="#ctx0" brushRef="#br0" timeOffset="-42542.2748">9530-1560 10,'0'0'28,"-39"-15"-6,10 20-5,12-5-1,-26 21-6,18-2-2,-17 22-2,14-5 0,-8 21-2,17-3 0,0 12-1,4-2 0,17 4 0,4-13-1,11-4 0,7-6-1,5-11 0,10-15 1,1-4 0,11-15-1,-7-10-1,9-10 0,-10-5 0,-5-7 1,2-9-1,-14-3-1,-7-1 1,-7-6 0,-7 4 0,-7 2 0,-7 0 0,-4 5-1,-1 2 1,-10 10-1,-3 4 0,-3 14-3,11-1 0,-17 15-6,36-4-13,-34 5-10,34-5 0,0 0 0</inkml:trace>
  <inkml:trace contextRef="#ctx0" brushRef="#br0" timeOffset="-49250.2866">7814 238 17,'-23'0'33,"23"0"0,0 0-10,0 0-6,0 0-5,38 13-5,-17-4-3,19-9 0,-1 4-2,11-2 0,-1 0-1,-2-4-1,2 0-1,-5 2-2,5-6-2,-24 10-9,3-15-19,-9 9-2,-19 2 0</inkml:trace>
  <inkml:trace contextRef="#ctx0" brushRef="#br0" timeOffset="-48641.8855">8817 36 21,'-38'-19'26,"19"10"1,-2 3-15,-18 14-1,16-3-3,-13 18-1,8-4 0,-12 20-1,21-5 2,-15 19-3,21-6 0,1 10 0,12-8-2,4 7 0,9-9-1,4-5 0,8-3 1,3-7-2,8-9 2,4-2-1,0-6-2,5-6 3,-3-7-3,3-6 0,-1-3-4,3-8 3,-13 5-3,4-14-2,-15 16-4,7-16-20,-30 24-5,32-21 0,-32 21 1</inkml:trace>
</inkml:ink>
</file>

<file path=ppt/ink/ink10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5:18.074"/>
    </inkml:context>
    <inkml:brush xml:id="br0">
      <inkml:brushProperty name="width" value="0.08333" units="cm"/>
      <inkml:brushProperty name="height" value="0.08333" units="cm"/>
      <inkml:brushProperty name="fitToCurve" value="1"/>
    </inkml:brush>
    <inkml:context xml:id="ctx1">
      <inkml:inkSource xml:id="inkSrc4">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1" timeString="2011-02-25T11:58:33.666"/>
    </inkml:context>
  </inkml:definitions>
  <inkml:traceGroup>
    <inkml:annotationXML>
      <emma:emma xmlns:emma="http://www.w3.org/2003/04/emma" version="1.0">
        <emma:interpretation id="{2A56119B-52AC-4D80-9176-65F8DDCFCB94}" emma:medium="tactile" emma:mode="ink">
          <msink:context xmlns:msink="http://schemas.microsoft.com/ink/2010/main" type="inkDrawing" rotatedBoundingBox="11488,6864 16562,10863 12690,15776 7616,11778" hotPoints="8791,10801 10284,8402 13506,8434 15563,10681 14281,13745 10186,13831" semanticType="enclosure" shapeName="Hexagon">
            <msink:destinationLink direction="with" ref="{197CCBFD-828C-45A8-AAB2-3B57A1A9B261}"/>
            <msink:destinationLink direction="with" ref="{48BB1AAB-257F-47A4-84C1-68BA3B1C7257}"/>
          </msink:context>
        </emma:interpretation>
      </emma:emma>
    </inkml:annotationXML>
    <inkml:trace contextRef="#ctx0" brushRef="#br0">1488 0 5,'0'0'6,"0"0"-1,0 0-1,0 0 0,0 0 0,0 0-1,8 21 0,-8-21 1,0 0 0,0 0 1,0 0 1,0 0 0,0 0 1,0 0-1,0 0 0,0 0-1,0 0 0,0 0-1,-2 18-2,2-18 0,0 0 0,0 0-1,-18 27 0,18-27 1,-14 25-1,14-25 0,-19 27 1,19-27-1,-16 30 0,16-30 0,-21 35 1,21-35-1,-26 29 0,13-8-1,-3-3 1,2 5-1,-3-2 0,1-1 1,-1 1-2,1 4 1,0 1 0,-1-3 0,1 4 0,-3-2 1,1 3-1,-1 1-1,1-2 1,0 2 0,-3 2 1,3 2-2,-1 0 1,3 2 0,-5-2 0,1 2 1,-3 6-1,3-6 0,-1 6-1,1-4 2,-1 2-2,3 0 1,-3-2-1,3-2 1,1 0-1,-3 2 1,1-2 0,-3 5 1,1-1-1,1-2 0,-1 0 1,-3 6-1,-1-4 0,-2 2 0,1 1 1,-3-5-1,-2 2 0,3-2 0,-5 0 0,2 4 0,0-2 0,3-2 1,-5 2-1,10-2-1,-7 1 2,7 1-1,-4-2 1,7 0 0,-1-2-1,-1 2 1,5-6 0,-3 0-1,4 2 1,-1-9-1,5 3 1,-3-4-1,3-3 0,2-3 0,0 3 1,10-20-1,-15 29 0,15-29 1,-20 27-1,20-27 0,-15 31 0,15-31 0,-14 21 1,14-21-1,-8 18 0,8-18 0,0 0 0,0 0-2,0 0-5,0 0-22,0 0 0,0 0-1</inkml:trace>
    <inkml:trace contextRef="#ctx0" brushRef="#br0" timeOffset="-1840.8032">1560 0 10,'0'0'13,"0"0"-3,0 0 0,0 0-2,0 0-1,0 0-1,0 0 0,0 0-1,0 0 0,0 0 1,21 15-1,-21-15-1,0 0 0,0 0 0,18-7 0,-18 7-2,0 0 1,25-2-1,-25 2-1,22-6 1,-22 6-1,37 4 1,-19-8-1,5 8 0,10-8 1,-4 4-1,7 0 0,1 0 0,4 0 0,0 0 0,0-2 1,4 4-2,-2-2 1,1 2-1,1-2 2,0 6-2,4-6 1,-4 7 0,4-5 0,0-2-1,1 2 1,-5 2 0,12-4-1,-8-4 0,3 2 1,-1 2-2,2 0 2,7-2-1,-3-3 1,9 5-1,-5-2 0,3 4 0,-3-4 0,7 2 0,-9 0 0,3 0 0,-3 0 0,3 0 0,-1 2 0,-3 1 0,-1-3-1,5 0 1,-5 4 0,-6-4-1,5 0 1,-7 0 0,0 2 1,0 0-1,0-2 1,-10 4-1,8-4 0,-1 4 1,-5-4 0,-5 4-1,3-4 0,-6 2 1,-2-2-1,4 0 0,-7 0 1,-1 0-1,-2 0 1,-1 2-1,-5-4 1,1 4 0,-20-2-1,25-2 1,-25 2-1,0 0 0,18 0 0,-18 0 0,0 0 1,0 0-1,0 0 0,0 0 0,0 0 0,0 0 0,0 0 1,0 0-1,0 0-1,0 0 1,0 0-2,0 0-9,0 0-21,0 0-1,-8-18-1,8 18 0</inkml:trace>
    <inkml:trace contextRef="#ctx0" brushRef="#br0" timeOffset="5101.209">4682 25 5,'0'0'16,"0"0"1,-16 18-3,16-18-2,0 0-2,0 0-2,0 0-1,0 0-2,0 0 0,0 0-1,0 0-1,0 0 0,6 25 1,-6-25-1,20 13 0,-20-13 0,23 20 0,-23-20 0,31 17-1,-31-17 0,24 22 0,-24-22-1,31 29 0,-31-29 1,37 33-2,-10-14-1,-5 1 2,5 1-2,-3-1 1,5 5-1,-2 0 1,2 2-1,-5-1 1,-3 3 0,5 2 0,3 0 1,2 2-1,-3 2 0,7-2 0,4 4 0,-2-2 0,2 4 1,4 0-1,0 2 0,-4-4 0,4 9 0,0 1 0,-6-6 1,4 3-1,-2-5 0,0 2 0,-2-4 1,4 2-1,-2-2 0,0 0 0,2 2 1,-2-4-2,0 4 2,0-4-1,-4 3 1,-7-3-2,7-3 3,-8 1-2,-1-2 1,-1 2-1,-2-4 0,1 2 0,-1 0-1,1-4 2,-1 4-2,-3-3 1,5-1-1,-2 2 2,1-2-1,-3-3 0,-5 3 0,0-4 0,-1 0 0,1-3 0,-8 1 0,3-1 0,3-3 0,-4 3 0,3-1 1,-13-19-1,20 33 0,-20-33 0,23 29 0,-23-29 0,20 31 0,-20-31 0,19 26 0,-19-26-1,20 25 2,-20-25-1,23 27 0,-23-27 0,20 23 0,-20-23 1,27 20-2,-27-20 2,20 21-1,-20-21 0,15 18 0,-15-18 0,0 0 0,18 19 0,-18-19 1,0 0-2,0 0 1,16 24 0,-16-24 1,0 0-1,0 0 0,0 0 0,0 0 0,0 0 0,19 17 0,-19-17 0,0 0 0,0 0 0,0 0 0,0 0-1,0 0-4,0 0-22,0 0-5,-27-17-1,27 17 1</inkml:trace>
    <inkml:trace contextRef="#ctx0" brushRef="#br0" timeOffset="6973.2123">6718 2327 0,'0'0'14,"0"0"-3,0 0-3,4 21-1,-4-21-1,0 0-1,-2 20 0,2-20-1,-2 17 0,2-17-1,0 0 0,-4 25 0,4-25-2,0 0 1,0 0-1,0 0 0,0 0-1,6 16 1,-6-16-1,0 0 1,0 0-1,0 0 1,0 0 0,18 0 0,-18 0 1,0 0-1,0 0 1,0 0 0,0 0 0,0 0 1,0 0-1,-10 19 1,10-19-1,-14 22 0,14-22 0,-25 31 0,13-10 0,-4-1-1,1 3 0,-1 4 1,6 4-1,-7 4 0,11 0 0,-6 2 0,3-2 0,-1 0 0,2 4 0,-4 0 0,-3-8 0,1 2 1,-2-4-1,-3 2 0,1 2 0,1 0 0,-1-3 0,-1 8 0,1-3 0,-3 6 0,5-2-1,-2 2 1,-1-4-1,5 8 1,-1-12 0,5 11-2,-2-16 1,-2 10-1,-1-10 2,1 9-1,0 0 1,-3-10-2,3 8 2,-3-4-1,5 10 1,-2-6-1,-1 7 0,1-7 0,0 2 0,-1 2 1,1-2-1,0 0 1,-3-2-1,1 4 1,4-10-1,1 4 1,-1-2-1,-2-2 0,1 1 0,3-3 0,-6 4 0,3-4 0,-3 6 0,-3-2 0,1-2 0,0 6 1,3-3-1,1 1 0,0-6 0,-1 0 0,3-2 0,-2-3 0,5 3 0,-5-6 0,14-19 0,-29 35 0,21-15 0,-2-1 0,-2-3 0,12-16 0,-21 27 0,21-27 0,-14 25 1,14-25-1,-6 24 0,6-24 0,0 0 0,-21 27 1,21-27-1,-14 23 0,14-23 0,-21 20 1,21-20-1,-24 23 0,24-23 0,-17 19 0,17-19 0,0 0 0,0 0 0,0 0 0,0 0 0,0 0 1,0 0-1,0 0 0,23 6 0,-23-6 0,0 0 0,0 0 0,0 0 0,0 0 0,0 0 0,0 0 1,0 0-2,0 0 0,0 0-3,0 0-13,0 0-15,-4-23-1,4 23 1</inkml:trace>
    <inkml:trace contextRef="#ctx1" brushRef="#br0">112 2453 8,'-23'8'9,"23"-8"0,0 0-2,0 0 0,0 0-1,0 0 0,0 0-1,-16 2 0,16-2 0,0 0-1,0 0 0,0 0-1,0 0 1,0 0 0,0 0-1,-19 19 0,19-19-1,0 0 0,0 0-1,0 0 1,0 0-1,0 0-1,0 0 1,0 0-1,0 20 1,0-20-1,9 21 0,-9-21 1,10 39 0,-2-19-1,5 7 1,-3 2 0,8 8 0,-1-7-1,3 13 1,3 0 0,4 5 0,-2 11 0,5 3 0,-3 1 0,4 5 1,-2-1-2,4 11 2,0-6-1,0 4 1,0-6-2,2 1 0,-4 1 1,0 8-1,2-6 0,4 0 0,-7-1 0,8 5 0,-3-12 0,2 12 2,0-13-2,0 5 2,-4-6-2,2-1 1,-4 1 0,-3-1 0,-1-3 0,-2-1 0,0-3-1,-1-3 1,-1 2 0,0-3 0,-1-5-1,-3-4 1,-5-4-1,3 2 0,-5-9 0,3-3-1,-5-4 1,-2-5-2,-8-20 2,14 33-1,-14-33 1,13 23-1,-13-23 1,8 26 0,-4-3 1,0-5-1,0 1 0,-4-19 1,7 31-1,-7-31 0,6 24 1,-6-24-1,0 0 1,0 0-1,2 21 1,-2-21-1,0 0 1,0 0-2,0 0-5,0 0-24,0 0-3,0 0 1</inkml:trace>
    <inkml:trace contextRef="#ctx1" brushRef="#br0" timeOffset="4882.8086">1469 5420 2,'-18'-4'3,"18"4"-1,0 0-1,0 0-1,0 0 0,-6-21 1,6 21 0,0 0 2,0 0 1,-3-18 0,3 18 1,0 0 0,0 0 0,0 0 1,0 0-2,0 0-1,0 0-1,0 0-1,0 0 0,0 0-1,0 0 1,0 0-1,0 0 1,0 0 0,0 0 1,-10-19 0,10 19 0,0 0 1,0 0-1,0 0 1,0 0 0,0 0-2,0 0 1,0 0-2,0 0 1,0 0 0,0 0-1,0 0 1,19 2 0,-19-2 0,0 0-1,24 10 1,-24-10 0,23 9-1,-23-9 2,27 8-2,-27-8 1,25 0-1,-25 0 0,24 0 0,-24 0 0,27 0 0,-27 0 0,29 4 1,-29-4-1,31 8 1,-31-8-2,31 4 2,-31-4-1,33 2 0,-33-2 0,37-2 0,-37 2 0,37-4 0,-19 2 0,5 2 0,0-2 0,-1 4 1,3 0-1,2 2 0,-3-4 0,5 4 1,-2 0-1,0-2 0,2 1 0,2-1 0,-5-2 0,5 0 1,0 0-1,-2 0 0,2 0-1,-2 2 2,-1-4-1,1 2 0,-4 0 0,2-2 1,0 2-1,-3-3 0,-1 1 0,2-2 1,-7 2-1,5 2 0,-5-2 0,1 2 1,-1 0-1,5 0 1,0 0 0,-3 2-1,5-2 1,-2-2-1,3 2 1,-1 0-1,-2 2 0,-3-4 1,5 4-1,-6 0 0,-1 0 0,3-4 0,-1 2 0,-1-2 1,2 2-1,-1-2 0,3 2 0,-3-2 1,3 4-1,0 0 1,-3 0-1,7 0 0,-4 0 0,-1 0 1,3-2-1,-2 0 0,1 0 0,-3 0 1,2 0-1,-1 3 0,-1-6 1,-1 10 0,3-5-1,-2 4 0,1-4 0,3-2 0,-4 2 1,1-2-1,1-2 0,-2 0 0,-1 2 0,1-4 0,-3 2 0,1 4 1,-1-4-1,-18 2 0,35-2 0,-35 2 1,31-7-1,-31 7 0,31 3 0,-31-3 0,27 0 1,-27 0-1,27 0 0,-27 0 0,26 2 0,-26-2 1,29-2-1,-29 2-1,27-3 1,-27 3 0,27-6 1,-27 6-1,27-4 0,-27 4 0,28-4 0,-28 4 0,27 0 0,-27 0 0,25-2 0,-25 2 0,27-4 0,-27 4 0,27-2 0,-27 2 0,30-4 0,-30 4 0,35-4 0,-35 4 0,33 0 0,-33 0 1,27 4-1,-27-4 0,27 2 0,-27-2 0,23-2 0,-23 2 0,24-4 0,-24 4 0,21-4 0,-21 4 0,25-4 0,-25 4 0,22-3 0,-22 3 0,25-2 0,-25 2 1,21 5-1,-21-5 0,22 0 0,-22 0 0,25-3-1,-25 3 2,25-2-2,-25 2 1,26-4 0,-26 4 0,27-2 0,-27 2 0,31-4 1,-31 4-1,33 0 0,-33 0 0,35 0 0,-16 2 0,3-2 0,-5 0 1,1 2-1,1-2 0,-1 0 0,3-2 0,-3 2 0,3 0 0,-2 2 0,-1-4 0,1 2 0,-1 0 0,1-2 1,-19 2-1,35-2-1,-17-2 1,1 2 1,-1-2-1,3 2-1,-3 0 1,1 2 0,-1-2 0,-18 2 0,35 0 0,-35 0 0,35 2 0,-35-2 0,29 2 0,-29-2 0,29 0 0,-29 0 1,29-2-1,-29 2-1,27-4 1,-27 4 1,22-4-2,-22 4 1,19-11 0,-19 11 0,0 0 0,21-8 0,-21 8 0,0 0 0,0 0 0,24-8 0,-24 8 1,0 0-1,0 0 0,19 4 0,-19-4 0,0 0 0,0 0 0,22 0 0,-22 0 0,0 0 0,19 2 0,-19-2 0,0 0 1,23 8-1,-23-8 0,0 0 0,28 11 1,-28-11-1,21 4 0,-21-4-1,0 0 1,29 0 0,-29 0 0,16-4 0,-16 4 0,0 0 0,23 0 0,-23 0 0,0 0 0,0 0 1,0 0-1,19 2-1,-19-2 1,0 0 0,0 0 0,0 0 0,0 0 0,0 0 0,18-7-1,-18 7 1,0 0 1,0 0-1,0 0 0,0 0 0,0 0 0,0 0 0,0 0 1,0 0-1,0 0 0,0 0-1,0 0 1,0 0 1,0 0-2,17-4 1,-17 4 0,0 0 0,0 0 0,0 0 0,0 0 0,0 0 0,0 0 1,0 0-1,0 0 0,0 0-1,0 0 1,0 0 0,0 0 0,0 0 0,0 0 0,0 0 0,0 0 0,0 0 1,0 0-1,0 0 0,0 0 0,0 0 1,0 0-1,0 0 0,0 0 0,0 0 0,0 0-1,0 0 1,0 0 0,0 0 1,0 0-2,12-24 1,-12 24 0,0 0 0,12-23 0,-12 23 0,9-20 0,-9 20-1,14-29 2,-14 29-1,12-37-1,-3 19 2,-3-1-1,-6 19 1,18-33-2,-12 13 2,-6 20 0,17-29-1,-17 29 2,10-27-3,-10 27 2,0 0-1,17-24 1,-17 24-1,10-23 0,-10 23 1,8-30-1,-8 30 1,10-29-1,-3 10 2,-7 19-2,8-26 1,-8 26-1,0 0 1,16-23-2,-16 23 1,0 0 0,0 0 0,0 0 0,0 0 0,11-20 0,-11 20 0,0 0 0,0 0 0,0 0 0,0 0 0,0 0 0,0 0 0,0 0 0,0 0 0,0 0-1,0 0-1,0 0-1,0 0-2,0 0-4,0 0-5,0 0-13,0 0 0,0 0 0</inkml:trace>
    <inkml:trace contextRef="#ctx1" brushRef="#br0" timeOffset="6770.4119">5516 5315 6,'0'0'12,"0"0"-1,0 0-1,0 0-2,0 0-2,0 0-1,21-16-1,-21 16 0,8-23-1,-8 23 0,10-27 0,-10 27-1,8-28 1,-8 28-1,9-29 2,-9 29-2,6-25 1,-6 25-1,2-26 0,-2 26 1,8-27-1,-8 27 1,6-29-1,-6 29 0,4-28-1,-4 28 0,6-27-1,-6 27 1,9-18 0,-9 18-2,0 0 1,8-27 1,-8 27 0,6-18-1,-6 18 2,8-21-2,-8 21 2,4-20-2,-4 20 1,0 0-1,15-23 1,-15 23-1,0 0 0,0 0 0,0 0 0,10-21 0,-10 21 0,0 0 0,0 0 0,10-20 0,-10 20 0,0 0 0,0 0 0,13-25 0,-13 25 0,0 0 0,10-20-1,-10 20 1,0 0 0,0 0 0,0 0 1,0 0-1,13-19 0,-13 19 0,0 0 0,0 0 1,0 0-1,0 0 0,0 0 0,20-16 0,-20 16 0,0 0 0,0 0 0,10-20 0,-10 20 0,0 0 0,0 0 0,15-21 0,-15 21 0,0 0 0,0 0-1,0 0 2,18-18-1,-18 18 0,0 0 0,0 0 0,13-21 0,-13 21 0,0 0 0,12-27 0,-12 27 0,0 0 1,10-24-2,-10 24 1,0 0 0,0 0 0,11-19 0,-11 19 0,0 0 0,0 0 0,0 0 1,0 0-2,12-20 2,-12 20-2,0 0 2,0 0-1,8-29 0,-8 29 0,0 0 0,8-24 0,-8 24-1,0 0 0,11-19-1,-11 19-5,0 0-12,10-18-9,-10 18 1,0 0 0</inkml:trace>
  </inkml:traceGroup>
</inkml:ink>
</file>

<file path=ppt/ink/ink10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5:34.70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86987AA9-84D4-49FA-B7C9-F93831A08341}" emma:medium="tactile" emma:mode="ink">
          <msink:context xmlns:msink="http://schemas.microsoft.com/ink/2010/main" type="writingRegion" rotatedBoundingBox="9355,6309 20120,6076 20148,7377 9383,7610"/>
        </emma:interpretation>
      </emma:emma>
    </inkml:annotationXML>
    <inkml:traceGroup>
      <inkml:annotationXML>
        <emma:emma xmlns:emma="http://www.w3.org/2003/04/emma" version="1.0">
          <emma:interpretation id="{D7C92726-7095-4513-AD38-033E1C5A70A3}" emma:medium="tactile" emma:mode="ink">
            <msink:context xmlns:msink="http://schemas.microsoft.com/ink/2010/main" type="paragraph" rotatedBoundingBox="9355,6309 20120,6076 20148,7377 9383,7610" alignmentLevel="1"/>
          </emma:interpretation>
        </emma:emma>
      </inkml:annotationXML>
      <inkml:traceGroup>
        <inkml:annotationXML>
          <emma:emma xmlns:emma="http://www.w3.org/2003/04/emma" version="1.0">
            <emma:interpretation id="{F8F2586F-5E59-415D-B9CB-5264B6D52493}" emma:medium="tactile" emma:mode="ink">
              <msink:context xmlns:msink="http://schemas.microsoft.com/ink/2010/main" type="line" rotatedBoundingBox="9355,6309 20120,6076 20148,7377 9383,7610"/>
            </emma:interpretation>
          </emma:emma>
        </inkml:annotationXML>
        <inkml:traceGroup>
          <inkml:annotationXML>
            <emma:emma xmlns:emma="http://www.w3.org/2003/04/emma" version="1.0">
              <emma:interpretation id="{8F334875-535E-45C1-B486-FC1D5BAE1A70}" emma:medium="tactile" emma:mode="ink">
                <msink:context xmlns:msink="http://schemas.microsoft.com/ink/2010/main" type="inkWord" rotatedBoundingBox="9356,6371 11214,6331 11239,7508 9382,7548">
                  <msink:destinationLink direction="with" ref="{197CCBFD-828C-45A8-AAB2-3B57A1A9B261}"/>
                </msink:context>
              </emma:interpretation>
              <emma:one-of disjunction-type="recognition" id="oneOf0">
                <emma:interpretation id="interp0" emma:lang="en-US" emma:confidence="0">
                  <emma:literal>He</emma:literal>
                </emma:interpretation>
                <emma:interpretation id="interp1" emma:lang="en-US" emma:confidence="0">
                  <emma:literal>Ha</emma:literal>
                </emma:interpretation>
                <emma:interpretation id="interp2" emma:lang="en-US" emma:confidence="0">
                  <emma:literal>Cts</emma:literal>
                </emma:interpretation>
                <emma:interpretation id="interp3" emma:lang="en-US" emma:confidence="0">
                  <emma:literal>CHQ</emma:literal>
                </emma:interpretation>
                <emma:interpretation id="interp4" emma:lang="en-US" emma:confidence="0">
                  <emma:literal>CHG</emma:literal>
                </emma:interpretation>
              </emma:one-of>
            </emma:emma>
          </inkml:annotationXML>
          <inkml:trace contextRef="#ctx0" brushRef="#br0">-3200-865 14,'0'0'21,"0"0"-1,0 0-1,-22 27-1,22-27-3,-14 47-4,11-20-1,-13 30-3,12-9-1,-6 18-1,8-5-1,0 9-2,2-6-1,6-4 1,0-11-1,0-3 1,0-7-1,2-2 0,-6-6 0,1-9-1,-3-1 1,0-21 0,0 29-1,0-29-1,0 0 0,0 0-1,0 0-4,0 0-4,0 0-14,14-37-9,-6 8-2,-2-6 2</inkml:trace>
          <inkml:trace contextRef="#ctx0" brushRef="#br0" timeOffset="218.4004">-3255-414 5,'0'0'25,"0"0"1,21-6-13,3-3 0,-3 11-2,14-12-4,-3 10-3,11-8-1,7 6-1,-5-6 0,4-3-3,-8 3-2,4-8-5,-10 9-9,-13-9-9,11-9-2,-33 25 1</inkml:trace>
          <inkml:trace contextRef="#ctx0" brushRef="#br0" timeOffset="577.201">-2814-968 35,'0'0'22,"0"0"-1,0 0-2,-8 31-4,12-7-4,-17 30-1,15-3-2,-16 17-2,14-2-1,-6 8-2,4-4-1,-2-2 0,6-8-2,0-8 1,0-5 0,4-4-1,-2-8 0,2-2 1,-4-2-2,5-6 1,-7-7-3,0-18-2,8 21-7,-8-21-20,0 0-2,26-19 0,-26 19 1</inkml:trace>
          <inkml:trace contextRef="#ctx0" brushRef="#br0" timeOffset="1497.6027">-2597-227 18,'0'0'24,"0"0"-5,0 0-3,0 0 0,0 0-5,0 0 0,0 0-3,0 0 0,0 0-1,27-31-1,-27 31-2,41-20-1,-17 14 0,5-11-2,-8 9 1,9-2-2,-9 5 1,3 3 0,-24 2-1,31 7 0,-31-7 0,25 18 1,-19 1-1,-14 1 0,-7-1 0,-7 5 1,-3 1-1,-3-4 1,-9 1-1,2-5 0,6-1 0,11-5 1,18-11-1,0 0-1,-4 22 1,4-22 0,30 2 0,-9 0 0,12 3 0,3 5 1,-1-2-1,-2 6 0,-2 3 1,0 1-1,-9 5 0,-3 2 0,-17 0 0,-13-1-1,-9 1 1,-11-2 0,-8 1 0,-4-7 0,-8-1 0,2-10-1,0-1 2,12-5-1,8-7-1,0-1-1,29 8-2,-31-18-4,40-5-15,-9 23-11,10-23 0,-10 23 0</inkml:trace>
          <inkml:trace contextRef="#ctx0" brushRef="#br0" timeOffset="-686.401">-3546-550 20,'0'0'18,"0"0"-2,25-29-2,-25 29-3,-5-19-1,5 19-3,-22-28-1,8 7-1,-1 3 0,-9-1-1,1-4 0,-2 5-1,7-5 0,-9 15 0,5-6-1,-5 9 0,7 1-2,-7 6 0,7 5 2,-7 5-2,-2 2 1,-2 11-1,1 2 2,-5 10 0,4 4 1,-2 8-1,2 3 0,3 6 0,13-1 0,5 5-1,8-6 1,8-5-2,11-1 1,7-7 0,13-10 0,4-6-1,2-9 1,8-10 1,-5-4-1,7-12 0,0-4 0,-2-7 1,-1-3-2,-5-3 1,-4 0-2,-2 0-1,-11 5-2,5-5-6,-33 25-12,23-16-13,-23 16 0,0 0 1</inkml:trace>
        </inkml:traceGroup>
        <inkml:traceGroup>
          <inkml:annotationXML>
            <emma:emma xmlns:emma="http://www.w3.org/2003/04/emma" version="1.0">
              <emma:interpretation id="{4DAFA8DC-C298-4E28-97A7-AE1A0DD163A0}" emma:medium="tactile" emma:mode="ink">
                <msink:context xmlns:msink="http://schemas.microsoft.com/ink/2010/main" type="inkWord" rotatedBoundingBox="14031,6231 16025,6187 16048,7255 14054,7299">
                  <msink:destinationLink direction="with" ref="{48BB1AAB-257F-47A4-84C1-68BA3B1C7257}"/>
                </msink:context>
              </emma:interpretation>
              <emma:one-of disjunction-type="recognition" id="oneOf1">
                <emma:interpretation id="interp5" emma:lang="en-US" emma:confidence="0">
                  <emma:literal>EHz</emma:literal>
                </emma:interpretation>
                <emma:interpretation id="interp6" emma:lang="en-US" emma:confidence="0">
                  <emma:literal>CHz</emma:literal>
                </emma:interpretation>
                <emma:interpretation id="interp7" emma:lang="en-US" emma:confidence="0">
                  <emma:literal>GHz</emma:literal>
                </emma:interpretation>
                <emma:interpretation id="interp8" emma:lang="en-US" emma:confidence="0">
                  <emma:literal>CH2</emma:literal>
                </emma:interpretation>
                <emma:interpretation id="interp9" emma:lang="en-US" emma:confidence="0">
                  <emma:literal>cats</emma:literal>
                </emma:interpretation>
              </emma:one-of>
            </emma:emma>
          </inkml:annotationXML>
          <inkml:trace contextRef="#ctx0" brushRef="#br0" timeOffset="2964.0052">1056-855 16,'-26'-25'26,"11"7"-6,-5 10-2,20 8-5,-47-23-5,28 6-2,-12 17-2,5-2-1,-11 11 0,4 5-1,-10 7 1,8 1 0,-2 15-1,2 5 1,3 9 0,9 3 0,3 1-1,9-3-1,5-1 1,12-6-1,3-1-1,9-7 1,-4-6-1,15 0 1,4-11 0,6-3-1,-2-5 1,6-6 0,0-6-1,4-4 1,2-2-1,-6-6-1,-2-1-1,-6 1-3,12-5-7,-20 11-17,2-4-4,-9 2 0,1-5 1</inkml:trace>
          <inkml:trace contextRef="#ctx0" brushRef="#br0" timeOffset="3634.8064">1550-1003 15,'0'0'30,"0"0"-6,0 0-2,-18 4-6,18-4-4,-16 23-4,11 1-1,-9 13-3,6 13 1,-6 9-2,11 5 1,-1 8-1,6-2-1,0 3 0,7-12 0,-5 1 0,8-12-1,-6-7-1,0-10 1,-2-7-1,3-9 0,-7-17 0,6 25-1,-6-25-1,8-19-4,6-1-5,-20 1-17,14-10-7,-1-2 0,1-10 1</inkml:trace>
          <inkml:trace contextRef="#ctx0" brushRef="#br0" timeOffset="3837.6067">1526-608 20,'0'0'27,"31"-8"0,-9 10-10,-6-12-9,15 1-1,-4-3-4,4 6-2,1-17-3,-5 13-4,6-11-5,-11 9-6,-3-9-11,1-1 1</inkml:trace>
          <inkml:trace contextRef="#ctx0" brushRef="#br0" timeOffset="4134.0072">1860-1084 2,'-10'-24'27,"10"24"-1,0 0-3,0 0-5,-15 24-4,19-5-3,-12 30-2,10-3-1,-10 22-2,10 0-1,-2 12-2,2-4 0,-2 4-1,0-9-1,-2-6 0,2-11 0,0-9-1,-4-6 1,-2-10-1,4-8-1,2-21 0,-2 27-1,2-27-6,0 0-18,24-5-8,-24 5-1,31-30 1</inkml:trace>
          <inkml:trace contextRef="#ctx0" brushRef="#br0" timeOffset="4898.4086">2036-361 13,'0'0'19,"0"0"1,0 0-2,0 0-3,0 0-1,0 0-3,37-31-3,-37 31-1,31-20-3,-31 20-1,45-19-1,-22 13 0,3 2-1,-1 4 0,-1 2-1,-1 6 1,-5 1 0,-18-9 0,17 35-1,-27-11 0,-9 3 1,-10 10 0,-3-2 0,-9 0 0,2 0-1,2 0 0,6-4 1,10-4 0,7-5 0,14-22 0,-2 27 0,2-27 0,27 8 0,-27-8 0,39-6 1,-11 2-1,9-2 0,2 2-1,8 0 0,1 0 1,-1 0-1,8 8-1,-12-2 0,0-4-3,-16 12-5,1-18-24,-28 8-1,27 4 0,-27-4 0</inkml:trace>
        </inkml:traceGroup>
        <inkml:traceGroup>
          <inkml:annotationXML>
            <emma:emma xmlns:emma="http://www.w3.org/2003/04/emma" version="1.0">
              <emma:interpretation id="{D59A81FE-527B-446B-9B4C-87175E606D25}" emma:medium="tactile" emma:mode="ink">
                <msink:context xmlns:msink="http://schemas.microsoft.com/ink/2010/main" type="inkWord" rotatedBoundingBox="16139,6162 20120,6076 20148,7377 16168,7463"/>
              </emma:interpretation>
              <emma:one-of disjunction-type="recognition" id="oneOf2">
                <emma:interpretation id="interp10" emma:lang="en-US" emma:confidence="0">
                  <emma:literal>attracts</emma:literal>
                </emma:interpretation>
                <emma:interpretation id="interp11" emma:lang="en-US" emma:confidence="0">
                  <emma:literal>chats</emma:literal>
                </emma:interpretation>
                <emma:interpretation id="interp12" emma:lang="en-US" emma:confidence="0">
                  <emma:literal>octects</emma:literal>
                </emma:interpretation>
                <emma:interpretation id="interp13" emma:lang="en-US" emma:confidence="0">
                  <emma:literal>cinch,</emma:literal>
                </emma:interpretation>
                <emma:interpretation id="interp14" emma:lang="en-US" emma:confidence="0">
                  <emma:literal>chat,</emma:literal>
                </emma:interpretation>
              </emma:one-of>
            </emma:emma>
          </inkml:annotationXML>
          <inkml:trace contextRef="#ctx0" brushRef="#br0" timeOffset="7519.2132">3650-1081 10,'-19'-21'26,"19"21"1,-24-10-12,24 10-1,0 0-2,-19-7-3,19 7-1,-16 31-2,-1 0 0,9 2 0,-8 21 0,7-3-2,-5 13 0,6-2-1,-2 6-1,6-6-1,-1 3 0,3-13 1,-2-3-2,6-7 0,0-9 0,-2-9 1,7-5-1,-7-19-1,6 18 0,-6-18-3,0 0-2,0 0-8,6-33-18,-6 33-3,2-45 2,-6 18-1</inkml:trace>
          <inkml:trace contextRef="#ctx0" brushRef="#br0" timeOffset="7722.0136">3520-707 1,'0'0'27,"25"-4"0,-2 2 0,1 2-16,19-12-3,-4 12-2,8-10-3,1 1-3,-5 1-2,0-8-5,-13 9-5,-1-11-9,-6 1-5,-5 5-1</inkml:trace>
          <inkml:trace contextRef="#ctx0" brushRef="#br0" timeOffset="8049.6142">4039-1131 16,'-14'-27'24,"14"27"-4,0 0-4,-8-20 0,-13 40-5,21-20 1,-22 50-3,13-13-2,-5 23-1,8 1 0,-9 11-1,15-2-1,-6 5-1,12-5-1,-6-9 0,9-9 0,-3-7-1,-2-10-1,2-6 1,-4-8-1,-2-21-1,2 30 0,-2-30-4,0 0-7,0 0-20,0 0-3,25-10 2,-25 10-2</inkml:trace>
          <inkml:trace contextRef="#ctx0" brushRef="#br0" timeOffset="8845.2156">4166-453 27,'0'0'27,"0"0"-7,0 0-3,0 0-4,35-11-6,-16 9-2,15-10-3,-3 8 1,6-6 0,0 5-2,6 3 1,-8 4 0,0 3 0,-7 7-1,-5 2 1,-9 5-1,-6 1 0,-12 9 1,-8 0 0,-13 10-1,-5 2 1,-3 1 0,-4-3 0,-2 2-1,4-2 0,4-4 0,9-6 0,10-6 0,12-23-1,-11 28 1,11-28 0,0 0-1,31 17 1,-12-17-1,5-2 1,5 0 0,2-7-1,6 3 1,-1 2-1,5-2-1,-4-2 1,6 6 0,-4-2-1,2 2 0,-8 2-1,6-3-3,-39 3-4,47-6-22,-47 6-3,25 0 1,-25 0-1</inkml:trace>
          <inkml:trace contextRef="#ctx0" brushRef="#br0" timeOffset="16426.8289">5273-1001 2,'0'0'10,"0"0"-1,21-4 1,-21 4-1,0 0 1,0 0 1,22-13 0,-22 13 0,0 0 0,0 0-1,0-20-2,0 20-1,-18-13-2,-3 11-1,3-4-1,-7 6-1,-1-2-1,-3 4 0,-8 4 0,-4 7 0,-2 3-1,-6 9 1,2 8 0,-5 14 1,3-1-1,-2 15 1,10-5 0,6 10 0,13-4-1,13 4 1,9-15-1,15-2 0,17-7 0,14-7-1,7-4 1,4-11-1,9-10 1,4-5-1,-5-12 1,1-3-1,-9-6 0,-6-5-1,-8 0-2,-4-5-3,-18 11-8,1-12-18,-22 27-3,29-28 3,-29 28-2</inkml:trace>
          <inkml:trace contextRef="#ctx0" brushRef="#br0" timeOffset="16941.6298">5685-1092 2,'0'0'26,"0"0"3,0 0-11,-28 23-1,28-23-2,-7 39-4,14-16-3,-14 26-1,9-4-1,-4 17-2,2-2-1,0 2 0,5-5-3,-10 3 2,3-10-2,4-9 1,0 0-2,1-14 1,-1-3-1,-2-24 0,6 27-2,-6-27-2,0 0-5,22-16-9,-22 16-13,6-33-1,-6 12 1</inkml:trace>
          <inkml:trace contextRef="#ctx0" brushRef="#br0" timeOffset="17160.0301">5696-742 12,'30'-6'28,"-3"4"1,14-4-9,-10 12-9,20-20-1,-8 14-5,6-9-3,4 1-5,-14 6-5,7-21-11,-20 13-10,-5-2 0,-21 12 0</inkml:trace>
          <inkml:trace contextRef="#ctx0" brushRef="#br0" timeOffset="17503.2308">6122-1121 12,'0'0'27,"-23"-12"1,23 12-12,0 0 0,-18 17-5,18-17-3,-6 45-1,12-12-1,-12 22 0,8-1-1,-10 16-2,8-2 1,0 2-2,4-10-1,-4 3 1,2-11-1,2-9-1,2-4 1,-2-12-1,0-2-1,0-7 0,-4-18-1,0 19-2,0-19-2,0 0-4,0 0-12,0 0-12,0 0 1,21-10 0</inkml:trace>
          <inkml:trace contextRef="#ctx0" brushRef="#br0" timeOffset="18454.8324">6409-470 22,'0'0'27,"0"0"-5,0 0-4,0 0-5,0 0-5,0 0-2,0 0-1,0 0-2,0 0 0,25-14-1,-25 14 0,41-11 1,-19 9-1,11-4 0,-8 6 0,1 0 0,-3 6 0,1 3-1,-24-9 0,23 26 0,-21-9 0,-12 1-1,-9 7 1,-5 0-1,-9 0 0,-6-3 0,0 1 1,0-5-1,6 3 0,7-11 0,7 1 0,19-11 0,0 0 0,0 0 0,6 18 0,13-16 0,3 6 0,3 5 0,4-3 0,1 4 0,7 3 0,-6-1 0,0 3 0,-7 2 1,-5-7-1,-19-14-1,18 31 2,-18-31-1,-33 33 0,5-17-1,-11 3 2,-2-3-1,-4 1-1,0-3 1,6-6-2,2 5-3,37-13-14,-35 2-13,35-2-2,-23-4 0</inkml:trace>
          <inkml:trace contextRef="#ctx0" brushRef="#br0" timeOffset="6926.4122">3141-954 14,'0'0'21,"0"0"-1,0 0-2,15-18-3,-15 18-3,-19-11-3,-6 11-2,7-10-3,-11 10-1,-3-6-1,-5 12-1,-4 0 1,0 9-1,2-1 1,-2 13 0,2 2 1,0 12-1,10-2 1,7 8-1,3-1 1,5 3-2,10-4 1,6 1 0,10-5-1,2-2 0,7-6 0,-1 0 0,11-6 1,-2-3-1,2-3 1,-3-7-1,3-5-1,0-5 1,2-4-2,-3-6 2,5-5-3,6-5 0,-10 3-2,6-9-3,-13 14-5,17-21-12,-16 14-10,2-1 1,-27 16 1</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5:30.27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97CCBFD-828C-45A8-AAB2-3B57A1A9B261}" emma:medium="tactile" emma:mode="ink">
          <msink:context xmlns:msink="http://schemas.microsoft.com/ink/2010/main" type="inkDrawing" rotatedBoundingBox="9704,7418 10372,8316 10317,8356 9650,7458" semanticType="callout" shapeName="Other">
            <msink:sourceLink direction="with" ref="{8F334875-535E-45C1-B486-FC1D5BAE1A70}"/>
            <msink:sourceLink direction="with" ref="{2A56119B-52AC-4D80-9176-65F8DDCFCB94}"/>
          </msink:context>
        </emma:interpretation>
      </emma:emma>
    </inkml:annotationXML>
    <inkml:trace contextRef="#ctx0" brushRef="#br0">-3111 1005 3,'0'0'5,"0"0"-1,0 0 1,0 0-2,0 0 1,0 0-2,0 0 0,-19-2-1,19 2 0,0 0 1,0 0 0,0 0 2,0 0 0,0 0 0,0 0 2,-24 4 0,24-4 1,0 0-2,0 0 1,-21 4-1,21-4 0,0 0 0,0 0-1,0 0 1,0 0-1,0 0 0,0 0 1,0 0-1,0 0-1,0 0 0,0 0-1,0 0 0,0 0 1,0 0 0,6-23 0,-6 23 0,-18-20 0,18 20-1,-25-35 0,5 14 1,3-6-2,-5 0-1,1-3 1,-5-5 0,1 4 0,0 2-1,1-2 1,-3 2-1,0 0 1,-1 3-1,3-3 1,-2 0-1,5-4 0,-3 0 0,3-4 0,-3 0 0,9 4 0,-5-2 0,5 2 0,2 2-1,-1 4 2,3 9-2,0 1 2,12 17-2,-19-24 2,19 24-2,-16-23 2,16 23-1,0 0 0,-19-25 0,19 25 0,0 0 0,-12-18 0,12 18 0,0 0 0,0 0 0,0 0-1,0 0 1,0 0-1,0 0-2,0 0-3,0-19-14,0 19-13,0 0 0,0 0-1</inkml:trace>
  </inkml:traceGroup>
</inkml:ink>
</file>

<file path=ppt/ink/ink10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5:32.488"/>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8BB1AAB-257F-47A4-84C1-68BA3B1C7257}" emma:medium="tactile" emma:mode="ink">
          <msink:context xmlns:msink="http://schemas.microsoft.com/ink/2010/main" type="inkDrawing" rotatedBoundingBox="13436,8392 14053,7292 14112,7325 13495,8425" semanticType="callout" shapeName="Other">
            <msink:sourceLink direction="with" ref="{4DAFA8DC-C298-4E28-97A7-AE1A0DD163A0}"/>
            <msink:sourceLink direction="with" ref="{2A56119B-52AC-4D80-9176-65F8DDCFCB94}"/>
          </msink:context>
        </emma:interpretation>
      </emma:emma>
    </inkml:annotationXML>
    <inkml:trace contextRef="#ctx0" brushRef="#br0">37 1050 2,'0'0'6,"0"0"-1,0 0-1,-14 19 0,14-19 0,0 0 0,0 0 0,0 0 0,-10 18 0,10-18 0,0 0 1,0 0 0,-12 21 0,12-21 0,0 0 0,0 0 0,0 0 0,0 0 0,0 0-1,0 0 0,0 0-1,0 0 0,0 0-1,0 0 1,0 0-1,0 0 0,0 0 1,-13-17-1,13 17 0,0 0 1,6-18-1,-6 18 0,11-23 1,-11 23-1,14-27 1,-2 5-1,3-1 0,1-6 0,2-6-1,7-6 1,6-6-2,4-5 0,4-6 0,-2-1 0,1-1 0,-1 0-1,0 3 2,2 3-2,-12 7 2,-3-5 0,-3 13-1,-1 0 1,-7 6 0,3 0-1,-10 6 1,5 3 0,-3 1-1,-2 2 1,-6 21-1,14-31 0,-14 31 1,11-18-1,-11 18 0,0 0 0,0 0 1,16-19-1,-16 19 0,0 0 0,0 0 0,0 0 1,12-20-1,-12 20 0,0 0 0,0 0 0,0 0 1,0 0-1,0 0 0,0 0 1,0 0-1,0 0 0,0 0 0,0 0-1,-22-2 1,22 2 0,0 0 0,0 0-1,0 0 1,0 0 0,0 0 0,0 0-1,0 0-3,0 0-7,0 0-21,-25 10-1,25-10 0,0 0-1</inkml:trace>
  </inkml:traceGroup>
</inkml:ink>
</file>

<file path=ppt/ink/ink10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5:27.46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3706D124-1E63-4F88-A456-DC76429893FB}" emma:medium="tactile" emma:mode="ink">
          <msink:context xmlns:msink="http://schemas.microsoft.com/ink/2010/main" type="writingRegion" rotatedBoundingBox="15657,9972 18799,10352 18679,11344 15537,10964"/>
        </emma:interpretation>
      </emma:emma>
    </inkml:annotationXML>
    <inkml:traceGroup>
      <inkml:annotationXML>
        <emma:emma xmlns:emma="http://www.w3.org/2003/04/emma" version="1.0">
          <emma:interpretation id="{F5C14FCA-CA13-4881-B524-C9677C0E3E58}" emma:medium="tactile" emma:mode="ink">
            <msink:context xmlns:msink="http://schemas.microsoft.com/ink/2010/main" type="paragraph" rotatedBoundingBox="15657,9972 18799,10352 18679,11344 15537,10964" alignmentLevel="1"/>
          </emma:interpretation>
        </emma:emma>
      </inkml:annotationXML>
      <inkml:traceGroup>
        <inkml:annotationXML>
          <emma:emma xmlns:emma="http://www.w3.org/2003/04/emma" version="1.0">
            <emma:interpretation id="{63B97095-5641-4290-B1DA-11D999D72AF3}" emma:medium="tactile" emma:mode="ink">
              <msink:context xmlns:msink="http://schemas.microsoft.com/ink/2010/main" type="line" rotatedBoundingBox="15657,9972 18799,10352 18679,11344 15537,10964"/>
            </emma:interpretation>
          </emma:emma>
        </inkml:annotationXML>
        <inkml:traceGroup>
          <inkml:annotationXML>
            <emma:emma xmlns:emma="http://www.w3.org/2003/04/emma" version="1.0">
              <emma:interpretation id="{B89FDE03-1085-4AEC-921B-33BE4FCCB946}" emma:medium="tactile" emma:mode="ink">
                <msink:context xmlns:msink="http://schemas.microsoft.com/ink/2010/main" type="inkWord" rotatedBoundingBox="15657,9972 18799,10352 18679,11344 15537,10964"/>
              </emma:interpretation>
              <emma:one-of disjunction-type="recognition" id="oneOf0">
                <emma:interpretation id="interp0" emma:lang="en-US" emma:confidence="0">
                  <emma:literal>-CHs</emma:literal>
                </emma:interpretation>
                <emma:interpretation id="interp1" emma:lang="en-US" emma:confidence="0">
                  <emma:literal>felt 3</emma:literal>
                </emma:interpretation>
                <emma:interpretation id="interp2" emma:lang="en-US" emma:confidence="0">
                  <emma:literal>-Cit 3</emma:literal>
                </emma:interpretation>
                <emma:interpretation id="interp3" emma:lang="en-US" emma:confidence="0">
                  <emma:literal>felts</emma:literal>
                </emma:interpretation>
                <emma:interpretation id="interp4" emma:lang="en-US" emma:confidence="0">
                  <emma:literal>-cit 3</emma:literal>
                </emma:interpretation>
              </emma:one-of>
            </emma:emma>
          </inkml:annotationXML>
          <inkml:trace contextRef="#ctx0" brushRef="#br0">-3 149 5,'0'0'6,"0"0"3,13 18 0,-13-18 1,0 0 1,0 0 0,0 0 0,-11 19-1,11-19 1,0 0-4,0 0 1,0 0-2,0 0-1,0 0 0,0 0 0,0 0-1,0 0-1,0 0 0,31 0 0,-31 0 0,41 0-1,-12-2 0,12-5 0,6 3-1,4-4 1,5 0-1,11-4 0,-3 3 0,8-1 1,-1 2-1,5-5 1,-2 1-1,-6 4 0,1 0 1,-5-1-2,-5 3 2,-12 4 0,1-6-2,-16 6 0,-7-4 0,-5 4 1,-20 2-2,21-9 1,-21 9-2,0 0 0,0 0-1,0 0-5,-8-33-24,8 33-2,0 0-1,0 0 1</inkml:trace>
          <inkml:trace contextRef="#ctx0" brushRef="#br0" timeOffset="27877.249">1812-43 19,'0'0'23,"0"0"-4,-4-25-2,4 25-4,-21-33-2,3 17-3,9-11-2,-9 5-2,-3-13 0,-1 8-1,-1-4-1,-5 14 0,3-1 0,-8 8-1,2 3 1,-10 18 0,2 3 0,-4 21 2,2 4-2,-2 19 2,11 0 0,-1 14-1,16-6 0,7 10 0,14-8-1,13-2 0,11-9 1,7-11-3,12-5 1,5-14 0,1-5-1,4-11 0,-3-7 0,-5-4-2,-2-7 0,2-9-1,-20 8-2,12-17-4,-41 25-8,45-43-14,-27 22-4,5-6 2,-11 9 0</inkml:trace>
          <inkml:trace contextRef="#ctx0" brushRef="#br0" timeOffset="28314.0498">2160-309 18,'0'0'29,"0"0"-8,-24 21-4,24-21 0,-7 45-4,9-14-4,-8 23-1,4-5 0,-6 19-2,6-10-1,0 10-2,2-8 0,-2 5-1,4-15 0,2-3-1,0-10 0,2-12-1,-2-4 0,-4-21-1,7 22 0,-7-22-3,0 0-1,16-22-7,-16 22-11,2-25-12,0 4 1,0-8 1</inkml:trace>
          <inkml:trace contextRef="#ctx0" brushRef="#br0" timeOffset="28516.8501">2164 101 8,'0'0'30,"17"-18"0,-17 18 0,41-23-17,-15 23-3,17-16-4,4 7-3,9-5 0,7 4-4,-7 1-1,7-9-4,-20 16-5,9-19-5,-28 19-9,-3-6-5,-3-2 0</inkml:trace>
          <inkml:trace contextRef="#ctx0" brushRef="#br0" timeOffset="28844.4507">2650-298 17,'0'0'27,"-2"-19"-5,2 19-1,0 0-6,-20 41-2,22-14-3,-25 29-1,21-5-2,-19 23-2,17-4 0,-14 7-2,18-3 0,-6-4-2,6-13 1,0-5-1,2-13 0,-2-8-1,2-8 1,-2-23-2,0 26 0,0-26-2,0 0-3,0 0-11,0 0-17,18-28-1,-18 28 0</inkml:trace>
          <inkml:trace contextRef="#ctx0" brushRef="#br0" timeOffset="29811.6524">2837 297 6,'0'0'29,"0"0"0,0 0-8,0 0-6,0-33-2,0 33-6,30-16-1,-9 7-3,12-1 1,-3 2-1,7 2-1,-2 4 0,2-4-1,-10 8 1,-7 4-1,-20-6 0,21 31-1,-27-9 1,-9-1 0,-7 8 0,-11 2 0,-6-5 0,4 3-1,4-4 1,-4-4 0,9-7-1,26-14 1,-23 18-1,23-18 0,21 5 1,1-12-2,-1 7 1,12-4 0,-1 8 1,1 5-1,-2-9 0,-4 14 0,-5 3 1,-5 3-1,-5 3 1,-14-1 0,-2-1 0,-11 0-1,-3 5 1,-13-9-1,-6-5 1,-2 3-2,0-9 1,0 0-1,9-6-3,-7 4-3,18-14-19,19 10-7,-28-4-2,28 4 0</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1:59:21.839"/>
    </inkml:context>
    <inkml:brush xml:id="br0">
      <inkml:brushProperty name="width" value="0.05833" units="cm"/>
      <inkml:brushProperty name="height" value="0.05833" units="cm"/>
      <inkml:brushProperty name="color" value="#ED1C24"/>
      <inkml:brushProperty name="fitToCurve" value="1"/>
    </inkml:brush>
    <inkml:context xml:id="ctx1">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1" timeString="2011-02-25T11:55:34.017"/>
    </inkml:context>
    <inkml:brush xml:id="br1">
      <inkml:brushProperty name="width" value="0.08333" units="cm"/>
      <inkml:brushProperty name="height" value="0.08333" units="cm"/>
      <inkml:brushProperty name="fitToCurve" value="1"/>
    </inkml:brush>
    <inkml:brush xml:id="br2">
      <inkml:brushProperty name="width" value="0.08333" units="cm"/>
      <inkml:brushProperty name="height" value="0.08333" units="cm"/>
      <inkml:brushProperty name="color" value="#7030A0"/>
      <inkml:brushProperty name="fitToCurve" value="1"/>
    </inkml:brush>
  </inkml:definitions>
  <inkml:traceGroup>
    <inkml:annotationXML>
      <emma:emma xmlns:emma="http://www.w3.org/2003/04/emma" version="1.0">
        <emma:interpretation id="{8226EC1D-C65D-4211-9BCB-E9528455B552}" emma:medium="tactile" emma:mode="ink">
          <msink:context xmlns:msink="http://schemas.microsoft.com/ink/2010/main" type="writingRegion" rotatedBoundingBox="6912,3822 19698,2531 20239,7895 7453,9186"/>
        </emma:interpretation>
      </emma:emma>
    </inkml:annotationXML>
    <inkml:traceGroup>
      <inkml:annotationXML>
        <emma:emma xmlns:emma="http://www.w3.org/2003/04/emma" version="1.0">
          <emma:interpretation id="{B1A1D80E-B2D0-46D4-B5EB-A9F4E772DE63}" emma:medium="tactile" emma:mode="ink">
            <msink:context xmlns:msink="http://schemas.microsoft.com/ink/2010/main" type="paragraph" rotatedBoundingBox="6588,6606 9324,3478 10731,4708 7994,7836" alignmentLevel="1"/>
          </emma:interpretation>
        </emma:emma>
      </inkml:annotationXML>
      <inkml:traceGroup>
        <inkml:annotationXML>
          <emma:emma xmlns:emma="http://www.w3.org/2003/04/emma" version="1.0">
            <emma:interpretation id="{D96BD3A5-3F90-4755-8D88-94AE683B6CEA}" emma:medium="tactile" emma:mode="ink">
              <msink:context xmlns:msink="http://schemas.microsoft.com/ink/2010/main" type="line" rotatedBoundingBox="6588,6606 9324,3478 10731,4708 7994,7836"/>
            </emma:interpretation>
          </emma:emma>
        </inkml:annotationXML>
        <inkml:traceGroup>
          <inkml:annotationXML>
            <emma:emma xmlns:emma="http://www.w3.org/2003/04/emma" version="1.0">
              <emma:interpretation id="{187CC615-CC81-4255-B96C-35230EBD6C35}" emma:medium="tactile" emma:mode="ink">
                <msink:context xmlns:msink="http://schemas.microsoft.com/ink/2010/main" type="inkWord" rotatedBoundingBox="6588,6606 9324,3478 10731,4708 7994,7836"/>
              </emma:interpretation>
              <emma:one-of disjunction-type="recognition" id="oneOf0">
                <emma:interpretation id="interp0" emma:lang="en-US" emma:confidence="0">
                  <emma:literal>retort</emma:literal>
                </emma:interpretation>
                <emma:interpretation id="interp1" emma:lang="en-US" emma:confidence="0">
                  <emma:literal>many</emma:literal>
                </emma:interpretation>
                <emma:interpretation id="interp2" emma:lang="en-US" emma:confidence="0">
                  <emma:literal>rotate</emma:literal>
                </emma:interpretation>
                <emma:interpretation id="interp3" emma:lang="en-US" emma:confidence="0">
                  <emma:literal>retest</emma:literal>
                </emma:interpretation>
                <emma:interpretation id="interp4" emma:lang="en-US" emma:confidence="0">
                  <emma:literal>watt</emma:literal>
                </emma:interpretation>
              </emma:one-of>
            </emma:emma>
          </inkml:annotationXML>
          <inkml:trace contextRef="#ctx0" brushRef="#br0">-6231-125 6,'0'0'21,"37"-29"-4,-15 13-4,-9-13 0,5 4-2,-14-12 1,4 7-2,-14-13-2,6 6-2,-12-4-2,6 2 0,-2 2-3,1 10 1,-1 0-1,8 27-1,0 0 1,0 0 0,33 5 0,-10 19-1,-1 15 2,5 0-2,4 2 1,0 8-1,0-8 1,-4 2-1,-1-6-1,-5-4 1,-3-10 0,-5-5 0,-13-18 0,16 23 0,-16-23 0,0 0 0,0 0 1,-2-23-1,-12 0 1,6-5-1,-5-3 1,-1-16 0,-3-6 0,5-7-1,0 3 1,3-5-1,9 3 0,0 5 0,0 3 0,9 20 0,5 9 0,-14 22 0,29-21 0,-4 32 1,-3 5 0,5 7 0,-2-1 0,2 7 0,-5-5-1,7 5 1,-13-6 0,1-3 0,-17-20-1,23 25 1,-23-25-1,0 0 1,0 0-1,0 0 1,-7-25-1,-1-1 1,-6-1-1,3-10 0,-5-6 0,0-4 1,5-4-1,1-1 0,2 3 0,2 6-1,6 6 1,2 2 1,4 11-2,-6 24 1,24-17 0,-24 17 0,38 19 0,-16-1 0,5 7 0,4 4 1,-4-1-1,6-1 1,0-3-1,2-7 1,-5 1-1,-1-9 1,2-9-1,-4 0 0,-2-13 1,-5-9-1,-1-3 0,-5-14 1,1-4 0,-7-10-1,0-1 0,-6-11 1,0-1-1,-6 7 0,-4 1 0,-5 5 0,-3 8-1,-5 14 0,-1 5 1,1 11-1,-1 19 0,1 9 1,6 9-1,7 9 1,6 8 0,6 6 0,9-2 0,5 0 0,7-4 1,2-10-1,2-9 1,3-3-1,1-9 1,0-6-1,-2-6 1,-4-8-1,0-7 0,-5-1 1,-5-5 0,-5-14-1,-3-6 0,-5-8 1,-6-7-2,-7-8 1,-5-7 0,-5-3 0,-11-6-1,-3-2 0,-2 4 0,-9 0 1,5 6 0,0 6 0,8 17-1,0 8 0,13 12 0,-1 16 1,19 17-1,0 0 1,-8 46-1,20-5 1,5 8 0,5 10 1,11 7 0,7-1 0,5-3 0,6-7-2,3-4 3,-1-7-1,-1-8 0,-1-7-1,-7-4 2,-7-7-1,-6 1 0,-7-11 0,-5-4 0,-1-2-1,-18-2 1,19-18 1,-15-7-4,-2-2 2,-2-10-1,-4-10 2,-2-6-3,-7-11 2,-1-5-2,-2-7 1,-9 4 0,-2-6 0,-4 8 0,-4 5 0,0 7 0,-6 3 0,4 10 1,0 6 0,4 4-1,6 11 0,4 9 1,5 5 0,18 10-1,-19 0 1,21 18 0,7 5 0,7 16 1,7 4 0,6 12 0,10 5 1,4 3-1,8 7 0,-5 2 0,7-5 1,-5-1-1,1-6 0,-10-5 0,-2-6 0,-6-16-2,-2-4 2,-8-7-1,-21-22 2,28 23-2,-28-23 0,0 0 0,9-23 0,-9 3 0,-9-13 0,1-2 0,-2-16-3,4-3 2,-2-7-1,5 4 0,1-5 1,7 11-1,3 8 1,0 8 0,2 10 1,-10 25 1,31 0-1,-6 19 1,0 5 1,-1 5-1,3 6 0,6-2 0,0-5 0,0-1-1,-4-9 1,0-7-1,-9-5 1,3-8-1,-23 2 1,27-27 1,-19 7-1,0-17-1,-4 0 0,0-10 0,-8-7-1,2-3 1,-4-2-2,2 5 0,-4 5 1,-1 14-1,1 7 1,8 28 0,0 0 1,0 0 0,-8 30 0,16 5 0,0 4 1,9-2 0,1-2 0,1-6 0,4-5-1,-3-14 1,1-6 0,-3-14 0,-18 10-1,27-28 2,-19 5-1,-2-6 0,-6-4-1,0-5 1,-2-1-1,-4 0 1,0 0-2,2-2 1,-2 6 0,6 8 0,0 9-1,0 18 1,0 0 0,39 6 0,-12 21 1,10 14 0,6 14-1,6 6 1,9 5 0,2 10-1,0-2 1,-1 6-1,-9 0 1,-5-5-1,-8-3 0,-10-2 0,-11 8-2,-10-15 2,-10-5 0,-8-11 0,-7-10-2,-5-9 2,-7-23 0,0-14-1,2-21 3,4-11-4,5-15 2,3-13 0,9-18 0,8-11-1,2-4 0,2-11 2,5-10-1,-5-4 0,2-9-1,-6-3 1,-4 10-1,-5 0 1,-7 2-2,-9 4 1,-4 14 0,1 8 1,-9 13 0,2 17 0,-5 11 0,3 19-1,6 19 1,7 13-1,24 9 1,-31 23 0,27 16 1,12 12-1,11 21 1,11 12 0,16 8 2,5 7 0,11 3-1,0-1 0,6-9 0,-2-14 0,-5-17 0,-5-18 0,-9-16-1,-1-15-2,-7-16 1,2-6-2,-12-25-4,14 12-23,-16-16-8,-2 7 0,-17-3 0</inkml:trace>
          <inkml:trace contextRef="#ctx0" brushRef="#br0" timeOffset="733.2013">-5274-1698 4,'0'0'27,"0"0"2,-18 15 1,18-15-17,0 0 0,-21 0-4,21 0-3,0 0-1,0 0 2,0 0-2,0 0-1,25-31 0,-5 8-1,1-10-2,8-3 1,4-7 0,6-5-1,0-3-1,2 2 0,-4 4 0,-4 6 0,-4 16-4,-15-12-14,-14 35-15,19-8-2,-19 8 1,0 0-1</inkml:trace>
        </inkml:traceGroup>
      </inkml:traceGroup>
    </inkml:traceGroup>
    <inkml:traceGroup>
      <inkml:annotationXML>
        <emma:emma xmlns:emma="http://www.w3.org/2003/04/emma" version="1.0">
          <emma:interpretation id="{A75F4DE4-1A4D-45D4-82D4-2F40D6496873}" emma:medium="tactile" emma:mode="ink">
            <msink:context xmlns:msink="http://schemas.microsoft.com/ink/2010/main" type="paragraph" rotatedBoundingBox="9036,6507 19988,5402 20239,7895 9288,9000" alignmentLevel="2"/>
          </emma:interpretation>
        </emma:emma>
      </inkml:annotationXML>
      <inkml:traceGroup>
        <inkml:annotationXML>
          <emma:emma xmlns:emma="http://www.w3.org/2003/04/emma" version="1.0">
            <emma:interpretation id="{01F736DC-AD84-4EBB-B811-4FF387D41622}" emma:medium="tactile" emma:mode="ink">
              <msink:context xmlns:msink="http://schemas.microsoft.com/ink/2010/main" type="line" rotatedBoundingBox="9036,6507 19988,5402 20239,7895 9288,9000"/>
            </emma:interpretation>
          </emma:emma>
        </inkml:annotationXML>
        <inkml:traceGroup>
          <inkml:annotationXML>
            <emma:emma xmlns:emma="http://www.w3.org/2003/04/emma" version="1.0">
              <emma:interpretation id="{33A8FD49-17F9-42D9-9EC2-4A0EEC8372A8}" emma:medium="tactile" emma:mode="ink">
                <msink:context xmlns:msink="http://schemas.microsoft.com/ink/2010/main" type="inkWord" rotatedBoundingBox="9036,6507 11128,6296 11380,8789 9288,9000">
                  <msink:destinationLink direction="with" ref="{228AC262-96C5-4634-9B94-EF42A478D098}"/>
                </msink:context>
              </emma:interpretation>
              <emma:one-of disjunction-type="recognition" id="oneOf1">
                <emma:interpretation id="interp5" emma:lang="en-US" emma:confidence="1">
                  <emma:literal/>
                </emma:interpretation>
              </emma:one-of>
            </emma:emma>
          </inkml:annotationXML>
          <inkml:trace contextRef="#ctx1" brushRef="#br1">-3546-550 20,'0'0'18,"0"0"-2,25-29-2,-25 29-3,-5-19-1,5 19-3,-22-28-1,8 7-1,-1 3 0,-9-1-1,1-4 0,-2 5-1,7-5 0,-9 15 0,5-6-1,-5 9 0,7 1-2,-7 6 0,7 5 2,-7 5-2,-2 2 1,-2 11-1,1 2 2,-5 10 0,4 4 1,-2 8-1,2 3 0,3 6 0,13-1 0,5 5-1,8-6 1,8-5-2,11-1 1,7-7 0,13-10 0,4-6-1,2-9 1,8-10 1,-5-4-1,7-12 0,0-4 0,-2-7 1,-1-3-2,-5-3 1,-4 0-2,-2 0-1,-11 5-2,5-5-6,-33 25-12,23-16-13,-23 16 0,0 0 1</inkml:trace>
          <inkml:trace contextRef="#ctx1" brushRef="#br1" timeOffset="686.401">-3200-865 14,'0'0'21,"0"0"-1,0 0-1,-22 27-1,22-27-3,-14 47-4,11-20-1,-13 30-3,12-9-1,-6 18-1,8-5-1,0 9-2,2-6-1,6-4 1,0-11-1,0-3 1,0-7-1,2-2 0,-6-6 0,1-9-1,-3-1 1,0-21 0,0 29-1,0-29-1,0 0 0,0 0-1,0 0-4,0 0-4,0 0-14,14-37-9,-6 8-2,-2-6 2</inkml:trace>
          <inkml:trace contextRef="#ctx1" brushRef="#br1" timeOffset="904.8015">-3255-414 5,'0'0'25,"0"0"1,21-6-13,3-3 0,-3 11-2,14-12-4,-3 10-3,11-8-1,7 6-1,-5-6 0,4-3-3,-8 3-2,4-8-5,-10 9-9,-13-9-9,11-9-2,-33 25 1</inkml:trace>
          <inkml:trace contextRef="#ctx1" brushRef="#br1" timeOffset="1263.602">-2814-968 35,'0'0'22,"0"0"-1,0 0-2,-8 31-4,12-7-4,-17 30-1,15-3-2,-16 17-2,14-2-1,-6 8-2,4-4-1,-2-2 0,6-8-2,0-8 1,0-5 0,4-4-1,-2-8 0,2-2 1,-4-2-2,5-6 1,-7-7-3,0-18-2,8 21-7,-8-21-20,0 0-2,26-19 0,-26 19 1</inkml:trace>
          <inkml:trace contextRef="#ctx1" brushRef="#br1" timeOffset="2184.0039">-2597-227 18,'0'0'24,"0"0"-5,0 0-3,0 0 0,0 0-5,0 0 0,0 0-3,0 0 0,0 0-1,27-31-1,-27 31-2,41-20-1,-17 14 0,5-11-2,-8 9 1,9-2-2,-9 5 1,3 3 0,-24 2-1,31 7 0,-31-7 0,25 18 1,-19 1-1,-14 1 0,-7-1 0,-7 5 1,-3 1-1,-3-4 1,-9 1-1,2-5 0,6-1 0,11-5 1,18-11-1,0 0-1,-4 22 1,4-22 0,30 2 0,-9 0 0,12 3 0,3 5 1,-1-2-1,-2 6 0,-2 3 1,0 1-1,-9 5 0,-3 2 0,-17 0 0,-13-1-1,-9 1 1,-11-2 0,-8 1 0,-4-7 0,-8-1 0,2-10-1,0-1 2,12-5-1,8-7-1,0-1-1,29 8-2,-31-18-4,40-5-15,-9 23-11,10-23 0,-10 23 0</inkml:trace>
          <inkml:trace contextRef="#ctx0" brushRef="#br2" timeOffset="52899.6928">-4145 992 11,'0'0'16,"0"0"-2,0 0-2,0 0-1,0 0-2,0 0-2,-13-23 2,13 23-2,0 0-1,0 0 0,0 0-2,0 0 0,23-22-2,-23 22 2,25-4-1,-5 6-2,1-6 0,4 4 0,1 0 0,5 2 0,0 0 0,-2 0 0,-2 4-1,-5-2 1,-1 4 0,-21-8 0,25 19-1,-25-19 0,6 28 1,-6-28 0,-10 35 0,-3-10-1,-5-5 0,1 7 0,-7-7 1,7 7 0,-6-6-2,5-1 2,-5-3-1,3 1 0,20-18 1,-29 23 0,29-23-1,-21 12 0,21-12 1,0 0 0,0 0-1,0 0 0,0 0 0,13-21 0,5 17 0,7-2 1,2 4-2,8 2 1,2 6 0,-2 0 1,0 5-1,-7 1 1,-1 2-1,-6 7 0,-11 3 1,-2 5-1,-8 0 0,-2-1 1,-14 9-2,-1 2 1,-3-6 0,-11 0 1,-2-4-1,-2-3 0,-4-5 1,-4-3-1,1-8 0,3-5 1,2-5-1,10 2 0,1-2 0,5-4 0,21 4-2,-25-21 0,25 21-5,-8-23-12,8 23-13,12-18-2,-12 18 1</inkml:trace>
          <inkml:trace contextRef="#ctx1" brushRef="#br1" timeOffset="-3744.0065">-3111 1005 3,'0'0'5,"0"0"-1,0 0 1,0 0-2,0 0 1,0 0-2,0 0 0,-19-2-1,19 2 0,0 0 1,0 0 0,0 0 2,0 0 0,0 0 0,0 0 2,-24 4 0,24-4 1,0 0-2,0 0 1,-21 4-1,21-4 0,0 0 0,0 0-1,0 0 1,0 0-1,0 0 0,0 0 1,0 0-1,0 0-1,0 0 0,0 0-1,0 0 0,0 0 1,0 0 0,6-23 0,-6 23 0,-18-20 0,18 20-1,-25-35 0,5 14 1,3-6-2,-5 0-1,1-3 1,-5-5 0,1 4 0,0 2-1,1-2 1,-3 2-1,0 0 1,-1 3-1,3-3 1,-2 0-1,5-4 0,-3 0 0,3-4 0,-3 0 0,9 4 0,-5-2 0,5 2 0,2 2-1,-1 4 2,3 9-2,0 1 2,12 17-2,-19-24 2,19 24-2,-16-23 2,16 23-1,0 0 0,-19-25 0,19 25 0,0 0 0,-12-18 0,12 18 0,0 0 0,0 0 0,0 0-1,0 0 1,0 0-1,0 0-2,0 0-3,0-19-14,0 19-13,0 0 0,0 0-1</inkml:trace>
        </inkml:traceGroup>
        <inkml:traceGroup>
          <inkml:annotationXML>
            <emma:emma xmlns:emma="http://www.w3.org/2003/04/emma" version="1.0">
              <emma:interpretation id="{B3E0CC18-1032-422C-9DA7-F23FCDA10BBF}" emma:medium="tactile" emma:mode="ink">
                <msink:context xmlns:msink="http://schemas.microsoft.com/ink/2010/main" type="inkWord" rotatedBoundingBox="16889,6194 20036,5877 20184,7348 17037,7665">
                  <msink:destinationLink direction="with" ref="{13426F07-0EF1-467C-8342-CA86195E1F47}"/>
                </msink:context>
              </emma:interpretation>
              <emma:one-of disjunction-type="recognition" id="oneOf2">
                <emma:interpretation id="interp6" emma:lang="en-US" emma:confidence="1">
                  <emma:literal/>
                </emma:interpretation>
              </emma:one-of>
            </emma:emma>
          </inkml:annotationXML>
          <inkml:trace contextRef="#ctx1" brushRef="#br1" timeOffset="8205.6144">3650-1081 10,'-19'-21'26,"19"21"1,-24-10-12,24 10-1,0 0-2,-19-7-3,19 7-1,-16 31-2,-1 0 0,9 2 0,-8 21 0,7-3-2,-5 13 0,6-2-1,-2 6-1,6-6-1,-1 3 0,3-13 1,-2-3-2,6-7 0,0-9 0,-2-9 1,7-5-1,-7-19-1,6 18 0,-6-18-3,0 0-2,0 0-8,6-33-18,-6 33-3,2-45 2,-6 18-1</inkml:trace>
          <inkml:trace contextRef="#ctx1" brushRef="#br1" timeOffset="8408.4148">3520-707 1,'0'0'27,"25"-4"0,-2 2 0,1 2-16,19-12-3,-4 12-2,8-10-3,1 1-3,-5 1-2,0-8-5,-13 9-5,-1-11-9,-6 1-5,-5 5-1</inkml:trace>
          <inkml:trace contextRef="#ctx1" brushRef="#br1" timeOffset="8736.0154">4039-1131 16,'-14'-27'24,"14"27"-4,0 0-4,-8-20 0,-13 40-5,21-20 1,-22 50-3,13-13-2,-5 23-1,8 1 0,-9 11-1,15-2-1,-6 5-1,12-5-1,-6-9 0,9-9 0,-3-7-1,-2-10-1,2-6 1,-4-8-1,-2-21-1,2 30 0,-2-30-4,0 0-7,0 0-20,0 0-3,25-10 2,-25 10-2</inkml:trace>
          <inkml:trace contextRef="#ctx1" brushRef="#br1" timeOffset="9531.6168">4166-453 27,'0'0'27,"0"0"-7,0 0-3,0 0-4,35-11-6,-16 9-2,15-10-3,-3 8 1,6-6 0,0 5-2,6 3 1,-8 4 0,0 3 0,-7 7-1,-5 2 1,-9 5-1,-6 1 0,-12 9 1,-8 0 0,-13 10-1,-5 2 1,-3 1 0,-4-3 0,-2 2-1,4-2 0,4-4 0,9-6 0,10-6 0,12-23-1,-11 28 1,11-28 0,0 0-1,31 17 1,-12-17-1,5-2 1,5 0 0,2-7-1,6 3 1,-1 2-1,5-2-1,-4-2 1,6 6 0,-4-2-1,2 2 0,-8 2-1,6-3-3,-39 3-4,47-6-22,-47 6-3,25 0 1,-25 0-1</inkml:trace>
          <inkml:trace contextRef="#ctx1" brushRef="#br1" timeOffset="17113.2301">5273-1001 2,'0'0'10,"0"0"-1,21-4 1,-21 4-1,0 0 1,0 0 1,22-13 0,-22 13 0,0 0 0,0 0-1,0-20-2,0 20-1,-18-13-2,-3 11-1,3-4-1,-7 6-1,-1-2-1,-3 4 0,-8 4 0,-4 7 0,-2 3-1,-6 9 1,2 8 0,-5 14 1,3-1-1,-2 15 1,10-5 0,6 10 0,13-4-1,13 4 1,9-15-1,15-2 0,17-7 0,14-7-1,7-4 1,4-11-1,9-10 1,4-5-1,-5-12 1,1-3-1,-9-6 0,-6-5-1,-8 0-2,-4-5-3,-18 11-8,1-12-18,-22 27-3,29-28 3,-29 28-2</inkml:trace>
          <inkml:trace contextRef="#ctx1" brushRef="#br1" timeOffset="17628.031">5685-1092 2,'0'0'26,"0"0"3,0 0-11,-28 23-1,28-23-2,-7 39-4,14-16-3,-14 26-1,9-4-1,-4 17-2,2-2-1,0 2 0,5-5-3,-10 3 2,3-10-2,4-9 1,0 0-2,1-14 1,-1-3-1,-2-24 0,6 27-2,-6-27-2,0 0-5,22-16-9,-22 16-13,6-33-1,-6 12 1</inkml:trace>
          <inkml:trace contextRef="#ctx1" brushRef="#br1" timeOffset="17846.4314">5696-742 12,'30'-6'28,"-3"4"1,14-4-9,-10 12-9,20-20-1,-8 14-5,6-9-3,4 1-5,-14 6-5,7-21-11,-20 13-10,-5-2 0,-21 12 0</inkml:trace>
          <inkml:trace contextRef="#ctx1" brushRef="#br1" timeOffset="18189.6318">6122-1121 12,'0'0'27,"-23"-12"1,23 12-12,0 0 0,-18 17-5,18-17-3,-6 45-1,12-12-1,-12 22 0,8-1-1,-10 16-2,8-2 1,0 2-2,4-10-1,-4 3 1,2-11-1,2-9-1,2-4 1,-2-12-1,0-2-1,0-7 0,-4-18-1,0 19-2,0-19-2,0 0-4,0 0-12,0 0-12,0 0 1,21-10 0</inkml:trace>
          <inkml:trace contextRef="#ctx1" brushRef="#br1" timeOffset="19141.2337">6409-470 22,'0'0'27,"0"0"-5,0 0-4,0 0-5,0 0-5,0 0-2,0 0-1,0 0-2,0 0 0,25-14-1,-25 14 0,41-11 1,-19 9-1,11-4 0,-8 6 0,1 0 0,-3 6 0,1 3-1,-24-9 0,23 26 0,-21-9 0,-12 1-1,-9 7 1,-5 0-1,-9 0 0,-6-3 0,0 1 1,0-5-1,6 3 0,7-11 0,7 1 0,19-11 0,0 0 0,0 0 0,6 18 0,13-16 0,3 6 0,3 5 0,4-3 0,1 4 0,7 3 0,-6-1 0,0 3 0,-7 2 1,-5-7-1,-19-14-1,18 31 2,-18-31-1,-33 33 0,5-17-1,-11 3 2,-2-3-1,-4 1-1,0-3 1,6-6-2,2 5-3,37-13-14,-35 2-13,35-2-2,-23-4 0</inkml:trace>
          <inkml:trace contextRef="#ctx1" brushRef="#br1" timeOffset="3650.4064">1056-855 16,'-26'-25'26,"11"7"-6,-5 10-2,20 8-5,-47-23-5,28 6-2,-12 17-2,5-2-1,-11 11 0,4 5-1,-10 7 1,8 1 0,-2 15-1,2 5 1,3 9 0,9 3 0,3 1-1,9-3-1,5-1 1,12-6-1,3-1-1,9-7 1,-4-6-1,15 0 1,4-11 0,6-3-1,-2-5 1,6-6 0,0-6-1,4-4 1,2-2-1,-6-6-1,-2-1-1,-6 1-3,12-5-7,-20 11-17,2-4-4,-9 2 0,1-5 1</inkml:trace>
          <inkml:trace contextRef="#ctx1" brushRef="#br1" timeOffset="4321.2076">1550-1003 15,'0'0'30,"0"0"-6,0 0-2,-18 4-6,18-4-4,-16 23-4,11 1-1,-9 13-3,6 13 1,-6 9-2,11 5 1,-1 8-1,6-2-1,0 3 0,7-12 0,-5 1 0,8-12-1,-6-7-1,0-10 1,-2-7-1,3-9 0,-7-17 0,6 25-1,-6-25-1,8-19-4,6-1-5,-20 1-17,14-10-7,-1-2 0,1-10 1</inkml:trace>
          <inkml:trace contextRef="#ctx1" brushRef="#br1" timeOffset="4524.008">1526-608 20,'0'0'27,"31"-8"0,-9 10-10,-6-12-9,15 1-1,-4-3-4,4 6-2,1-17-3,-5 13-4,6-11-5,-11 9-6,-3-9-11,1-1 1</inkml:trace>
          <inkml:trace contextRef="#ctx1" brushRef="#br1" timeOffset="4820.4083">1860-1084 2,'-10'-24'27,"10"24"-1,0 0-3,0 0-5,-15 24-4,19-5-3,-12 30-2,10-3-1,-10 22-2,10 0-1,-2 12-2,2-4 0,-2 4-1,0-9-1,-2-6 0,2-11 0,0-9-1,-4-6 1,-2-10-1,4-8-1,2-21 0,-2 27-1,2-27-6,0 0-18,24-5-8,-24 5-1,31-30 1</inkml:trace>
          <inkml:trace contextRef="#ctx1" brushRef="#br1" timeOffset="5584.8098">2036-361 13,'0'0'19,"0"0"1,0 0-2,0 0-3,0 0-1,0 0-3,37-31-3,-37 31-1,31-20-3,-31 20-1,45-19-1,-22 13 0,3 2-1,-1 4 0,-1 2-1,-1 6 1,-5 1 0,-18-9 0,17 35-1,-27-11 0,-9 3 1,-10 10 0,-3-2 0,-9 0 0,2 0-1,2 0 0,6-4 1,10-4 0,7-5 0,14-22 0,-2 27 0,2-27 0,27 8 0,-27-8 0,39-6 1,-11 2-1,9-2 0,2 2-1,8 0 0,1 0 1,-1 0-1,8 8-1,-12-2 0,0-4-3,-16 12-5,1-18-24,-28 8-1,27 4 0,-27-4 0</inkml:trace>
          <inkml:trace contextRef="#ctx1" brushRef="#br1" timeOffset="7612.8134">3141-954 14,'0'0'21,"0"0"-1,0 0-2,15-18-3,-15 18-3,-19-11-3,-6 11-2,7-10-3,-11 10-1,-3-6-1,-5 12-1,-4 0 1,0 9-1,2-1 1,-2 13 0,2 2 1,0 12-1,10-2 1,7 8-1,3-1 1,5 3-2,10-4 1,6 1 0,10-5-1,2-2 0,7-6 0,-1 0 0,11-6 1,-2-3-1,2-3 1,-3-7-1,3-5-1,0-5 1,2-4-2,-3-6 2,5-5-3,6-5 0,-10 3-2,6-9-3,-13 14-5,17-21-12,-16 14-10,2-1 1,-27 16 1</inkml:trace>
          <inkml:trace contextRef="#ctx1" brushRef="#br1" timeOffset="-1528.8027">37 1050 2,'0'0'6,"0"0"-1,0 0-1,-14 19 0,14-19 0,0 0 0,0 0 0,0 0 0,-10 18 0,10-18 0,0 0 1,0 0 0,-12 21 0,12-21 0,0 0 0,0 0 0,0 0 0,0 0 0,0 0-1,0 0 0,0 0-1,0 0 0,0 0-1,0 0 1,0 0-1,0 0 0,0 0 1,-13-17-1,13 17 0,0 0 1,6-18-1,-6 18 0,11-23 1,-11 23-1,14-27 1,-2 5-1,3-1 0,1-6 0,2-6-1,7-6 1,6-6-2,4-5 0,4-6 0,-2-1 0,1-1 0,-1 0-1,0 3 2,2 3-2,-12 7 2,-3-5 0,-3 13-1,-1 0 1,-7 6 0,3 0-1,-10 6 1,5 3 0,-3 1-1,-2 2 1,-6 21-1,14-31 0,-14 31 1,11-18-1,-11 18 0,0 0 0,0 0 1,16-19-1,-16 19 0,0 0 0,0 0 0,0 0 1,12-20-1,-12 20 0,0 0 0,0 0 0,0 0 1,0 0-1,0 0 0,0 0 1,0 0-1,0 0 0,0 0 0,0 0-1,-22-2 1,22 2 0,0 0 0,0 0-1,0 0 1,0 0 0,0 0 0,0 0-1,0 0-3,0 0-7,0 0-21,-25 10-1,25-10 0,0 0-1</inkml:trace>
          <inkml:trace contextRef="#ctx0" brushRef="#br2" timeOffset="50918.4895">-576 272 17,'0'0'16,"0"0"-2,-17 13-4,17-13-1,0 0-3,0 0 0,-27 0 1,27 0-3,0 0 0,0 0 0,-18-9 0,18 9 1,0 0 0,0 0-1,0 0-1,20-12 2,-20 12-3,40-10 1,-20 2-1,11 6-1,0-5 0,4 7 0,0-6-1,0 8 0,-2-2 1,-6 4-1,-1 1 0,-3 3 1,-23-8 0,25 24 0,-25-3 1,-4 3-1,-9 7 0,-3 10 1,-9-2-1,0 2 1,-5 2-2,1-2 1,-2-2-1,0 0 0,2-8 0,2-7 0,11-1-1,-3-5 0,19-18 2,-22 25-1,22-25 0,0 0 0,0 0 1,24 12 1,-24-12-1,42-6 0,-18 2 1,11 4-1,0-4 1,2 2-1,-2 0-1,-2 4 1,-6-2-1,0 0 1,-4-2-1,-5 4 0,-18-2 0,25 2 0,-25-2-1,16-2 1,-16 2-2,0 0-3,33 6-5,-33-6-19,0 0-4,19-8 0,-19 8 2</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5:55.34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72BF2935-9AEC-44FA-A448-9CA6033E011D}" emma:medium="tactile" emma:mode="ink">
          <msink:context xmlns:msink="http://schemas.microsoft.com/ink/2010/main" type="writingRegion" rotatedBoundingBox="17027,9958 18898,10479 18619,11483 16747,10963">
            <msink:destinationLink direction="with" ref="{E326957B-2DA8-4241-8E51-EF3587BA627B}"/>
          </msink:context>
        </emma:interpretation>
      </emma:emma>
    </inkml:annotationXML>
    <inkml:traceGroup>
      <inkml:annotationXML>
        <emma:emma xmlns:emma="http://www.w3.org/2003/04/emma" version="1.0">
          <emma:interpretation id="{45754652-36ED-4CF4-BB6B-1CCCAF1E7E1F}" emma:medium="tactile" emma:mode="ink">
            <msink:context xmlns:msink="http://schemas.microsoft.com/ink/2010/main" type="paragraph" rotatedBoundingBox="17027,9958 18898,10479 18619,11483 16747,10963" alignmentLevel="1"/>
          </emma:interpretation>
        </emma:emma>
      </inkml:annotationXML>
      <inkml:traceGroup>
        <inkml:annotationXML>
          <emma:emma xmlns:emma="http://www.w3.org/2003/04/emma" version="1.0">
            <emma:interpretation id="{48F2C805-F8B5-4E96-90DB-71B9C2BC2B9C}" emma:medium="tactile" emma:mode="ink">
              <msink:context xmlns:msink="http://schemas.microsoft.com/ink/2010/main" type="line" rotatedBoundingBox="17027,9958 18898,10479 18619,11483 16747,10963"/>
            </emma:interpretation>
          </emma:emma>
        </inkml:annotationXML>
        <inkml:traceGroup>
          <inkml:annotationXML>
            <emma:emma xmlns:emma="http://www.w3.org/2003/04/emma" version="1.0">
              <emma:interpretation id="{B9FB1A0C-2FBF-4487-BE8C-8A92ED872A29}" emma:medium="tactile" emma:mode="ink">
                <msink:context xmlns:msink="http://schemas.microsoft.com/ink/2010/main" type="inkWord" rotatedBoundingBox="17027,9958 18898,10479 18619,11483 16747,10963">
                  <msink:destinationLink direction="with" ref="{50FA34DD-DEFF-467B-8E86-29C78AC9CB68}"/>
                </msink:context>
              </emma:interpretation>
              <emma:one-of disjunction-type="recognition" id="oneOf0">
                <emma:interpretation id="interp0" emma:lang="en-US" emma:confidence="0">
                  <emma:literal>CH3</emma:literal>
                </emma:interpretation>
                <emma:interpretation id="interp1" emma:lang="en-US" emma:confidence="0">
                  <emma:literal>at 3</emma:literal>
                </emma:interpretation>
                <emma:interpretation id="interp2" emma:lang="en-US" emma:confidence="0">
                  <emma:literal>c its</emma:literal>
                </emma:interpretation>
                <emma:interpretation id="interp3" emma:lang="en-US" emma:confidence="0">
                  <emma:literal>CH 3</emma:literal>
                </emma:interpretation>
                <emma:interpretation id="interp4" emma:lang="en-US" emma:confidence="0">
                  <emma:literal>c Its</emma:literal>
                </emma:interpretation>
              </emma:one-of>
            </emma:emma>
          </inkml:annotationXML>
          <inkml:trace contextRef="#ctx0" brushRef="#br0">1812-43 19,'0'0'23,"0"0"-4,-4-25-2,4 25-4,-21-33-2,3 17-3,9-11-2,-9 5-2,-3-13 0,-1 8-1,-1-4-1,-5 14 0,3-1 0,-8 8-1,2 3 1,-10 18 0,2 3 0,-4 21 2,2 4-2,-2 19 2,11 0 0,-1 14-1,16-6 0,7 10 0,14-8-1,13-2 0,11-9 1,7-11-3,12-5 1,5-14 0,1-5-1,4-11 0,-3-7 0,-5-4-2,-2-7 0,2-9-1,-20 8-2,12-17-4,-41 25-8,45-43-14,-27 22-4,5-6 2,-11 9 0</inkml:trace>
          <inkml:trace contextRef="#ctx0" brushRef="#br0" timeOffset="436.8008">2160-309 18,'0'0'29,"0"0"-8,-24 21-4,24-21 0,-7 45-4,9-14-4,-8 23-1,4-5 0,-6 19-2,6-10-1,0 10-2,2-8 0,-2 5-1,4-15 0,2-3-1,0-10 0,2-12-1,-2-4 0,-4-21-1,7 22 0,-7-22-3,0 0-1,16-22-7,-16 22-11,2-25-12,0 4 1,0-8 1</inkml:trace>
          <inkml:trace contextRef="#ctx0" brushRef="#br0" timeOffset="639.6011">2164 101 8,'0'0'30,"17"-18"0,-17 18 0,41-23-17,-15 23-3,17-16-4,4 7-3,9-5 0,7 4-4,-7 1-1,7-9-4,-20 16-5,9-19-5,-28 19-9,-3-6-5,-3-2 0</inkml:trace>
          <inkml:trace contextRef="#ctx0" brushRef="#br0" timeOffset="967.2017">2650-298 17,'0'0'27,"-2"-19"-5,2 19-1,0 0-6,-20 41-2,22-14-3,-25 29-1,21-5-2,-19 23-2,17-4 0,-14 7-2,18-3 0,-6-4-2,6-13 1,0-5-1,2-13 0,-2-8-1,2-8 1,-2-23-2,0 26 0,0-26-2,0 0-3,0 0-11,0 0-17,18-28-1,-18 28 0</inkml:trace>
          <inkml:trace contextRef="#ctx0" brushRef="#br0" timeOffset="1934.4034">2837 297 6,'0'0'29,"0"0"0,0 0-8,0 0-6,0-33-2,0 33-6,30-16-1,-9 7-3,12-1 1,-3 2-1,7 2-1,-2 4 0,2-4-1,-10 8 1,-7 4-1,-20-6 0,21 31-1,-27-9 1,-9-1 0,-7 8 0,-11 2 0,-6-5 0,4 3-1,4-4 1,-4-4 0,9-7-1,26-14 1,-23 18-1,23-18 0,21 5 1,1-12-2,-1 7 1,12-4 0,-1 8 1,1 5-1,-2-9 0,-4 14 0,-5 3 1,-5 3-1,-5 3 1,-14-1 0,-2-1 0,-11 0-1,-3 5 1,-13-9-1,-6-5 1,-2 3-2,0-9 1,0 0-1,9-6-3,-7 4-3,18-14-19,19 10-7,-28-4-2,28 4 0</inkml:trace>
        </inkml:traceGroup>
      </inkml:traceGroup>
    </inkml:traceGroup>
  </inkml:traceGroup>
</inkml:ink>
</file>

<file path=ppt/ink/ink10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1:59:24.257"/>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E326957B-2DA8-4241-8E51-EF3587BA627B}" emma:medium="tactile" emma:mode="ink">
          <msink:context xmlns:msink="http://schemas.microsoft.com/ink/2010/main" type="inkDrawing" rotatedBoundingBox="15763,11634 17571,8418 19887,9721 18079,12937" rotationAngle="1777085216" semanticType="enclosure">
            <msink:sourceLink direction="with" ref="{72BF2935-9AEC-44FA-A448-9CA6033E011D}"/>
          </msink:context>
        </emma:interpretation>
      </emma:emma>
    </inkml:annotationXML>
    <inkml:trace contextRef="#ctx0" brushRef="#br0">2227 301 28,'-47'-30'28,"-4"-3"-8,-7 8-1,-20-14-5,3 21-4,-15-13-3,1 11-2,-12 1-2,-6 11-2,-4 10 0,-4 8-2,-7 15 0,-1 14 0,1 16 0,-3 19-1,-1 20 2,13 13 0,4 12 0,10 20 0,8 17 0,9 10 0,12 14 0,14 9 1,17 4-1,14 12 1,21 8 0,23-4 0,18-14 1,27-5 0,18-24 0,25-12 1,12-33-1,17-20 0,13-34 1,9-26-1,7-24-1,6-28 0,-2-23 0,2-18 0,-4-30-1,-7-24 1,1-26-2,-7-17 2,-5-21-2,-11-13 2,-13-18-2,-7-12 0,-24-6 1,-9 3 1,-26 3-1,-22 8-1,-24 11 1,-23 13 0,-23 15 0,-23 18 0,-18 23 0,-17 19-2,-6 28 1,-8 16 0,7 23-1,3 21 0,15 22-3,10 6-5,26 25-14,5 8-8,21-12 1,9 8-1</inkml:trace>
  </inkml:traceGroup>
</inkml:ink>
</file>

<file path=ppt/ink/ink10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1:59:39.046"/>
    </inkml:context>
    <inkml:brush xml:id="br0">
      <inkml:brushProperty name="width" value="0.05833" units="cm"/>
      <inkml:brushProperty name="height" value="0.05833" units="cm"/>
      <inkml:brushProperty name="color" value="#177D36"/>
      <inkml:brushProperty name="fitToCurve" value="1"/>
    </inkml:brush>
  </inkml:definitions>
  <inkml:traceGroup>
    <inkml:annotationXML>
      <emma:emma xmlns:emma="http://www.w3.org/2003/04/emma" version="1.0">
        <emma:interpretation id="{13426F07-0EF1-467C-8342-CA86195E1F47}" emma:medium="tactile" emma:mode="ink">
          <msink:context xmlns:msink="http://schemas.microsoft.com/ink/2010/main" type="inkDrawing" rotatedBoundingBox="13872,4374 20731,4435 20694,8620 13835,8559" hotPoints="20674,7022 16846,8557 13473,6184 17301,4649" semanticType="enclosure" shapeName="Ellipse">
            <msink:sourceLink direction="with" ref="{B3E0CC18-1032-422C-9DA7-F23FCDA10BBF}"/>
          </msink:context>
        </emma:interpretation>
      </emma:emma>
    </inkml:annotationXML>
    <inkml:trace contextRef="#ctx0" brushRef="#br0">5166 339 6,'-47'-14'13,"3"-1"-2,-5 1-2,-2 0-1,1 1-1,-3-5-2,-3 8-2,-4-9 1,3 7-1,-7-4-1,2 1 1,-6-1 0,0-3-1,-2 7 1,2 0 1,-6-5-2,-2 3 1,-5-2-1,-1 3-1,-7-3 1,-1 6 0,-7-3 0,2 5-1,-6 0 0,5 2-1,-1 2-1,-4 0 2,0 4 0,8 4-1,-8 0 1,-2 2 0,-2 4-1,-4 1 2,-2 5 0,-2 6-1,2-1-1,-5 6 1,5 3-1,-4 5 0,4 4 0,6 0 0,-3 4 0,-1 2 0,2-4 0,0 6 1,4-1 1,2-3 0,2 2-1,7 4 1,-1-2-1,13 4 1,-1 7-1,11-5 0,-2 4-1,11 1 1,1-1-2,4 5 1,5-1 2,5 3-2,1 3 1,8-5 0,6 1 0,2-1-1,7-3 2,3 3-1,5-7-1,3 5 0,3-7 0,4 4 0,2 7 0,2-5 1,2 3-2,4-1 2,-2 5-1,5-9 0,1 5 0,0-1 0,5 1 0,-1 1-1,5-3 1,1 1 0,5 1-1,2 1 1,3-1-1,1 2 1,6-9-1,5 0 1,-3 3 0,6-1 0,2 0 0,5 1 0,1-1 0,5-1 1,2-1-1,6 0 0,2 1 1,8-5 0,6-4-1,-1 0 1,7-4-1,5 0 0,0-2 1,-1-8-2,5 4 1,2-4-1,2-2 2,4-5-2,0 5 2,6-4-3,4 1 2,-1-3 0,5-1-1,-2 3 1,7-4 0,-5 1 0,7-9-1,-7 5 1,5-3-1,-7 1 1,9-4 0,-4-1 1,1-1-1,1 2 0,-3-6 0,-3 1 0,-1-1 0,2-2 0,-7-10-1,-3 4 1,0-2 0,-4-6 0,10 2 0,-1-7 0,-1-7 0,-4 3 0,2-3 0,-8-3 0,4-3 0,-2-7 0,-12-2 0,-2-6 1,-5-2-1,-4-2 1,3-2-1,-7-9 2,-4 3-1,-4-4 0,4-3-1,-8-5 0,2-3 0,-6-4 0,-2 0 0,-5 1 0,-1-7 0,-5 4-1,-5-2 2,-7 6-2,-2-1 2,-7-3-2,-1-4 2,-8 4 0,-5 0-1,-3-1 2,-7-1-1,-6-2 1,-3-2-1,-9 4 1,-5 2-1,-7-8-1,-5 6 1,-6-6-1,-4 0 0,-7-2 0,-3 0 0,-11 2 1,-4 0-2,0-4 2,-4 4-2,0 2 1,-6 2-1,2 2 2,-2 5-1,-1-3-1,1 0 2,-6 8-2,-3 3 2,1-1-1,-1 1 0,-9 7-1,-3 1 2,4 10-1,1 4 0,-3 2 0,2 2 1,3 6-1,3 5 0,9 1-1,8 5-2,-4-9-4,18 19-16,-6-1-7,5 3-1,1 14 1</inkml:trace>
  </inkml:traceGroup>
</inkml:ink>
</file>

<file path=ppt/ink/ink10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1:59:44.428"/>
    </inkml:context>
    <inkml:brush xml:id="br0">
      <inkml:brushProperty name="width" value="0.05833" units="cm"/>
      <inkml:brushProperty name="height" value="0.05833" units="cm"/>
      <inkml:brushProperty name="color" value="#177D36"/>
      <inkml:brushProperty name="fitToCurve" value="1"/>
    </inkml:brush>
  </inkml:definitions>
  <inkml:traceGroup>
    <inkml:annotationXML>
      <emma:emma xmlns:emma="http://www.w3.org/2003/04/emma" version="1.0">
        <emma:interpretation id="{DBDB70B0-3288-489A-AF0C-218C5A94DFDD}" emma:medium="tactile" emma:mode="ink">
          <msink:context xmlns:msink="http://schemas.microsoft.com/ink/2010/main" type="writingRegion" rotatedBoundingBox="19251,4426 22010,1539 23487,2951 20728,5838"/>
        </emma:interpretation>
      </emma:emma>
    </inkml:annotationXML>
    <inkml:traceGroup>
      <inkml:annotationXML>
        <emma:emma xmlns:emma="http://www.w3.org/2003/04/emma" version="1.0">
          <emma:interpretation id="{1305DC22-B50C-49EF-9699-36B894303CEC}" emma:medium="tactile" emma:mode="ink">
            <msink:context xmlns:msink="http://schemas.microsoft.com/ink/2010/main" type="paragraph" rotatedBoundingBox="19251,4426 22010,1539 23487,2951 20728,5838" alignmentLevel="1"/>
          </emma:interpretation>
        </emma:emma>
      </inkml:annotationXML>
      <inkml:traceGroup>
        <inkml:annotationXML>
          <emma:emma xmlns:emma="http://www.w3.org/2003/04/emma" version="1.0">
            <emma:interpretation id="{89036558-6FA0-4716-83F7-63F8D27CC3EF}" emma:medium="tactile" emma:mode="ink">
              <msink:context xmlns:msink="http://schemas.microsoft.com/ink/2010/main" type="line" rotatedBoundingBox="19251,4426 22010,1539 23487,2951 20728,5838"/>
            </emma:interpretation>
          </emma:emma>
        </inkml:annotationXML>
        <inkml:traceGroup>
          <inkml:annotationXML>
            <emma:emma xmlns:emma="http://www.w3.org/2003/04/emma" version="1.0">
              <emma:interpretation id="{C37594DF-9166-4E42-BBA5-725E0657978A}" emma:medium="tactile" emma:mode="ink">
                <msink:context xmlns:msink="http://schemas.microsoft.com/ink/2010/main" type="inkWord" rotatedBoundingBox="19251,4426 22010,1539 23487,2951 20728,5838"/>
              </emma:interpretation>
              <emma:one-of disjunction-type="recognition" id="oneOf0">
                <emma:interpretation id="interp0" emma:lang="en-US" emma:confidence="1">
                  <emma:literal>propyl</emma:literal>
                </emma:interpretation>
                <emma:interpretation id="interp1" emma:lang="en-US" emma:confidence="0">
                  <emma:literal>propy</emma:literal>
                </emma:interpretation>
                <emma:interpretation id="interp2" emma:lang="en-US" emma:confidence="0">
                  <emma:literal>Propyl</emma:literal>
                </emma:interpretation>
                <emma:interpretation id="interp3" emma:lang="en-US" emma:confidence="0">
                  <emma:literal>pony</emma:literal>
                </emma:interpretation>
                <emma:interpretation id="interp4" emma:lang="en-US" emma:confidence="0">
                  <emma:literal>propre</emma:literal>
                </emma:interpretation>
              </emma:one-of>
            </emma:emma>
          </inkml:annotationXML>
          <inkml:trace contextRef="#ctx0" brushRef="#br0">0 3083 20,'0'0'23,"0"0"-3,0 0-8,0 0 2,0 0-4,22 17-1,-3 5-1,-3-1-1,13 13-1,-2 5-2,10 11 0,4 7-2,2 4-1,3 3 0,-1-5 1,-2-1-2,1-3 0,-5-10 0,-2-2 1,-6-10-1,-3 0 0,-3 0 0,-2-5 0,-5-1 0,-1-2 1,-5-3-1,-12-22 1,10 31-1,-10-31 0,0 0 1,0 0 0,-20-20-1,5-1 0,-9-12 1,-3 2 0,-4-12 0,-8-10 0,-2-8 0,-2-7-1,-3-6 2,3-6-2,-4-8 1,7 4-1,8 0 1,1 6-1,8 4 0,7 5 0,5 1-1,7 13 0,6 7 0,4 1 0,7 10-1,3 7 1,7 9 1,6 13 0,2 8-1,1 6 2,10 23 0,-5 6 0,-2 10 0,-6 6 0,-9 6 0,-7 5 0,-13-3 1,-5-1-1,-11-9-1,-7-4 0,-8-8 0,-2-12 0,-2-1-1,-2-10-1,9-1 1,-1-5 0,6-2 0,5-4 0,18-2 1,0 0-1,0 0 2,0 0 0,20 2 0,5-6 0,4-6 0,6-4 0,4-7 0,-4-4 0,0-7 0,-4-5 0,-7-2 0,-3-4-1,-5-6 1,-7 3 0,-7-5-2,0-4 2,-4 6-2,-2-5 1,-5 3-1,-1 0 0,-4 6 0,3-4 0,-1 3 1,0 12 0,1 1 0,3 0 0,0 10 0,8 23 0,-6-30 0,6 30 0,0 0 0,0 0-1,0 0 1,0 0 0,0 0 0,0 0-1,0 0 0,22 2 1,-22-2 0,27 8 0,-6 2 0,-1 0 1,5 7 0,0-1 0,2 5-1,1 5 1,-1 1 0,2 4 0,-2-3-1,-3 3 0,1-2 0,0 2 0,2-1 1,-9-3-1,5-2 1,-5-5 1,-1-1-1,-17-19 0,25 12 1,-25-12-2,18-12 0,-18 12 0,25-35-3,-25 35 2,27-35 0,-15 14 0,2 3 0,-1 0 1,-13 18-1,12-31 1,-12 31-1,6-35 1,-6 12-1,0-1 0,0-1 0,-2-6 1,2-1-1,-4-3-1,4 2 0,0-2 0,4 6 0,-4-10 1,2 5-1,-2 7 0,0-2 2,0-1-1,0-1 1,0 2 0,0 0 0,0 3 0,0 7 1,2-3-1,-2 3 0,0 19 0,0 0 0,7-22-1,-7 22 1,0 0 0,0 0 0,0 0 0,0 0 0,0 0 1,0 0 0,0 0 1,0 0-1,0 0 0,0 0 0,0 0-1,-15 26 1,15-26-1,-2 33 0,0 0 0,2 8 0,2 10 2,4 3-2,5 3 1,11-2-1,5-6 2,0-10-1,6-4 0,0-16 0,0-7-1,-5-12 1,3-4 1,-12-15-2,-3-1 1,-3-9 0,-5-8 0,-4-8-1,-8-8 1,0 2-1,-4-1 1,-9 7-1,1-4 1,-3 6-2,-12 12 1,4 19 0,-6 2-1,7 12 0,-7 6 0,8 8 0,0 7 0,7-2 0,10-1 0,1 1 1,7-21 0,15 22-1,-15-22 1,35-2 0,-13-4 0,3-2 1,2-5-1,-7-3 1,3-5-2,0-1 2,-5-3 0,-7-5-1,-3-5 0,0-2 1,-2 0-1,-2-2 0,3 2 1,-3 8-1,0 9 0,-4 20 0,8-33 1,-8 33-2,0 0 1,0 0 0,0 0 0,0 0 1,0 0-1,19 10-1,-19-10 1,26 35 0,-3-4 1,6 10-1,8 16 1,6 5-1,9 10 1,3 10 0,5-2 1,0 4-2,-3 0 1,-3-15-1,-5-5 0,-7-7 0,-7-3 1,-7-18-1,-3-5 0,-11-10 0,-14-21 1,19 30-1,-19-30 1,0 0-1,-14-34 0,-5 7 0,-8-8 1,-6-16-1,-6-7 0,-6-11 0,0-5 0,-3-10 0,1-6-1,4 0 1,3-1-1,8 3 1,5 10-1,6 6 0,5 13 0,7 10-1,5 4 1,11 10 1,3 14-1,8 11 0,3 6 0,8 8 2,2 2-2,2 7 2,0 11-2,-3 5 1,-3 0 1,-2 7-1,-9-1 1,-9 4 0,-7-4 0,-5 6-1,-7-6 2,-6-6-2,-5-3 0,4-9 1,-1-3-1,20-14-1,-29 14-1,29-14 2,0 0 0,0 0 0,0 0-1,0 0 1,0 0 0,0 0 0,0 0 1,0 0-1,0 0 0,0 0 0,0 0 0,0 0 0,0 0 0,23-18 0,-23 18 0,0 0 0,22-21 0,-22 21 0,31-18 0,-10 10 0,1-4 0,-3-7 0,4-3 2,-5-7-1,1 2-1,-5-10 1,-4-2-1,-3-14-1,-1 0 1,-2-1-1,-2-1 1,-2 6-2,0-2 2,-2 6-2,0-1 2,2 14 0,-4 5 0,2 0 0,0 7 0,0 1 0,2 19-1,0 0 2,-7-18-2,7 18 1,0 0-1,0 0 1,-2 31-1,8-7 1,3 1 1,5 4-1,7 7 0,1 12 1,5-9 1,-2-11-2,8 3 1,-6-6-1,-3-3 2,-3-5 0,-21-17-1,29-11-2,-29 11 0,24-12 2,-17-8-1,-3-9 1,0-4-1,-4-6-1,-4 6 0,0-10 2,-9-10-1,5 4 1,-2 8-2,-3 2 1,1 2 1,4 6-1,4 11-1,4 20 1,-13-25-1,13 25 1,0 0-1,0 0 1,0 0 0,13 39 0,-1-12 0,9 10 0,1 4 1,11 8 0,12 6 0,3 11 0,7 7 0,-1 3 1,4 4-1,1 0 2,-1 4-3,-4-4 2,1 4-1,-18-6-1,4 0 1,-10 2-1,-6-6 1,-13-6-2,-3-9 0,-3-6 0,-12-10 1,2-6-1,4-37 0,-33 15 0,10-30 0,-4-18 0,-4-10 1,0-18-1,-8-21-1,0-14 2,2-13 0,4-14-2,0 0 1,8-2-1,7 0 0,3 0 2,5 6-1,8 2 0,4 4 0,-2-2 2,6 1-1,-4-3 1,0 2-1,-4 4-1,0 7 2,-10 7-2,2 15 2,-7 15-2,-3 17 1,-1 14-1,3 17 1,1 9-1,17 10 1,-33 39 0,25 6-1,8 16 2,2 19-1,12 21 1,9 12 0,10 12 1,10-9 1,7 5-2,5-14 1,9-17-1,4-20 1,-6-23-2,4-22 1,-7-21-1,-3-10 0,-7-17-2,-7-12-1,-1 9-11,-25-17-21,1 12 1,-13-8-2,0 14 1</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9:43.269"/>
    </inkml:context>
    <inkml:brush xml:id="br0">
      <inkml:brushProperty name="width" value="0.05833" units="cm"/>
      <inkml:brushProperty name="height" value="0.05833" units="cm"/>
      <inkml:brushProperty name="fitToCurve" value="1"/>
    </inkml:brush>
  </inkml:definitions>
  <inkml:trace contextRef="#ctx0" brushRef="#br0">14704-1442 27,'0'0'22,"0"0"-3,19-15-2,-19 15-4,0 0-2,0 0-1,0 0-2,0 0-2,0 0 0,0 0-1,0-22 0,0 22-1,0 0-1,0 0 1,0 0-2,0 0 1,-12 22-1,12-22 1,-17 34-1,12-11 0,5 3-1,-2 3 0,4-1 1,1 2-2,1-4 1,0-1 0,4-1-2,-5-3 1,-3-21 0,0 30 0,0-30-1,4 19 1,-4-19-2,0 0 0,0 0-1,0 0-5,0 0-6,0 0-21,0 0-1,0 0 0,0 0 1</inkml:trace>
  <inkml:trace contextRef="#ctx0" brushRef="#br0" timeOffset="639.6011">14899-912 11,'0'0'30,"0"0"2,5-30 1,-29 30-19,33-21-2,-28 14-4,10-12-1,-12 13-3,2-3 1,-17 11-2,10-4-1,-1 11 0,-5 4 0,-6 8-1,8 7 0,0 4 2,5 2-3,8 2 1,2 2 0,11-2 0,6-1-1,7-3 1,3-9 0,16-2 0,2-8 0,10-4-1,2-7 1,9-9 0,0 3-1,-2-9 0,-3 5-1,-3-9-1,-1 6-1,-6-6-3,-17 11-3,13-14-20,-32 20-7,30-8 0,-30 8 1</inkml:trace>
  <inkml:trace contextRef="#ctx0" brushRef="#br0" timeOffset="23166.0406">14848-569 23,'0'0'19,"0"0"0,0 0-2,0 0-1,0 0-4,0 0-1,0 0-3,0 0 0,0 0-2,0 0-1,0 0 1,0 0-1,0 0-1,0 0-1,0 0 1,-19 28 0,19-28-2,-6 40 0,2-19 0,2 5 0,0 4-1,6-2 0,-8-3 1,8 3-2,-4-7 1,0-21-1,8 32 0,-8-32 0,9 26 0,-9-26 1,0 0-2,0 0 1,12 19-1,-12-19 0,0 0 0,0 0-2,0 0-2,0 0-10,0 0-21,0 0 0,0 0-1,0 0 1</inkml:trace>
  <inkml:trace contextRef="#ctx0" brushRef="#br0" timeOffset="23992.8421">15041-143 23,'0'0'31,"7"-21"0,-7 21-9,-7-22-4,7 22-5,-19-17-2,-4 17-3,23 0-2,-49-8-2,22 8 0,-9 8-2,2 1-1,-4 8 0,1 6-1,4 1 0,5 8 0,3 0 0,5 2 0,6 4 0,9-4 1,12 0-1,5-8 0,10 2 1,7-9-1,5-4 1,7-5-1,9-3 1,-1-9-1,-2-3 0,0-1 0,-1-7-1,-6 5-1,-1-9-1,-14 8-2,7-6-6,-32 15-20,0 0-4,0 0-2,19-10 1</inkml:trace>
  <inkml:trace contextRef="#ctx0" brushRef="#br0" timeOffset="24772.8435">14904 341 36,'8'-32'25,"-8"32"-3,0 0-2,0 0-4,0-24-3,0 24-3,0 0-3,-32 36-1,32-14-1,-8 8-2,8-1 0,-4 10 1,4-1-1,0 7-2,8-13 0,1-2 0,-5-3-1,2-1 0,-4-5-1,-2-21 0,11 28-2,-11-28-2,0 0-4,19 2-22,-19-2-3,0 0-2,0 0 1</inkml:trace>
  <inkml:trace contextRef="#ctx0" brushRef="#br0" timeOffset="25568.4449">15077 914 10,'0'0'28,"-8"-22"1,8 22-7,-11-21-4,11 21-4,-17-23-4,-2 18-1,11-16-1,-15 15-2,23 6 0,-51-22-3,21 18 0,-10 8-1,4 3 0,-15 8-1,10 4-1,-5 9 1,3-1-1,7 14 1,9-3-1,10 5 1,10 1 0,14-1 1,3-2-2,9-7 1,22-5 0,3-7 0,3-9-1,6-5 0,-2-8 1,2-6-1,-2-7 0,4-4 0,-19 0-1,8-7 0,-16 7-2,2-4-2,-30 21-4,36-32-18,-36 32-9,0 0 1,0 0-1</inkml:trace>
  <inkml:trace contextRef="#ctx0" brushRef="#br0" timeOffset="26098.8458">14954 1421 30,'0'0'34,"-12"-19"2,12 19-1,0 0-23,0 19-1,0 6-3,0-25-2,8 45-3,-6-17-1,-2 8-1,0-6 0,7-3-1,-12-1-1,8-7-2,-8 0-4,5-19-9,19 22-19,-19-22-2,0 0 1,0 0 1</inkml:trace>
  <inkml:trace contextRef="#ctx0" brushRef="#br0" timeOffset="26660.4468">15237 1806 11,'-5'-19'30,"-5"0"1,-1 2 3,-14 11-19,12-18-3,-19 28-4,9-16-3,-13 18-1,-2 5-2,-5 12 0,-4 1 1,3 1-2,4 7 1,4 6 0,10-4 0,5 5-1,17-7 1,4 0 1,21-2-2,2-5 0,11-6 1,4-4-1,9-8-1,6-5 1,-4-7-1,4-5-1,-7-3-1,3-4-4,-15 8-3,11-16-17,-45 25-9,36-21-1,-36 21 1</inkml:trace>
  <inkml:trace contextRef="#ctx0" brushRef="#br0" timeOffset="27112.8476">15097 2239 33,'4'-24'34,"-4"24"1,0 0-2,0 0-21,0 0-3,0 0-3,2 30-3,-2-8-2,4 1 0,-4 3-1,0-3-1,-2 0-1,2-23-2,-8 43-5,8-43-18,0 0-7,4 23-1,-4-23 0</inkml:trace>
  <inkml:trace contextRef="#ctx0" brushRef="#br0" timeOffset="27846.0489">15264 2597 23,'17'-26'32,"-17"26"1,0-21 0,0 21-19,0 0-4,-23-19-4,23 19-2,-34-17 0,15 10-2,-17 9 0,2 1-1,-4 5 1,2 5-1,-7 8 0,7 0 1,4 7-1,9 4 1,10 0-1,5-2 1,3 6-1,14-4 0,8-4 0,4-3 0,7-1-1,1-7 1,3-7 0,6-1-1,3-5 0,-5-4 0,8-4-1,-12-2-1,6-11-3,-38 17-8,47-20-21,-47 20-2,25-21-1,-25 21 1</inkml:trace>
  <inkml:trace contextRef="#ctx0" brushRef="#br0" timeOffset="28532.4501">15160 3185 29,'7'-22'29,"1"1"-4,-8 21-6,9-28-4,-9 28-3,8-32-3,-8 32-2,4-21 0,-4 21-1,0 0-1,0 0-1,0 0 1,0 0-1,-8 21-1,-7 5-1,17 6 0,-8 2-1,6 4 0,0 5 0,0-5 0,6 1-1,-2-9 1,9-1-1,-13-5 0,11-3-1,-11-21-1,12 19-2,-12-19-3,0 0-19,0 0-10,19-15-1,-19 15 0</inkml:trace>
  <inkml:trace contextRef="#ctx0" brushRef="#br0" timeOffset="29250.0513">15005 3504 23,'0'0'32,"3"-23"1,-3 23-1,0 0-18,0 0-2,0 0-5,0 0-2,-5 23-1,5-23 0,-2 47 0,6-15-1,-10 6-1,8 3 1,-6 6-1,6-2-1,-4-1 1,2-1-1,0-3 0,0-6-1,0-4 0,6-6 0,-6-24 0,13 27 0,-13-27-1,0 0 0,0 0-2,19-10 0,-19 10-2,4-26-5,13-8-16,-17 34-10,5-45 1,-14 26 0</inkml:trace>
  <inkml:trace contextRef="#ctx0" brushRef="#br0" timeOffset="29811.6523">15406 3526 26,'-8'-28'31,"8"28"2,-9-24-1,9 24-17,0 0-5,11-25-2,-11 25-2,0 0-1,-9 30 0,9-30-1,-2 38-1,2-6 1,-6 11-2,0-1 0,-3 9-1,3 3 1,4 1-1,2 3 0,0-3 0,0-6 0,2-6-1,6-5 1,-4-8-1,5-7 0,-9-23 0,10 21 0,-10-21-2,0 0-1,0 0-1,0 0-5,17-44-22,-17 44-6,-8-32-1,8 32 1</inkml:trace>
  <inkml:trace contextRef="#ctx0" brushRef="#br0" timeOffset="29468.4517">15054 3728 33,'0'0'33,"0"0"1,0 0 0,21-9-22,9-3-3,-9 16-3,15-13-1,0 7-1,0-8-2,0 5 0,3-5-1,-3 1-1,-7 3-1,-3-3-1,-26 9-3,36-10 0,-36 10-5,19-9-14,-19 9-11,0 0 0,0 0 2</inkml:trace>
</inkml:ink>
</file>

<file path=ppt/ink/ink1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1:59:56.034"/>
    </inkml:context>
    <inkml:brush xml:id="br0">
      <inkml:brushProperty name="width" value="0.08333" units="cm"/>
      <inkml:brushProperty name="height" value="0.08333" units="cm"/>
      <inkml:brushProperty name="color" value="#3165BB"/>
      <inkml:brushProperty name="fitToCurve" value="1"/>
    </inkml:brush>
  </inkml:definitions>
  <inkml:traceGroup>
    <inkml:annotationXML>
      <emma:emma xmlns:emma="http://www.w3.org/2003/04/emma" version="1.0">
        <emma:interpretation id="{2A3F46B3-2E82-49A8-8CDC-DBB604019358}" emma:medium="tactile" emma:mode="ink">
          <msink:context xmlns:msink="http://schemas.microsoft.com/ink/2010/main" type="writingRegion" rotatedBoundingBox="10559,8686 13689,8686 13689,9647 10559,9647">
            <msink:destinationLink direction="with" ref="{228AC262-96C5-4634-9B94-EF42A478D098}"/>
          </msink:context>
        </emma:interpretation>
      </emma:emma>
    </inkml:annotationXML>
    <inkml:traceGroup>
      <inkml:annotationXML>
        <emma:emma xmlns:emma="http://www.w3.org/2003/04/emma" version="1.0">
          <emma:interpretation id="{026FA996-CABA-4E7E-B61F-96D287F33F0E}" emma:medium="tactile" emma:mode="ink">
            <msink:context xmlns:msink="http://schemas.microsoft.com/ink/2010/main" type="paragraph" rotatedBoundingBox="10559,8686 13689,8686 13689,9647 10559,9647" alignmentLevel="1"/>
          </emma:interpretation>
        </emma:emma>
      </inkml:annotationXML>
      <inkml:traceGroup>
        <inkml:annotationXML>
          <emma:emma xmlns:emma="http://www.w3.org/2003/04/emma" version="1.0">
            <emma:interpretation id="{808DD7F0-A153-40A3-AD54-085E11566CFE}" emma:medium="tactile" emma:mode="ink">
              <msink:context xmlns:msink="http://schemas.microsoft.com/ink/2010/main" type="line" rotatedBoundingBox="10559,8686 13689,8686 13689,9647 10559,9647"/>
            </emma:interpretation>
          </emma:emma>
        </inkml:annotationXML>
        <inkml:traceGroup>
          <inkml:annotationXML>
            <emma:emma xmlns:emma="http://www.w3.org/2003/04/emma" version="1.0">
              <emma:interpretation id="{AE304C59-D03D-4E2F-B72B-45F68E80B540}" emma:medium="tactile" emma:mode="ink">
                <msink:context xmlns:msink="http://schemas.microsoft.com/ink/2010/main" type="inkWord" rotatedBoundingBox="10559,8686 10687,8686 10687,9426 10559,9426"/>
              </emma:interpretation>
              <emma:one-of disjunction-type="recognition" id="oneOf0">
                <emma:interpretation id="interp0" emma:lang="en-US" emma:confidence="0">
                  <emma:literal>I</emma:literal>
                </emma:interpretation>
                <emma:interpretation id="interp1" emma:lang="en-US" emma:confidence="0">
                  <emma:literal>|</emma:literal>
                </emma:interpretation>
                <emma:interpretation id="interp2" emma:lang="en-US" emma:confidence="0">
                  <emma:literal>l</emma:literal>
                </emma:interpretation>
                <emma:interpretation id="interp3" emma:lang="en-US" emma:confidence="0">
                  <emma:literal>1</emma:literal>
                </emma:interpretation>
                <emma:interpretation id="interp4" emma:lang="en-US" emma:confidence="0">
                  <emma:literal>'</emma:literal>
                </emma:interpretation>
              </emma:one-of>
            </emma:emma>
          </inkml:annotationXML>
          <inkml:trace contextRef="#ctx0" brushRef="#br0">-5231-967 6,'0'0'11,"0"0"0,0 0-1,0 0-1,0 0-2,0 0-1,0 0-2,0 0 0,0 0-2,0 0 0,0 0-1,0 0 1,0 0-1,0 0 2,0 0 0,0 0 2,0 0-1,0 0 0,0 0 1,-18-10-1,18 10-1,0 0 1,0 0-1,-7-22 0,7 22 0,0 0-1,-6-23 1,6 23-1,0 0 1,-10-29-1,10 29 0,0 0 0,0 0 0,0 0-1,0 0 0,0 0 0,0 0 0,0 0 0,0 19-1,4-1 1,2 13 0,2 2 0,1 10 0,-1 6 0,2 12 0,-2-3 1,5 5-1,-5-1 0,0-3 0,1-3 0,-1-11 0,0-4 0,-4-8-1,0-9 0,2-1 1,-6-23-1,7 22 0,-7-22 0,0 0-2,0 0-3,0 0-15,0 0-13,0 0-3,-13-35 3</inkml:trace>
        </inkml:traceGroup>
        <inkml:traceGroup>
          <inkml:annotationXML>
            <emma:emma xmlns:emma="http://www.w3.org/2003/04/emma" version="1.0">
              <emma:interpretation id="{83FA1A32-4A08-414C-A1BC-18DB871181B8}" emma:medium="tactile" emma:mode="ink">
                <msink:context xmlns:msink="http://schemas.microsoft.com/ink/2010/main" type="inkWord" rotatedBoundingBox="12944,8794 13689,8794 13689,9647 12944,9647"/>
              </emma:interpretation>
              <emma:one-of disjunction-type="recognition" id="oneOf1">
                <emma:interpretation id="interp5" emma:lang="en-US" emma:confidence="1">
                  <emma:literal>2</emma:literal>
                </emma:interpretation>
                <emma:interpretation id="interp6" emma:lang="en-US" emma:confidence="0">
                  <emma:literal>z</emma:literal>
                </emma:interpretation>
                <emma:interpretation id="interp7" emma:lang="en-US" emma:confidence="0">
                  <emma:literal>Z</emma:literal>
                </emma:interpretation>
                <emma:interpretation id="interp8" emma:lang="en-US" emma:confidence="0">
                  <emma:literal>I</emma:literal>
                </emma:interpretation>
                <emma:interpretation id="interp9" emma:lang="en-US" emma:confidence="0">
                  <emma:literal>1</emma:literal>
                </emma:interpretation>
              </emma:one-of>
            </emma:emma>
          </inkml:annotationXML>
          <inkml:trace contextRef="#ctx0" brushRef="#br0" timeOffset="1419.6025">-2885-737 9,'0'0'22,"0"0"-3,0 0-2,0 0-4,0 0 0,0 0-4,-2-23-2,2 23-1,0 0 0,12-26-3,-12 26 1,12-27-1,-12 27 0,15-37-2,-3 19 1,-12 18-1,29-35 0,-6 16 0,-3 11-1,5-2 1,6 8 0,-2 0-1,-1 8 0,-1 2 1,0 2-1,-4 11 0,-7-1 1,-3 11-1,-9 6 0,-2 8 1,-8 4-1,-7 13 1,-3-1 0,-7 7-1,-2 0 0,1-3 0,-1-5 1,-2-5-1,-2-10 0,7-4 0,1-12 0,7-4 1,-1-3-1,15-22 1,-10 23 0,10-23 0,0 0 0,29 2 0,-7-4 1,9-2-1,6-7 0,11 5-1,-1 0 1,7 0-1,-1 2 1,7 4-1,-4 0 1,-3 2-1,-12 6 0,-4-4 0,-6-4 0,-4 2-1,-4 4 0,-23-6-2,18 8-6,-18-8-21,0 0-4,-6-20 1,6 20-1</inkml:trace>
        </inkml:traceGroup>
      </inkml:traceGroup>
    </inkml:traceGroup>
  </inkml:traceGroup>
</inkml:ink>
</file>

<file path=ppt/ink/ink11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5:18.074"/>
    </inkml:context>
    <inkml:brush xml:id="br0">
      <inkml:brushProperty name="width" value="0.08333" units="cm"/>
      <inkml:brushProperty name="height" value="0.08333" units="cm"/>
      <inkml:brushProperty name="fitToCurve" value="1"/>
    </inkml:brush>
    <inkml:context xml:id="ctx1">
      <inkml:inkSource xml:id="inkSrc1">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1" timeString="2011-02-25T11:58:33.666"/>
    </inkml:context>
    <inkml:brush xml:id="br1">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228AC262-96C5-4634-9B94-EF42A478D098}" emma:medium="tactile" emma:mode="ink">
          <msink:context xmlns:msink="http://schemas.microsoft.com/ink/2010/main" type="inkDrawing" rotatedBoundingBox="12408,3688 16482,12742 10802,15298 6727,6243" rotationAngle="1777085216" semanticType="enclosure">
            <msink:sourceLink direction="with" ref="{33A8FD49-17F9-42D9-9EC2-4A0EEC8372A8}"/>
            <msink:sourceLink direction="with" ref="{2A3F46B3-2E82-49A8-8CDC-DBB604019358}"/>
            <msink:sourceLink direction="with" ref="{EBF03317-9C27-492A-9D4A-706B9804AC1E}"/>
            <msink:destinationLink direction="with" ref="{8437702F-5B3F-446F-8453-9E4F5509BF57}"/>
          </msink:context>
        </emma:interpretation>
      </emma:emma>
    </inkml:annotationXML>
    <inkml:trace contextRef="#ctx0" brushRef="#br0">1488 0 5,'0'0'6,"0"0"-1,0 0-1,0 0 0,0 0 0,0 0-1,8 21 0,-8-21 1,0 0 0,0 0 1,0 0 1,0 0 0,0 0 1,0 0-1,0 0 0,0 0-1,0 0 0,0 0-1,-2 18-2,2-18 0,0 0 0,0 0-1,-18 27 0,18-27 1,-14 25-1,14-25 0,-19 27 1,19-27-1,-16 30 0,16-30 0,-21 35 1,21-35-1,-26 29 0,13-8-1,-3-3 1,2 5-1,-3-2 0,1-1 1,-1 1-2,1 4 1,0 1 0,-1-3 0,1 4 0,-3-2 1,1 3-1,-1 1-1,1-2 1,0 2 0,-3 2 1,3 2-2,-1 0 1,3 2 0,-5-2 0,1 2 1,-3 6-1,3-6 0,-1 6-1,1-4 2,-1 2-2,3 0 1,-3-2-1,3-2 1,1 0-1,-3 2 1,1-2 0,-3 5 1,1-1-1,1-2 0,-1 0 1,-3 6-1,-1-4 0,-2 2 0,1 1 1,-3-5-1,-2 2 0,3-2 0,-5 0 0,2 4 0,0-2 0,3-2 1,-5 2-1,10-2-1,-7 1 2,7 1-1,-4-2 1,7 0 0,-1-2-1,-1 2 1,5-6 0,-3 0-1,4 2 1,-1-9-1,5 3 1,-3-4-1,3-3 0,2-3 0,0 3 1,10-20-1,-15 29 0,15-29 1,-20 27-1,20-27 0,-15 31 0,15-31 0,-14 21 1,14-21-1,-8 18 0,8-18 0,0 0 0,0 0-2,0 0-5,0 0-22,0 0 0,0 0-1</inkml:trace>
    <inkml:trace contextRef="#ctx1" brushRef="#br0">112 2453 8,'-23'8'9,"23"-8"0,0 0-2,0 0 0,0 0-1,0 0 0,0 0-1,-16 2 0,16-2 0,0 0-1,0 0 0,0 0-1,0 0 1,0 0 0,0 0-1,-19 19 0,19-19-1,0 0 0,0 0-1,0 0 1,0 0-1,0 0-1,0 0 1,0 0-1,0 20 1,0-20-1,9 21 0,-9-21 1,10 39 0,-2-19-1,5 7 1,-3 2 0,8 8 0,-1-7-1,3 13 1,3 0 0,4 5 0,-2 11 0,5 3 0,-3 1 0,4 5 1,-2-1-2,4 11 2,0-6-1,0 4 1,0-6-2,2 1 0,-4 1 1,0 8-1,2-6 0,4 0 0,-7-1 0,8 5 0,-3-12 0,2 12 2,0-13-2,0 5 2,-4-6-2,2-1 1,-4 1 0,-3-1 0,-1-3 0,-2-1 0,0-3-1,-1-3 1,-1 2 0,0-3 0,-1-5-1,-3-4 1,-5-4-1,3 2 0,-5-9 0,3-3-1,-5-4 1,-2-5-2,-8-20 2,14 33-1,-14-33 1,13 23-1,-13-23 1,8 26 0,-4-3 1,0-5-1,0 1 0,-4-19 1,7 31-1,-7-31 0,6 24 1,-6-24-1,0 0 1,0 0-1,2 21 1,-2-21-1,0 0 1,0 0-2,0 0-5,0 0-24,0 0-3,0 0 1</inkml:trace>
    <inkml:trace contextRef="#ctx0" brushRef="#br0" timeOffset="5101.209">4682 25 5,'0'0'16,"0"0"1,-16 18-3,16-18-2,0 0-2,0 0-2,0 0-1,0 0-2,0 0 0,0 0-1,0 0-1,0 0 0,6 25 1,-6-25-1,20 13 0,-20-13 0,23 20 0,-23-20 0,31 17-1,-31-17 0,24 22 0,-24-22-1,31 29 0,-31-29 1,37 33-2,-10-14-1,-5 1 2,5 1-2,-3-1 1,5 5-1,-2 0 1,2 2-1,-5-1 1,-3 3 0,5 2 0,3 0 1,2 2-1,-3 2 0,7-2 0,4 4 0,-2-2 0,2 4 1,4 0-1,0 2 0,-4-4 0,4 9 0,0 1 0,-6-6 1,4 3-1,-2-5 0,0 2 0,-2-4 1,4 2-1,-2-2 0,0 0 0,2 2 1,-2-4-2,0 4 2,0-4-1,-4 3 1,-7-3-2,7-3 3,-8 1-2,-1-2 1,-1 2-1,-2-4 0,1 2 0,-1 0-1,1-4 2,-1 4-2,-3-3 1,5-1-1,-2 2 2,1-2-1,-3-3 0,-5 3 0,0-4 0,-1 0 0,1-3 0,-8 1 0,3-1 0,3-3 0,-4 3 0,3-1 1,-13-19-1,20 33 0,-20-33 0,23 29 0,-23-29 0,20 31 0,-20-31 0,19 26 0,-19-26-1,20 25 2,-20-25-1,23 27 0,-23-27 0,20 23 0,-20-23 1,27 20-2,-27-20 2,20 21-1,-20-21 0,15 18 0,-15-18 0,0 0 0,18 19 0,-18-19 1,0 0-2,0 0 1,16 24 0,-16-24 1,0 0-1,0 0 0,0 0 0,0 0 0,0 0 0,19 17 0,-19-17 0,0 0 0,0 0 0,0 0 0,0 0-1,0 0-4,0 0-22,0 0-5,-27-17-1,27 17 1</inkml:trace>
    <inkml:trace contextRef="#ctx0" brushRef="#br0" timeOffset="6973.2123">6718 2327 0,'0'0'14,"0"0"-3,0 0-3,4 21-1,-4-21-1,0 0-1,-2 20 0,2-20-1,-2 17 0,2-17-1,0 0 0,-4 25 0,4-25-2,0 0 1,0 0-1,0 0 0,0 0-1,6 16 1,-6-16-1,0 0 1,0 0-1,0 0 1,0 0 0,18 0 0,-18 0 1,0 0-1,0 0 1,0 0 0,0 0 0,0 0 1,0 0-1,-10 19 1,10-19-1,-14 22 0,14-22 0,-25 31 0,13-10 0,-4-1-1,1 3 0,-1 4 1,6 4-1,-7 4 0,11 0 0,-6 2 0,3-2 0,-1 0 0,2 4 0,-4 0 0,-3-8 0,1 2 1,-2-4-1,-3 2 0,1 2 0,1 0 0,-1-3 0,-1 8 0,1-3 0,-3 6 0,5-2-1,-2 2 1,-1-4-1,5 8 1,-1-12 0,5 11-2,-2-16 1,-2 10-1,-1-10 2,1 9-1,0 0 1,-3-10-2,3 8 2,-3-4-1,5 10 1,-2-6-1,-1 7 0,1-7 0,0 2 0,-1 2 1,1-2-1,0 0 1,-3-2-1,1 4 1,4-10-1,1 4 1,-1-2-1,-2-2 0,1 1 0,3-3 0,-6 4 0,3-4 0,-3 6 0,-3-2 0,1-2 0,0 6 1,3-3-1,1 1 0,0-6 0,-1 0 0,3-2 0,-2-3 0,5 3 0,-5-6 0,14-19 0,-29 35 0,21-15 0,-2-1 0,-2-3 0,12-16 0,-21 27 0,21-27 0,-14 25 1,14-25-1,-6 24 0,6-24 0,0 0 0,-21 27 1,21-27-1,-14 23 0,14-23 0,-21 20 1,21-20-1,-24 23 0,24-23 0,-17 19 0,17-19 0,0 0 0,0 0 0,0 0 0,0 0 0,0 0 1,0 0-1,0 0 0,23 6 0,-23-6 0,0 0 0,0 0 0,0 0 0,0 0 0,0 0 0,0 0 1,0 0-2,0 0 0,0 0-3,0 0-13,0 0-15,-4-23-1,4 23 1</inkml:trace>
    <inkml:trace contextRef="#ctx1" brushRef="#br0" timeOffset="4882.8086">1469 5420 2,'-18'-4'3,"18"4"-1,0 0-1,0 0-1,0 0 0,-6-21 1,6 21 0,0 0 2,0 0 1,-3-18 0,3 18 1,0 0 0,0 0 0,0 0 1,0 0-2,0 0-1,0 0-1,0 0-1,0 0 0,0 0-1,0 0 1,0 0-1,0 0 1,0 0 0,0 0 1,-10-19 0,10 19 0,0 0 1,0 0-1,0 0 1,0 0 0,0 0-2,0 0 1,0 0-2,0 0 1,0 0 0,0 0-1,0 0 1,19 2 0,-19-2 0,0 0-1,24 10 1,-24-10 0,23 9-1,-23-9 2,27 8-2,-27-8 1,25 0-1,-25 0 0,24 0 0,-24 0 0,27 0 0,-27 0 0,29 4 1,-29-4-1,31 8 1,-31-8-2,31 4 2,-31-4-1,33 2 0,-33-2 0,37-2 0,-37 2 0,37-4 0,-19 2 0,5 2 0,0-2 0,-1 4 1,3 0-1,2 2 0,-3-4 0,5 4 1,-2 0-1,0-2 0,2 1 0,2-1 0,-5-2 0,5 0 1,0 0-1,-2 0 0,2 0-1,-2 2 2,-1-4-1,1 2 0,-4 0 0,2-2 1,0 2-1,-3-3 0,-1 1 0,2-2 1,-7 2-1,5 2 0,-5-2 0,1 2 1,-1 0-1,5 0 1,0 0 0,-3 2-1,5-2 1,-2-2-1,3 2 1,-1 0-1,-2 2 0,-3-4 1,5 4-1,-6 0 0,-1 0 0,3-4 0,-1 2 0,-1-2 1,2 2-1,-1-2 0,3 2 0,-3-2 1,3 4-1,0 0 1,-3 0-1,7 0 0,-4 0 0,-1 0 1,3-2-1,-2 0 0,1 0 0,-3 0 1,2 0-1,-1 3 0,-1-6 1,-1 10 0,3-5-1,-2 4 0,1-4 0,3-2 0,-4 2 1,1-2-1,1-2 0,-2 0 0,-1 2 0,1-4 0,-3 2 0,1 4 1,-1-4-1,-18 2 0,35-2 0,-35 2 1,31-7-1,-31 7 0,31 3 0,-31-3 0,27 0 1,-27 0-1,27 0 0,-27 0 0,26 2 0,-26-2 1,29-2-1,-29 2-1,27-3 1,-27 3 0,27-6 1,-27 6-1,27-4 0,-27 4 0,28-4 0,-28 4 0,27 0 0,-27 0 0,25-2 0,-25 2 0,27-4 0,-27 4 0,27-2 0,-27 2 0,30-4 0,-30 4 0,35-4 0,-35 4 0,33 0 0,-33 0 1,27 4-1,-27-4 0,27 2 0,-27-2 0,23-2 0,-23 2 0,24-4 0,-24 4 0,21-4 0,-21 4 0,25-4 0,-25 4 0,22-3 0,-22 3 0,25-2 0,-25 2 1,21 5-1,-21-5 0,22 0 0,-22 0 0,25-3-1,-25 3 2,25-2-2,-25 2 1,26-4 0,-26 4 0,27-2 0,-27 2 0,31-4 1,-31 4-1,33 0 0,-33 0 0,35 0 0,-16 2 0,3-2 0,-5 0 1,1 2-1,1-2 0,-1 0 0,3-2 0,-3 2 0,3 0 0,-2 2 0,-1-4 0,1 2 0,-1 0 0,1-2 1,-19 2-1,35-2-1,-17-2 1,1 2 1,-1-2-1,3 2-1,-3 0 1,1 2 0,-1-2 0,-18 2 0,35 0 0,-35 0 0,35 2 0,-35-2 0,29 2 0,-29-2 0,29 0 0,-29 0 1,29-2-1,-29 2-1,27-4 1,-27 4 1,22-4-2,-22 4 1,19-11 0,-19 11 0,0 0 0,21-8 0,-21 8 0,0 0 0,0 0 0,24-8 0,-24 8 1,0 0-1,0 0 0,19 4 0,-19-4 0,0 0 0,0 0 0,22 0 0,-22 0 0,0 0 0,19 2 0,-19-2 0,0 0 1,23 8-1,-23-8 0,0 0 0,28 11 1,-28-11-1,21 4 0,-21-4-1,0 0 1,29 0 0,-29 0 0,16-4 0,-16 4 0,0 0 0,23 0 0,-23 0 0,0 0 0,0 0 1,0 0-1,19 2-1,-19-2 1,0 0 0,0 0 0,0 0 0,0 0 0,0 0 0,18-7-1,-18 7 1,0 0 1,0 0-1,0 0 0,0 0 0,0 0 0,0 0 0,0 0 1,0 0-1,0 0 0,0 0-1,0 0 1,0 0 1,0 0-2,17-4 1,-17 4 0,0 0 0,0 0 0,0 0 0,0 0 0,0 0 0,0 0 1,0 0-1,0 0 0,0 0-1,0 0 1,0 0 0,0 0 0,0 0 0,0 0 0,0 0 0,0 0 0,0 0 1,0 0-1,0 0 0,0 0 0,0 0 1,0 0-1,0 0 0,0 0 0,0 0 0,0 0-1,0 0 1,0 0 0,0 0 1,0 0-2,12-24 1,-12 24 0,0 0 0,12-23 0,-12 23 0,9-20 0,-9 20-1,14-29 2,-14 29-1,12-37-1,-3 19 2,-3-1-1,-6 19 1,18-33-2,-12 13 2,-6 20 0,17-29-1,-17 29 2,10-27-3,-10 27 2,0 0-1,17-24 1,-17 24-1,10-23 0,-10 23 1,8-30-1,-8 30 1,10-29-1,-3 10 2,-7 19-2,8-26 1,-8 26-1,0 0 1,16-23-2,-16 23 1,0 0 0,0 0 0,0 0 0,0 0 0,11-20 0,-11 20 0,0 0 0,0 0 0,0 0 0,0 0 0,0 0 0,0 0 0,0 0 0,0 0 0,0 0-1,0 0-1,0 0-1,0 0-2,0 0-4,0 0-5,0 0-13,0 0 0,0 0 0</inkml:trace>
    <inkml:trace contextRef="#ctx0" brushRef="#br0" timeOffset="-1840.8032">1560 0 10,'0'0'13,"0"0"-3,0 0 0,0 0-2,0 0-1,0 0-1,0 0 0,0 0-1,0 0 0,0 0 1,21 15-1,-21-15-1,0 0 0,0 0 0,18-7 0,-18 7-2,0 0 1,25-2-1,-25 2-1,22-6 1,-22 6-1,37 4 1,-19-8-1,5 8 0,10-8 1,-4 4-1,7 0 0,1 0 0,4 0 0,0 0 0,0-2 1,4 4-2,-2-2 1,1 2-1,1-2 2,0 6-2,4-6 1,-4 7 0,4-5 0,0-2-1,1 2 1,-5 2 0,12-4-1,-8-4 0,3 2 1,-1 2-2,2 0 2,7-2-1,-3-3 1,9 5-1,-5-2 0,3 4 0,-3-4 0,7 2 0,-9 0 0,3 0 0,-3 0 0,3 0 0,-1 2 0,-3 1 0,-1-3-1,5 0 1,-5 4 0,-6-4-1,5 0 1,-7 0 0,0 2 1,0 0-1,0-2 1,-10 4-1,8-4 0,-1 4 1,-5-4 0,-5 4-1,3-4 0,-6 2 1,-2-2-1,4 0 0,-7 0 1,-1 0-1,-2 0 1,-1 2-1,-5-4 1,1 4 0,-20-2-1,25-2 1,-25 2-1,0 0 0,18 0 0,-18 0 0,0 0 1,0 0-1,0 0 0,0 0 0,0 0 0,0 0 0,0 0 1,0 0-1,0 0-1,0 0 1,0 0-2,0 0-9,0 0-21,0 0-1,-8-18-1,8 18 0</inkml:trace>
    <inkml:trace contextRef="#ctx1" brushRef="#br1" timeOffset="44241.6775">1986-3353 15,'-35'-18'10,"-14"4"0,-5 1 3,-1 1-1,-13 4 0,-7 14-2,-9 0-2,-2 13-1,-15 9-2,-9 22-1,-9 1-2,-9 21-1,1 10 0,-5 8-1,4 10 0,-2 9-1,7 4 1,12 5-1,8 12 1,8 9-1,8 0 1,5 9-1,12 12 0,6 8 0,11 0 1,14 0-1,10-2 0,16-12 1,17 0-1,17-11 2,16-9-1,19-18 1,18-1 0,16-14 0,13-13 0,15-14 1,10-13 1,18-8-1,12-18 0,9-10 1,10-29-1,13-11-1,3-19 2,17-18 0,-6-19-2,2-16 1,-4-25 0,6-13 1,-21-15-1,7-11 2,-19-15-2,-6-7 0,-19-15 1,-6-7-1,-18-12 0,-19 2-1,-14-4-1,-25-4 0,-19 1 0,-22 3 0,-27 6-1,-25 11 1,-26 13-1,-23 9 0,-23 16 0,-19 23-1,-17 23 1,-14 21-1,-5 28 1,-11 22-1,1 25 0,-7 12-1,4 26 0,-10 1-3,14 22-5,-16 1-12,4 7-7,6 15 1,-4-7-2</inkml:trace>
  </inkml:traceGroup>
</inkml:ink>
</file>

<file path=ppt/ink/ink11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5:27.46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0FA34DD-DEFF-467B-8E86-29C78AC9CB68}" emma:medium="tactile" emma:mode="ink">
          <msink:context xmlns:msink="http://schemas.microsoft.com/ink/2010/main" type="inkDrawing" rotatedBoundingBox="15561,10755 16734,10602 16740,10650 15567,10803" semanticType="callout" shapeName="Other">
            <msink:sourceLink direction="with" ref="{B9FB1A0C-2FBF-4487-BE8C-8A92ED872A29}"/>
            <msink:sourceLink direction="with" ref="{1B646F57-C974-454A-8602-786F7356B354}"/>
          </msink:context>
        </emma:interpretation>
      </emma:emma>
    </inkml:annotationXML>
    <inkml:trace contextRef="#ctx0" brushRef="#br0">-830 1629 5,'0'0'6,"0"0"3,13 18 0,-13-18 1,0 0 1,0 0 0,0 0 0,-11 19-1,11-19 1,0 0-4,0 0 1,0 0-2,0 0-1,0 0 0,0 0 0,0 0-1,0 0-1,0 0 0,31 0 0,-31 0 0,41 0-1,-12-2 0,12-5 0,6 3-1,4-4 1,5 0-1,11-4 0,-3 3 0,8-1 1,-1 2-1,5-5 1,-2 1-1,-6 4 0,1 0 1,-5-1-2,-5 3 2,-12 4 0,1-6-2,-16 6 0,-7-4 0,-5 4 1,-20 2-2,21-9 1,-21 9-2,0 0 0,0 0-1,0 0-5,-8-33-24,8 33-2,0 0-1,0 0 1</inkml:trace>
  </inkml:traceGroup>
</inkml:ink>
</file>

<file path=ppt/ink/ink11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1:59:26.176"/>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89F95950-302E-40EC-B527-8E82CCC2D6C6}" emma:medium="tactile" emma:mode="ink">
          <msink:context xmlns:msink="http://schemas.microsoft.com/ink/2010/main" type="writingRegion" rotatedBoundingBox="18255,12343 21733,9082 22781,10200 19302,13460"/>
        </emma:interpretation>
      </emma:emma>
    </inkml:annotationXML>
    <inkml:traceGroup>
      <inkml:annotationXML>
        <emma:emma xmlns:emma="http://www.w3.org/2003/04/emma" version="1.0">
          <emma:interpretation id="{79B4720E-81F5-481F-A5E5-E2DF11D358DF}" emma:medium="tactile" emma:mode="ink">
            <msink:context xmlns:msink="http://schemas.microsoft.com/ink/2010/main" type="paragraph" rotatedBoundingBox="18255,12343 21733,9082 22781,10200 19302,13460" alignmentLevel="1"/>
          </emma:interpretation>
        </emma:emma>
      </inkml:annotationXML>
      <inkml:traceGroup>
        <inkml:annotationXML>
          <emma:emma xmlns:emma="http://www.w3.org/2003/04/emma" version="1.0">
            <emma:interpretation id="{EDE853D2-3700-4165-AB22-A199626E1E3F}" emma:medium="tactile" emma:mode="ink">
              <msink:context xmlns:msink="http://schemas.microsoft.com/ink/2010/main" type="line" rotatedBoundingBox="18255,12343 21733,9082 22781,10200 19302,13460"/>
            </emma:interpretation>
          </emma:emma>
        </inkml:annotationXML>
        <inkml:traceGroup>
          <inkml:annotationXML>
            <emma:emma xmlns:emma="http://www.w3.org/2003/04/emma" version="1.0">
              <emma:interpretation id="{614404CD-F981-44C5-9BF9-305E2D288CBC}" emma:medium="tactile" emma:mode="ink">
                <msink:context xmlns:msink="http://schemas.microsoft.com/ink/2010/main" type="inkWord" rotatedBoundingBox="18255,12343 21733,9082 22781,10200 19302,13460"/>
              </emma:interpretation>
              <emma:one-of disjunction-type="recognition" id="oneOf0">
                <emma:interpretation id="interp0" emma:lang="en-US" emma:confidence="0">
                  <emma:literal>morose</emma:literal>
                </emma:interpretation>
                <emma:interpretation id="interp1" emma:lang="en-US" emma:confidence="0">
                  <emma:literal>methyl</emma:literal>
                </emma:interpretation>
                <emma:interpretation id="interp2" emma:lang="en-US" emma:confidence="0">
                  <emma:literal>mobbish</emma:literal>
                </emma:interpretation>
                <emma:interpretation id="interp3" emma:lang="en-US" emma:confidence="0">
                  <emma:literal>many</emma:literal>
                </emma:interpretation>
                <emma:interpretation id="interp4" emma:lang="en-US" emma:confidence="0">
                  <emma:literal>meltage</emma:literal>
                </emma:interpretation>
              </emma:one-of>
            </emma:emma>
          </inkml:annotationXML>
          <inkml:trace contextRef="#ctx0" brushRef="#br0">3302 2392 4,'0'0'23,"28"-10"0,-7-2-5,2-15-3,5 1-2,-7-26-2,8 9-1,-15-22-1,11 9-3,-17-17 0,9-1-2,-13-6-1,4 2-1,-6 0-1,4 0-1,-4 6 0,5 3 1,-5 11-2,4 13 1,2 10 1,0 15 0,-8 20 0,17-6 0,-17 6-1,24 43 0,-7-10 2,-1 12 0,-3 2 0,3 2-1,-1-4 1,1 2-1,-6-8 0,5-6 1,-7-8-3,2-5 1,-3 1 0,-7-21 0,10 24 0,-10-24 0,0 0 1,0 0-1,0 0 0,0 0 0,0 0 0,-8-37 0,6 7-1,-5-5 1,7-6-1,-6-2 1,4-2-2,2-3 2,0-3-2,0 6 2,2-2-1,4 2 1,3-2-1,-1 6 0,2 4 1,5 6 0,-3 6 0,-12 25 0,39-22 0,-14 28 0,-1 14 1,3 3-1,-2 8 0,0 6 1,-1 2-1,1-2 0,-13-1 0,1-5 0,-5-6 0,2-5 0,-10-20 0,9 25 0,-9-25 0,0 0 0,0 0 0,0 0 0,0 0 0,2-19 0,-4-3 0,-5-5 0,5-14 0,-2 4-1,2-10 2,2-4-2,0-2 1,6 1-1,-4 7 1,7 4 0,-3 4 0,2 7 0,-2 5 0,-6 25 0,19-10 1,-19 10-1,22 18 0,-22-18 0,31 43 1,-8-16-1,0 6 0,-3-5 1,7 1-2,2 0 2,0-5-1,-3-1 0,1-7-1,-4 1 2,-1-5-2,1-2 2,-23-10-1,31 11-1,-31-11 1,19 2 0,-19-2 0,0 0-1,18-27 1,-18 27 0,6-21 0,-6 21 0,6-18 0,-6 18 0,0 0 0,0 0 0,0 0 0,9-20-1,-9 20 1,0 0 0,0 0 0,0 0 0,0 0 0,0 0-1,0 0 0,0 0 0,0 0-3,0 0-6,0 0-19,0 0-4,0 0 1,0 0 0</inkml:trace>
          <inkml:trace contextRef="#ctx0" brushRef="#br0" timeOffset="1045.2018">4560 1199 14,'0'0'23,"14"-32"-6,-14 32-3,17-48-3,-5 26 1,-10-21-2,8 12 0,-16-16-2,17 8-1,-20-14-2,15 8-1,-12-9-1,6 5-2,-2 2 0,-2 8-1,-4 2 0,0 12 0,8 25 0,-21-22 0,21 22 0,-21 20 0,9 1 0,4 8 0,0 3 0,6 3 1,0 2 1,4-2 0,4-2 0,4 0 0,9-7 0,3 1 1,5-9-1,0-1-1,6-5-1,0-2 1,0-8-1,-7-2 0,-1-4 0,-2-4 1,-5-10-1,-3-5 0,-3-12 0,-4-4 0,1-8 1,-7-8-2,4-5 2,-6-7-2,0-3 1,-6 2 0,-3-3 0,-1 3 0,-6 2-1,1 3 0,-3 1 0,-1 11 1,-4 12-1,5 2 1,1 13-1,3 5 1,14 19 0,-25-14 0,25 14 0,0 0-1,-16 20 1,16-1 0,2 1 0,4 7 0,6 8 1,5 8 0,1 6 0,13 10 0,-4 3 0,6 6 0,2-5 0,0 1 0,-4-11-1,2-4 0,-6-16 0,-3-10-1,1-9 0,-8-12 0,3-6 0,-20 4-2,31-29-3,-31-6-10,8 5-17,-8-1 1,0-4-1,-8-2 1</inkml:trace>
          <inkml:trace contextRef="#ctx0" brushRef="#br0" timeOffset="2496.0043">4694 394 18,'0'0'28,"26"-27"0,-1-6-4,0-18-14,20 6-3,-8-10-4,-2-3-2,-4 1-1,-4-1 0,-9 1-1,-3 0 1,-5 5-1,-10 3 1,0 4 0,0 10 1,-6 6-1,6 29 1,-10-24 0,10 24 0,-11 22 2,11 9 0,0 6 0,11 18 1,-3 5 0,10 12 0,-3-3 1,12 13-1,-5-10-1,5 0 0,-2-9-1,-3-5-1,-3-15 0,0-10 0,-3-7-1,-16-26 1,25 23-1,-25-23 0,0 0 0,8-37 0,-8 8 1,-4-6-1,2-4 0,2-8 0,-2 4 0,10-4-1,0 8 1,0 8 0,5 9-1,-13 22 1,27-17-1,-27 17 1,32 27 1,-17-4-1,1-3 1,3 5-1,4-7 0,-3-1 1,5-9-1,-2-6 1,1-8-1,-1-1 0,-3-5 0,-20 12 0,31-37 0,-20 13 0,-3-5 0,-2-6 0,-2-6-1,0-4 1,-2 0-1,0-2 0,-2 10 0,3 0 1,-3 16-1,0 21 0,0 0 1,-5 31 0,5 2 0,2 8 0,5 2 0,-1 6 0,4-18 0,2 0 0,5-13 1,-17-18-1,35 6 0,-35-6 0,33-28 0,-17 3 1,-3-6-1,-3-6 1,-2-6-1,-2 0 0,-4-2 0,-4-4 0,0 6 0,-2 4 0,0 4 0,0 11 0,2 5-1,2 19 1,0 0 0,0 0 0,0 0 0,33 23 0,-15 7 0,9 7 0,4 4 1,4 9-1,4 3 1,0 6 0,1-3 0,-3 9 0,-4 7 1,-7 2-3,-7 0 2,-7 1-2,-8-1 1,-8-4-1,-6-4 1,-9-9-1,-3-12 1,-7-16-1,-2-19 1,-2-8-1,4-16 1,2-17 0,9-12-1,1-14 0,9-15 0,8-8 1,6-10 0,11-15 0,5-10-1,7-8 2,4-6-1,6-4 1,3 0-1,1-7 0,-6 5 0,0 8 0,-10 2 0,-5 14-1,-9 9 0,-9 13 1,-8 9-1,-7 21 1,-5 10 0,-7 16-1,5 15 1,-5 9 0,5 15 0,-1 7 0,3 13 0,-1 17 1,7 13 0,0 11 0,3 18 0,7 17 1,7 5 0,9 14 0,3-7 1,11-7 0,1-7-1,11-13 0,-1-24-2,2-20 2,-2-14-2,6-21 1,-1-14-2,-5-8-1,0-3-4,-20-24-20,10 17-9,-13-5-2,-1 4 1</inkml:trace>
        </inkml:traceGroup>
      </inkml:traceGroup>
    </inkml:traceGroup>
  </inkml:traceGroup>
</inkml:ink>
</file>

<file path=ppt/ink/ink11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0:10.994"/>
    </inkml:context>
    <inkml:brush xml:id="br0">
      <inkml:brushProperty name="width" value="0.08333" units="cm"/>
      <inkml:brushProperty name="height" value="0.08333" units="cm"/>
      <inkml:brushProperty name="color" value="#7030A0"/>
      <inkml:brushProperty name="fitToCurve" value="1"/>
    </inkml:brush>
    <inkml:brush xml:id="br1">
      <inkml:brushProperty name="width" value="0.08333" units="cm"/>
      <inkml:brushProperty name="height" value="0.08333" units="cm"/>
      <inkml:brushProperty name="color" value="#3165BB"/>
      <inkml:brushProperty name="fitToCurve" value="1"/>
    </inkml:brush>
  </inkml:definitions>
  <inkml:traceGroup>
    <inkml:annotationXML>
      <emma:emma xmlns:emma="http://www.w3.org/2003/04/emma" version="1.0">
        <emma:interpretation id="{EBF03317-9C27-492A-9D4A-706B9804AC1E}" emma:medium="tactile" emma:mode="ink">
          <msink:context xmlns:msink="http://schemas.microsoft.com/ink/2010/main" type="writingRegion" rotatedBoundingBox="14441,9731 15876,9731 15876,11635 14441,11635">
            <msink:destinationLink direction="with" ref="{228AC262-96C5-4634-9B94-EF42A478D098}"/>
          </msink:context>
        </emma:interpretation>
      </emma:emma>
    </inkml:annotationXML>
    <inkml:traceGroup>
      <inkml:annotationXML>
        <emma:emma xmlns:emma="http://www.w3.org/2003/04/emma" version="1.0">
          <emma:interpretation id="{47CBF91B-C933-4068-90C1-84E3A1690CC2}" emma:medium="tactile" emma:mode="ink">
            <msink:context xmlns:msink="http://schemas.microsoft.com/ink/2010/main" type="paragraph" rotatedBoundingBox="14441,9731 15876,9731 15876,11635 14441,11635" alignmentLevel="1"/>
          </emma:interpretation>
        </emma:emma>
      </inkml:annotationXML>
      <inkml:traceGroup>
        <inkml:annotationXML>
          <emma:emma xmlns:emma="http://www.w3.org/2003/04/emma" version="1.0">
            <emma:interpretation id="{218A4764-708E-4B8E-9E85-E7185781E9D1}" emma:medium="tactile" emma:mode="ink">
              <msink:context xmlns:msink="http://schemas.microsoft.com/ink/2010/main" type="line" rotatedBoundingBox="14441,9731 15876,9731 15876,11635 14441,11635"/>
            </emma:interpretation>
          </emma:emma>
        </inkml:annotationXML>
        <inkml:traceGroup>
          <inkml:annotationXML>
            <emma:emma xmlns:emma="http://www.w3.org/2003/04/emma" version="1.0">
              <emma:interpretation id="{1B646F57-C974-454A-8602-786F7356B354}" emma:medium="tactile" emma:mode="ink">
                <msink:context xmlns:msink="http://schemas.microsoft.com/ink/2010/main" type="inkWord" rotatedBoundingBox="14441,9731 15876,9731 15876,11635 14441,11635">
                  <msink:destinationLink direction="with" ref="{50FA34DD-DEFF-467B-8E86-29C78AC9CB68}"/>
                </msink:context>
              </emma:interpretation>
              <emma:one-of disjunction-type="recognition" id="oneOf0">
                <emma:interpretation id="interp0" emma:lang="en-US" emma:confidence="0">
                  <emma:literal>3'</emma:literal>
                </emma:interpretation>
                <emma:interpretation id="interp1" emma:lang="en-US" emma:confidence="0">
                  <emma:literal>31</emma:literal>
                </emma:interpretation>
                <emma:interpretation id="interp2" emma:lang="en-US" emma:confidence="0">
                  <emma:literal>3,</emma:literal>
                </emma:interpretation>
                <emma:interpretation id="interp3" emma:lang="en-US" emma:confidence="0">
                  <emma:literal>3</emma:literal>
                </emma:interpretation>
                <emma:interpretation id="interp4" emma:lang="en-US" emma:confidence="0">
                  <emma:literal>3!</emma:literal>
                </emma:interpretation>
              </emma:one-of>
            </emma:emma>
          </inkml:annotationXML>
          <inkml:trace contextRef="#ctx0" brushRef="#br0">-4 11 16,'0'0'18,"0"0"-3,0 0-2,-2-18-1,2 18-3,0 0 0,0 0-4,0 0-1,0 0-1,0 0-1,0 0 0,0 0 0,0 0 0,0 0 0,6 28 0,-6-28 1,6 25 0,-4-2 1,4 11-2,-4 3 1,5 13-1,-3 5 0,0 6 0,-4-3 0,2 1-1,-2 3 0,2-11 1,-2-2-2,2-8 1,-2-8 0,2-6 0,0-1-1,-2-26 1,2 27-1,-2-27 0,2 20 1,-2-20-1,0 0 0,0 0 0,0 0 0,0 0-2,0 0-4,0 0-14,-12-26-11,12 26-1,4-23 2</inkml:trace>
          <inkml:trace contextRef="#ctx0" brushRef="#br1" timeOffset="-12136.8213">-1390 1028 3,'0'0'22,"0"0"-1,0 0-4,0 0-3,0 0 0,0 0-4,0 0-1,14-18-1,-14 18-1,29-19-1,-8 5-2,10 3-1,-1-3-1,10 10-1,-1-4 0,0 8 0,4 2-1,-8 8 0,0 2 1,-8 9 0,-7 8-1,-9 5 0,-11 10 1,-2 1 0,-13 2-1,-3 0 1,-13 2-1,2-6 0,-2-2 1,0-8-1,4-8 0,3-7 1,1-6-1,23-12 0,-27 4 0,27-4 0,0 0 1,9-24 0,11 12-1,5-5 0,12-1 1,4-1-1,9 7 1,-1 6-1,-2 6 0,-5 12 0,-9 11 0,-9 7 1,-13 16-1,-11 7 1,-15 8-1,-10 3 1,-10-7 0,-6-5-1,-6-7 0,-9-6 1,5-9-1,-3-9 0,5-11-1,6-4 0,5-6-1,8-4-2,30 4-5,-40-12-13,40 12-10,-14-21-1,14 21 0</inkml:trace>
        </inkml:traceGroup>
      </inkml:traceGroup>
    </inkml:traceGroup>
  </inkml:traceGroup>
</inkml:ink>
</file>

<file path=ppt/ink/ink11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1:58:40.436"/>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8437702F-5B3F-446F-8453-9E4F5509BF57}" emma:medium="tactile" emma:mode="ink">
          <msink:context xmlns:msink="http://schemas.microsoft.com/ink/2010/main" type="inkDrawing" rotatedBoundingBox="14463,12888 14656,12925 14498,13754 14305,13718" semanticType="callout" shapeName="Other">
            <msink:sourceLink direction="with" ref="{228AC262-96C5-4634-9B94-EF42A478D098}"/>
          </msink:context>
        </emma:interpretation>
      </emma:emma>
    </inkml:annotationXML>
    <inkml:trace contextRef="#ctx0" brushRef="#br0">5516 5243 6,'0'0'12,"0"0"-1,0 0-1,0 0-2,0 0-2,0 0-1,21-15-1,-21 15 0,8-20-1,-8 20 0,10-25 0,-10 25-1,8-26 1,-8 26-1,9-26 2,-9 26-2,6-22 1,-6 22-1,2-24 0,-2 24 1,8-25-1,-8 25 1,6-26-1,-6 26 0,4-26-1,-4 26 0,6-24-1,-6 24 1,9-17 0,-9 17-2,0 0 1,8-24 1,-8 24 0,6-17-1,-6 17 2,8-18-2,-8 18 2,4-19-2,-4 19 1,0 0-1,15-21 1,-15 21-1,0 0 0,0 0 0,0 0 0,10-18 0,-10 18 0,0 0 0,0 0 0,10-19 0,-10 19 0,0 0 0,0 0 0,13-22 0,-13 22 0,0 0 0,10-19-1,-10 19 1,0 0 0,0 0 0,0 0 1,0 0-1,13-17 0,-13 17 0,0 0 0,0 0 1,0 0-1,0 0 0,0 0 0,20-15 0,-20 15 0,0 0 0,0 0 0,10-18 0,-10 18 0,0 0 0,0 0 0,15-19 0,-15 19 0,0 0 0,0 0-1,0 0 2,18-17-1,-18 17 0,0 0 0,0 0 0,13-18 0,-13 18 0,0 0 0,12-24 0,-12 24 0,0 0 1,10-23-2,-10 23 1,0 0 0,0 0 0,11-17 0,-11 17 0,0 0 0,0 0 0,0 0 1,0 0-2,12-18 2,-12 18-2,0 0 2,0 0-1,8-26 0,-8 26 0,0 0 0,8-23 0,-8 23-1,0 0 0,11-17-1,-11 17-5,0 0-12,10-16-9,-10 16 1,0 0 0</inkml:trace>
  </inkml:traceGroup>
</inkml:ink>
</file>

<file path=ppt/ink/ink11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6:58.118"/>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D05A69DA-03CE-4D6C-B0A0-968B411E9FE5}" emma:medium="tactile" emma:mode="ink">
          <msink:context xmlns:msink="http://schemas.microsoft.com/ink/2010/main" type="writingRegion" rotatedBoundingBox="4615,5918 19837,5357 19972,8993 4749,9555"/>
        </emma:interpretation>
      </emma:emma>
    </inkml:annotationXML>
    <inkml:traceGroup>
      <inkml:annotationXML>
        <emma:emma xmlns:emma="http://www.w3.org/2003/04/emma" version="1.0">
          <emma:interpretation id="{EF150009-683C-45EC-BC90-B113197CBD99}" emma:medium="tactile" emma:mode="ink">
            <msink:context xmlns:msink="http://schemas.microsoft.com/ink/2010/main" type="paragraph" rotatedBoundingBox="8914,7671 8911,5726 10345,5724 10348,7669" alignmentLevel="2"/>
          </emma:interpretation>
        </emma:emma>
      </inkml:annotationXML>
      <inkml:traceGroup>
        <inkml:annotationXML>
          <emma:emma xmlns:emma="http://www.w3.org/2003/04/emma" version="1.0">
            <emma:interpretation id="{04D08352-C98F-44B0-88B7-B5B63A5434DE}" emma:medium="tactile" emma:mode="ink">
              <msink:context xmlns:msink="http://schemas.microsoft.com/ink/2010/main" type="line" rotatedBoundingBox="9806,5637 10537,6865 9900,7245 9169,6016"/>
            </emma:interpretation>
          </emma:emma>
        </inkml:annotationXML>
        <inkml:traceGroup>
          <inkml:annotationXML>
            <emma:emma xmlns:emma="http://www.w3.org/2003/04/emma" version="1.0">
              <emma:interpretation id="{2C7D512B-0259-4ABF-A2CF-388F18682F65}" emma:medium="tactile" emma:mode="ink">
                <msink:context xmlns:msink="http://schemas.microsoft.com/ink/2010/main" type="inkWord" rotatedBoundingBox="9806,5637 10537,6865 9900,7245 9169,6016"/>
              </emma:interpretation>
            </emma:emma>
          </inkml:annotationXML>
          <inkml:trace contextRef="#ctx0" brushRef="#br0">4049-2124 27,'-6'-23'27,"6"23"2,-19-8-15,19 8-3,0 0-2,0 0-2,-2 33 0,4-15-1,-10 24 0,8-7-1,-8 24-1,4 5 0,-4 4-1,6 0-1,-5 6 0,10-8-1,-6 2 1,3-14-2,0-5 1,5-8-1,-1-10-1,-2-8 0,-2-23 0,2 22-1,-2-22-2,0 0-2,18-20-3,-18 20-9,2-31-13,4 12-4,-1-3 3</inkml:trace>
          <inkml:trace contextRef="#ctx0" brushRef="#br0" timeOffset="530.4009">4359-2126 15,'-7'-31'17,"-1"10"0,8 1 0,0 20 0,-6-25-1,6 25-3,-8 25-1,-6 16-3,16-4-1,-15 27-2,11-2-1,-10 24-2,14-6 0,-4 9-2,2-11 1,-2-2-1,6-10 0,-2-10-1,4-13 0,0-12-1,-6-6 0,0-25-1,11 29-3,7-40-12,-18 11-16,10-20-2,-10 20 1,15-44 0</inkml:trace>
          <inkml:trace contextRef="#ctx0" brushRef="#br0" timeOffset="234.0004">4072-1646 12,'16'-19'29,"-16"19"0,23-12-7,1-5-7,-24 17-4,43-14-4,-24 6-2,3-3-4,3 3-1,-1 0-3,1-5-2,-25 13-2,39-20-5,-39 20-5,22-15-7,-22 15-2,9-18-2</inkml:trace>
          <inkml:trace contextRef="#ctx0" brushRef="#br0" timeOffset="1450.8025">4531-1405 22,'0'0'30,"-21"0"1,21 0-10,6-23-6,-6 23-4,15-21-3,-15 21-3,39-24-1,-19 15 0,9-5-1,-4 6-1,3 2-1,-3 8 0,-3 2 0,-22-4 0,29 31-1,-27-9 0,-8 3 0,-6 6 0,-7 2 0,-5 0 0,-7 0 0,2-4 0,3-3 0,5-3 1,5-4-2,16-19 2,-15 28-1,15-28 0,19 13 0,-3-11 1,9 6-1,3-4 0,7 0 0,0 4 0,-4 1 1,0 5-1,-5-2 0,-3 9 0,-17-2 1,-6 5-1,-8 3 0,-15 4 1,-5-4-1,-5 0 0,-2 1 0,-8-7-1,6 2 0,6-13-3,-2 6-6,9-30-23,24 14-2,-27-4 0,27 4 2</inkml:trace>
        </inkml:traceGroup>
      </inkml:traceGroup>
      <inkml:traceGroup>
        <inkml:annotationXML>
          <emma:emma xmlns:emma="http://www.w3.org/2003/04/emma" version="1.0">
            <emma:interpretation id="{60344AAC-B0E0-4381-8AB9-E66E1A9458A1}" emma:medium="tactile" emma:mode="ink">
              <msink:context xmlns:msink="http://schemas.microsoft.com/ink/2010/main" type="line" rotatedBoundingBox="8914,7671 8911,5861 9421,5860 9423,7670"/>
            </emma:interpretation>
          </emma:emma>
        </inkml:annotationXML>
        <inkml:traceGroup>
          <inkml:annotationXML>
            <emma:emma xmlns:emma="http://www.w3.org/2003/04/emma" version="1.0">
              <emma:interpretation id="{89ECAFAB-649E-414B-9A3C-D57B8E843697}" emma:medium="tactile" emma:mode="ink">
                <msink:context xmlns:msink="http://schemas.microsoft.com/ink/2010/main" type="inkWord" rotatedBoundingBox="8914,7671 8911,5861 9421,5860 9423,7670"/>
              </emma:interpretation>
            </emma:emma>
          </inkml:annotationXML>
          <inkml:trace contextRef="#ctx0" brushRef="#br0" timeOffset="-2527.2043">3629-318 0,'2'16'15,"-2"-16"-3,0 0-2,0 0 0,0 0-1,0 0 0,0 0-1,-6 19 0,6-19 0,0 0-1,0 0-1,0 0 0,0 0-1,0 0-1,0 0-1,0 0 1,0 0 0,0 0-1,0 0-1,-19 6 1,19-6 0,0 0-1,0 0 1,0 0-1,-10-23 0,10 23 0,-6-30 0,8 9 0,2-14-1,0 2 0,-2-14 0,4-1 0,2-7-1,-1-3 0,-1-2 0,0-6 0,-6 7 0,0-1 1,-4 6-2,4 7 2,-8 8-1,3 6-1,1 10 1,4 23 0,-10-24-1,10 24 0,0 0-3,0 0-3,0 0-8,0 0-17,0 0-2,0 0 1</inkml:trace>
          <inkml:trace contextRef="#ctx0" brushRef="#br0" timeOffset="-468.0008">3795-1926 3,'0'0'25,"0"0"-2,0 0-7,0 0-1,0 0-3,-8-25-3,8 25 0,-5-25-1,5 25-2,-18-23 0,18 23-2,-29-30 0,29 30-2,-37-27 0,9 14-2,7 5 1,-1 4-1,-3-2 0,5 8 0,-9 6-1,2 7 1,1 3 0,1 13 1,0 2 0,5 12 0,-1 11 1,9 10 0,6 4-1,6 4 1,8-6 0,6 0-1,7-4 0,6-9-1,1-13 1,5-12-1,4-11 1,4-15-2,0-6 1,4-10 0,-10-9-1,8-12-1,-12 0-2,4-10-4,-17 12-7,3-14-14,-5 12-5,-8 2 1,0 6 0</inkml:trace>
        </inkml:traceGroup>
      </inkml:traceGroup>
    </inkml:traceGroup>
    <inkml:traceGroup>
      <inkml:annotationXML>
        <emma:emma xmlns:emma="http://www.w3.org/2003/04/emma" version="1.0">
          <emma:interpretation id="{EE4ABD98-F059-4D9E-8A5E-38570CE2BFC5}" emma:medium="tactile" emma:mode="ink">
            <msink:context xmlns:msink="http://schemas.microsoft.com/ink/2010/main" type="paragraph" rotatedBoundingBox="4690,7952 19912,7391 19972,8993 4749,9555" alignmentLevel="1"/>
          </emma:interpretation>
        </emma:emma>
      </inkml:annotationXML>
      <inkml:traceGroup>
        <inkml:annotationXML>
          <emma:emma xmlns:emma="http://www.w3.org/2003/04/emma" version="1.0">
            <emma:interpretation id="{4F292A2A-4E83-4FB4-AC4A-7E09358F6E6D}" emma:medium="tactile" emma:mode="ink">
              <msink:context xmlns:msink="http://schemas.microsoft.com/ink/2010/main" type="line" rotatedBoundingBox="4690,7952 19912,7391 19972,8993 4749,9555"/>
            </emma:interpretation>
          </emma:emma>
        </inkml:annotationXML>
        <inkml:traceGroup>
          <inkml:annotationXML>
            <emma:emma xmlns:emma="http://www.w3.org/2003/04/emma" version="1.0">
              <emma:interpretation id="{73433B62-77D3-4A7E-8824-247AF0F556AC}" emma:medium="tactile" emma:mode="ink">
                <msink:context xmlns:msink="http://schemas.microsoft.com/ink/2010/main" type="inkWord" rotatedBoundingBox="4690,7952 6503,7885 6563,9488 4749,9555"/>
              </emma:interpretation>
              <emma:one-of disjunction-type="recognition" id="oneOf0">
                <emma:interpretation id="interp0" emma:lang="en-US" emma:confidence="0">
                  <emma:literal>C#</emma:literal>
                </emma:interpretation>
                <emma:interpretation id="interp1" emma:lang="en-US" emma:confidence="0">
                  <emma:literal>CH</emma:literal>
                </emma:interpretation>
                <emma:interpretation id="interp2" emma:lang="en-US" emma:confidence="0">
                  <emma:literal>Cat</emma:literal>
                </emma:interpretation>
                <emma:interpretation id="interp3" emma:lang="en-US" emma:confidence="0">
                  <emma:literal>Chet</emma:literal>
                </emma:interpretation>
                <emma:interpretation id="interp4" emma:lang="en-US" emma:confidence="0">
                  <emma:literal>cit</emma:literal>
                </emma:interpretation>
              </emma:one-of>
            </emma:emma>
          </inkml:annotationXML>
          <inkml:trace contextRef="#ctx0" brushRef="#br0" timeOffset="-43430.4763">-387 438 14,'0'0'17,"0"24"-2,0-24-2,0 0 0,0 0 1,0 0-3,0 0-1,0 0-2,0 0-2,0 0 0,-6-24-2,6 24-1,-15-44-1,7 16-1,-2-9 0,0-5 0,-3-1 0,-1 2 0,0-2-1,-1 10 1,-3 0 0,-1 12 0,-3 7 0,-1 14 0,-6 10-1,1 19 1,-3 14 1,-6 25-1,8 6 1,1 21 0,3 0-1,7 12 1,12-2-1,10 0 0,6-10 0,8-13 0,9-12-1,0-6 1,7-17-1,-1-6 0,4-14 1,-6-6-1,6-11 1,-2-8-1,-5-10-1,11-11-2,-10 1-1,18-15-6,-22 14-18,14-20-7,-18 6 1,5-8-1</inkml:trace>
          <inkml:trace contextRef="#ctx0" brushRef="#br0" timeOffset="-42978.0755">41-7 8,'0'0'29,"-18"-2"0,22 20-8,-19 24-6,22-7 0,-22 33-4,19-3-3,-14 26-1,14-11-2,-6 17-2,6-6 0,-4-5-1,4-7-1,-2-5 0,5-11 0,-7-13-1,0-9 1,-2-10-2,4-6 1,-2-25-1,0 29 0,0-29-1,0 0-3,0 0-2,0 0-6,20-15-9,-20 15-12,0 0 1,4-25 0</inkml:trace>
          <inkml:trace contextRef="#ctx0" brushRef="#br0" timeOffset="-42759.6749">97 703 26,'20'-4'28,"9"-2"-5,-1 4-5,20-19-5,-7 13-4,14-14-4,-4 5-2,-8-4-5,2-5-7,-10 17-12,-16-3-10,-19 12 2,0 0-2</inkml:trace>
          <inkml:trace contextRef="#ctx0" brushRef="#br0" timeOffset="-42400.8745">490-15 8,'0'-29'27,"0"29"2,0 0-11,0 0-1,-16 35-1,20 0-4,-14 29-3,12-3-1,-4 26-2,8-5-1,-6 11-2,4-11 0,0 1-1,2-9-1,-2-6 0,0-10-1,-2-11 0,-2-6 0,-2-10-1,6-4-1,0-9-1,-6 1-3,2-19-6,0 0-20,21 12-3,-21-12 2,0 0-1</inkml:trace>
          <inkml:trace contextRef="#ctx0" brushRef="#br0" timeOffset="-41620.8731">-41 724 14,'0'0'18,"0"0"0,29 10-2,-29-10-2,31 2 1,-31-2-4,41 4-2,-19-4-2,11-6-1,-6 4-2,10-6-1,-5 4-2,1-4 1,2-1-1,-8 5-2,1-6-2,-28 10-6,39-12-14,-20 7-8,-19 5 0,28-10 0</inkml:trace>
          <inkml:trace contextRef="#ctx0" brushRef="#br0" timeOffset="-40450.871">765 965 22,'-21'6'27,"21"-6"-9,0 0 0,0 0-3,-20 8-4,20-8 0,0 0-2,0 0-2,0 0 0,14-20-2,-14 20-2,15-19-1,-15 19-1,32-22 0,-11 7 0,5 3-1,1 1 0,-6 5 1,5 4 0,1 2-1,-5 4 1,-3 7 0,-19-11-1,22 31 1,-19-9-1,-8-1 1,-9 6-1,-2-3 0,-7 5 0,-4-2 0,3-2 0,3-5 0,3-3-1,18-17 1,-19 26 0,19-26 0,-4 21 0,4-21-1,27 12 2,-27-12-1,35 21 0,-11-9 0,3 5 0,4 1 0,-7 1 0,-5 4 0,-7 1 0,-4 3 0,-12 0 0,-14 4 1,-5-2-1,-7-1 0,-7 1 1,-4-6-1,-2-7 0,0-3-1,8-11-1,-2 2-4,12-19-6,-1 13-18,7-20-5,9 5 1,10-10 0</inkml:trace>
        </inkml:traceGroup>
        <inkml:traceGroup>
          <inkml:annotationXML>
            <emma:emma xmlns:emma="http://www.w3.org/2003/04/emma" version="1.0">
              <emma:interpretation id="{8401AE8F-1403-42D8-A6A3-DB4DB21ADFB4}" emma:medium="tactile" emma:mode="ink">
                <msink:context xmlns:msink="http://schemas.microsoft.com/ink/2010/main" type="inkWord" rotatedBoundingBox="6915,7939 10062,7823 10113,9199 6966,9315"/>
              </emma:interpretation>
              <emma:one-of disjunction-type="recognition" id="oneOf1">
                <emma:interpretation id="interp5" emma:lang="en-US" emma:confidence="0">
                  <emma:literal>39th</emma:literal>
                </emma:interpretation>
                <emma:interpretation id="interp6" emma:lang="en-US" emma:confidence="0">
                  <emma:literal>39112</emma:literal>
                </emma:interpretation>
                <emma:interpretation id="interp7" emma:lang="en-US" emma:confidence="0">
                  <emma:literal>311th</emma:literal>
                </emma:interpretation>
                <emma:interpretation id="interp8" emma:lang="en-US" emma:confidence="0">
                  <emma:literal>394th</emma:literal>
                </emma:interpretation>
                <emma:interpretation id="interp9" emma:lang="en-US" emma:confidence="0">
                  <emma:literal>36142</emma:literal>
                </emma:interpretation>
              </emma:one-of>
            </emma:emma>
          </inkml:annotationXML>
          <inkml:trace contextRef="#ctx0" brushRef="#br0" timeOffset="-39577.2693">1839 397 25,'0'0'16,"0"-23"1,0 23 0,-12-33-1,-11 21-3,15-25-3,-17 16-3,7-14-2,-5 10-2,-9-6 0,3 11-3,0 3 1,-4 13 0,1 10 1,-5 21 1,6 6-1,-4 23 0,13 5 1,3 14 0,7-3 1,8 12-2,10-8 0,8-2-1,11-8 0,3-10 1,3-7-3,2-12 2,0-4-1,2-10 1,-7-7-1,-1-7 0,-2-7-1,1-13-1,-3-1 0,6-11-3,-11-1-2,15-13-6,-15 10-10,3-16-11,-1 1 1,-3 1 1</inkml:trace>
          <inkml:trace contextRef="#ctx0" brushRef="#br0" timeOffset="-39234.0689">2114 178 30,'-23'-22'30,"23"22"1,0 0-14,0 0-6,0 0-1,0 0-3,-8 35-1,6 8 0,8 4-1,-2 19 0,4 0-2,-6 10 1,5-2-1,-1-2 0,0-8-2,0-4 0,2-15 0,3-6-1,-7-6-1,4-12-1,-8-21-3,0 0-2,6 27-12,-6-27-15,4-21-2,-2-2 0,0 1 2</inkml:trace>
          <inkml:trace contextRef="#ctx0" brushRef="#br0" timeOffset="-39046.8686">2208 549 21,'0'0'30,"0"0"1,35-12-3,-17 14-20,25-13 0,-4 11-3,11-12-2,5 2-2,-4-7-3,5-1-4,-15 7-8,0-9-9,-9 1-9,-11-1 2</inkml:trace>
          <inkml:trace contextRef="#ctx0" brushRef="#br0" timeOffset="-38781.668">2680 133 21,'-9'-19'32,"9"19"-2,-2-28-6,2 28-7,-2 18-4,-6 25-2,12-1-3,-10 28-1,8 0-3,-6 20 1,8-1-3,-2 1 0,2-3-1,4-7 0,-1-14-1,1-10 0,2-9 0,0-14-2,-8 0 0,11-17-5,-20 9-9,7-25-19,0 0-2,0 0 1,11-31 0</inkml:trace>
          <inkml:trace contextRef="#ctx0" brushRef="#br0" timeOffset="-38126.4669">2919 907 8,'0'0'30,"-24"-16"0,24 16 3,14-29-21,-14 29-1,25-25-4,-25 25-3,39-33 0,-21 19-2,11 2-1,-7 5 0,-3 3 0,-19 4 0,31 13-1,-29 5 1,-4 7 0,-11 10-1,1 4 1,-13 2 0,-1 4-1,-7-1 2,4 3-2,3-6 1,9-8 0,-1 2 1,10-10-1,3-4 0,5-21 0,23 30 0,-2-19 1,5-1-1,-5-2 0,9-2 0,-1-4-1,6 3 0,-4-5-1,2-5 0,-7 5-1,5-2-3,-13 11-6,9-24-20,-9 19-3,-18-4-1,27-6 1</inkml:trace>
          <inkml:trace contextRef="#ctx0" brushRef="#br0" timeOffset="-36706.8645">3869 310 35,'0'0'23,"0"0"-6,8-27 0,-8 27-7,-8-33-3,-1 13-2,5-11 0,-10 2-2,2-6 0,-9 6-1,3 0 0,-3 0 0,-3 9-2,-5 8 1,2 5 0,-6 14 1,1 9-1,-7 15 1,2 10 0,-6 17 1,12 10-1,2 12 1,9 0-1,5 9 0,11-5 0,15 1 0,9-11-1,7-6 0,8-13 0,6-9 0,4-11 0,2-10-1,6-9 1,-8-10-1,4-8 0,3-10-2,-11-5 0,2-9-4,-17 3-4,11-14-11,-14 10-14,-3-6 1,-5 2 0</inkml:trace>
          <inkml:trace contextRef="#ctx0" brushRef="#br0" timeOffset="-36332.4638">4172 13 19,'-12'-32'28,"12"32"3,-19 4-13,19-4-3,-6 43-3,8-14-2,-12 28-3,14-5-1,-12 24-1,8-6-1,-2 12 0,2-9-1,-2-1-1,6-9-1,-4-7 0,-2-6 0,8-11-1,-4-11-1,4-5 0,-6-6-2,0-17-4,0 0-10,0 0-18,0 0-1,-6-23 2</inkml:trace>
          <inkml:trace contextRef="#ctx0" brushRef="#br0" timeOffset="-36114.0632">4209 413 1,'0'0'29,"8"-19"1,-8 19 0,19-16-17,11 6-4,-3 4 0,14-7-4,-6 5-1,4-4-1,0 1-3,-9 1-2,5-2-3,-35 12-8,35-19-13,-35 19-5,0 0 0</inkml:trace>
          <inkml:trace contextRef="#ctx0" brushRef="#br0" timeOffset="-35770.8628">4471-122 23,'0'0'30,"0"0"-2,0 0-5,-2 33-6,15-13-5,-20 36-2,22-5-2,-15 23-1,8 3-2,-6 11-2,10-3 1,-8-1-2,5-8 0,-1-8 0,0-6-2,0-9 1,0-9-1,-1-11 1,-3-7-2,0-1 1,-4-25-2,6 27 0,-6-27-3,0 0-7,0 0-23,0 0-1,0 0 0,0 0 0</inkml:trace>
        </inkml:traceGroup>
        <inkml:traceGroup>
          <inkml:annotationXML>
            <emma:emma xmlns:emma="http://www.w3.org/2003/04/emma" version="1.0">
              <emma:interpretation id="{10A2CE5A-BC8A-438E-BA67-FE5C3927EAC4}" emma:medium="tactile" emma:mode="ink">
                <msink:context xmlns:msink="http://schemas.microsoft.com/ink/2010/main" type="inkWord" rotatedBoundingBox="10295,7911 13816,7665 13889,8707 10368,8954"/>
              </emma:interpretation>
              <emma:one-of disjunction-type="recognition" id="oneOf2">
                <emma:interpretation id="interp10" emma:lang="en-US" emma:confidence="0">
                  <emma:literal>cit-cit-cit-chats</emma:literal>
                </emma:interpretation>
                <emma:interpretation id="interp11" emma:lang="en-US" emma:confidence="0">
                  <emma:literal>cit-cit-cit-chat,</emma:literal>
                </emma:interpretation>
                <emma:interpretation id="interp12" emma:lang="en-US" emma:confidence="0">
                  <emma:literal>at-cit-cit-chats</emma:literal>
                </emma:interpretation>
                <emma:interpretation id="interp13" emma:lang="en-US" emma:confidence="0">
                  <emma:literal>cit-ch.-cit-chats</emma:literal>
                </emma:interpretation>
                <emma:interpretation id="interp14" emma:lang="en-US" emma:confidence="0">
                  <emma:literal>cit-ch.-cit-chat,</emma:literal>
                </emma:interpretation>
              </emma:one-of>
            </emma:emma>
          </inkml:annotationXML>
          <inkml:trace contextRef="#ctx0" brushRef="#br0" timeOffset="-34444.8605">4812 495 26,'0'0'32,"24"11"1,13-20-15,-10 14-7,24-22 1,-8 17-4,23-16-1,-3 9-3,7-3-2,-11 4 0,-1 0-1,-15 2-1,-6 2-1,-4-3-2,-33 5-4,28-2-10,-28 2-17,0 0 1,0 0-1</inkml:trace>
          <inkml:trace contextRef="#ctx0" brushRef="#br0" timeOffset="-32058.0563">6199 219 24,'0'0'27,"0"0"-4,21-28-5,-21 28-4,-4-27-5,4 27-3,-12-33-1,12 33-1,-21-39-1,7 20-1,-5 1 0,-1-3-1,1 5 0,-5 5 0,1 3 0,-3 6 0,-1 4 0,-4 8 0,0 7 1,-3 16 0,-3 4 0,0 16 1,6 5-1,-4 16 1,13 0-1,1 9 0,15-3 0,8-2 0,12-10-1,7 0 0,14-16-1,0-9 2,10-12-1,4-13-1,2-3 0,0-17 0,5-4-1,-3-17-1,-6-4 0,6-8-1,-18 2-3,12-18-6,-22 20-15,4-12-8,-15-1 1,2 3 1</inkml:trace>
          <inkml:trace contextRef="#ctx0" brushRef="#br0" timeOffset="-31590.0555">6587-133 10,'0'0'28,"0"0"1,0 0-8,-21 39-5,28-16-2,-18 29-5,11-9-1,-6 25-1,6-9-1,-6 18-2,8-3-1,-4 0 0,4-8-1,0-2 0,2-15-1,-2 1 0,2-7-1,0-10 0,-1-6 0,1-3-1,-2-5 0,-2-19 1,4 27-2,-4-27 1,0 0-1,2 20-1,-2-20-1,0 0-1,0 0-2,14-25-9,-14 25-13,8-16-3,-8 16 0</inkml:trace>
          <inkml:trace contextRef="#ctx0" brushRef="#br0" timeOffset="-31246.8549">6564 368 7,'31'-23'31,"-8"15"-1,5 0 3,1 6-19,20-17-3,3 15-4,7-8-3,-4 7-2,3-5-2,-3 4 0,-10 4-3,-6-6-1,-12 8-4,-3-15-6,-24 15-14,0 0-3,0 0 0</inkml:trace>
          <inkml:trace contextRef="#ctx0" brushRef="#br0" timeOffset="-30872.4542">7132-155 6,'2'-25'29,"-2"25"0,0 0-10,-8-21-1,-6 46-3,16 0-4,-17 26-3,18 1 0,-20 22-2,19 0 0,-8 10-2,10-5-1,-2 7 0,6-12-1,1-2-1,3-14 1,2-6-1,1-9-1,-7 0 0,-2-8 0,4-8 0,-4-5 0,-2-3 0,-4-19 0,5 27-1,-5-27-2,0 0-1,-5 22-7,5-22-23,0 0-2,-10-28 0,10 28 2</inkml:trace>
          <inkml:trace contextRef="#ctx0" brushRef="#br0" timeOffset="-27393.6481">7452 211 10,'-25'8'12,"25"-8"-1,0 0-1,-18 9 0,18-9-1,0 0 0,0 0-2,-23 8 1,23-8-2,0 0 0,0 0-1,0 0 1,0 0 1,0 0-1,52 2-1,-19-4 1,24-8 0,-2 3-1,11-9-1,-1 8-1,11-11-1,-8 3 0,4 1-1,-7 5-1,-1 2 0,-7 2-1,-3-3 0,-13 7 1,-5-4-2,-3 4 2,-10 2-2,-23 0 0,0 0 0,0 0 0,0 0-3,0 0-3,-39 8-7,39-8-13,-41 0-6,41 0 1</inkml:trace>
          <inkml:trace contextRef="#ctx0" brushRef="#br0" timeOffset="-26738.447">7561 407 12,'0'0'29,"0"0"0,0 0-11,0 0-5,0 0-3,0 0-4,0 0-2,18 14-2,-18-14 0,0 0 0,23 2 0,-23-2 1,0 0 0,0 0-1,0 0 0,-23 15 0,23-15 0,-22 8-1,22-8-1,-25 12 1,25-12-1,0 0 1,0 0 0,0 0 1,0 0 0,33 13 0,-11-17 0,7 1 0,6-5 0,4 6-1,6-6 0,2 0 0,0-1 0,2 1-1,7 2 1,3 2-1,3-2-1,-7 0 1,0 4-1,-9-5 1,-3 3-1,-6 0 1,-9 2-2,-28 2 2,23-4-1,-23 4 0,0 0-1,0 0-2,0 0-3,0 0-11,0 0-15,0 0-3,0 0 3</inkml:trace>
        </inkml:traceGroup>
        <inkml:traceGroup>
          <inkml:annotationXML>
            <emma:emma xmlns:emma="http://www.w3.org/2003/04/emma" version="1.0">
              <emma:interpretation id="{33258E45-9341-49B8-9297-851FE28B1FB1}" emma:medium="tactile" emma:mode="ink">
                <msink:context xmlns:msink="http://schemas.microsoft.com/ink/2010/main" type="inkWord" rotatedBoundingBox="14205,7735 19917,7524 19967,8883 14255,9093"/>
              </emma:interpretation>
            </emma:emma>
          </inkml:annotationXML>
          <inkml:trace contextRef="#ctx0" brushRef="#br0" timeOffset="-23493.6413">9088 96 19,'0'0'23,"20"-10"-1,-20 10-5,11-19-2,-11 19-2,4-25-4,-4 25-1,-17-31-3,17 31-1,-28-28-2,9 17 0,-3-1-1,-3 2 0,-2 1-1,1 9 1,-1 0-1,-2 11 1,9 3-1,-9 13 1,3 10 0,-5 12 1,6 9-1,1 8 1,5 4 0,7 10-1,6-4 1,6 1 0,20-13 0,3-7-1,3-7 1,11-11-1,4-8 0,0-13-1,2-10 1,3-8-1,-5-4-1,0-8 0,-5-2 0,5-7-1,-8 2-2,4-12-2,-16 15-5,18-23-10,-19 12-14,1-4 2,-9 0-1</inkml:trace>
          <inkml:trace contextRef="#ctx0" brushRef="#br0" timeOffset="-23119.2406">9494-89 23,'0'0'30,"0"0"2,-35 43-13,35-14-6,-14 28-2,16-9-3,-8 22-3,10-7-1,-4 12 0,4-1-2,-2-4 0,4-13 1,2-3-2,-4-13-1,0-6 1,1-8-1,-1-9 0,-4-18-2,0 0-1,12 21-4,-12-21-7,0 0-19,25-37-3,-25 37 3</inkml:trace>
          <inkml:trace contextRef="#ctx0" brushRef="#br0" timeOffset="-22916.4402">9461 329 5,'0'0'28,"0"0"2,35-7-1,-10-1-20,1 8-1,9-8-3,4 6-2,-2-10-3,2 1-1,-6 3-5,6-11-4,-19 11-9,-20 8-10,33-33 0</inkml:trace>
          <inkml:trace contextRef="#ctx0" brushRef="#br0" timeOffset="-22588.8395">9869-143 3,'4'-29'24,"0"9"-5,-4 20-2,-4-27-3,4 27 1,0 0-4,-18 31 0,16 2-2,-11 26-1,7 5-2,-4 16 0,8 5-2,-2 1-1,0-1 0,6-3-1,0-14 0,2-6-1,2-15 0,-2-5 0,0-12-1,-4-1 1,0-8-1,0-21-1,4 25 0,-4-25-2,0 0-2,0 0-10,0 0-18,0 0-3,2-21 2</inkml:trace>
          <inkml:trace contextRef="#ctx0" brushRef="#br0" timeOffset="-21450.0377">10156 230 17,'-18'8'32,"18"-8"0,0 0 0,0 0-20,0 0-1,0 0-5,30 8-2,1-4-1,14-8 0,0 4-1,11-2 1,-1 2-2,2-6 1,-7 4-1,-3-2 0,-6 0 0,-2 0-1,-13-1 0,-3-1 0,-7 4-1,-16 2-1,19-8-4,-19 8-11,0 0-16,-31 2-3,31-2 1</inkml:trace>
          <inkml:trace contextRef="#ctx0" brushRef="#br0" timeOffset="-20607.6361">11398-57 8,'-12'-24'27,"12"24"1,-37-25-11,23-2-1,-15 19-5,9-19-4,-11 23-1,6-8-1,-12 18-1,5 2 0,-9 17 0,-2 12-1,-1 10 1,3 7 0,0 12-1,7-2 0,7 8 0,11-8-1,5 1 0,17-9-1,7 0 1,7-13-2,5-8 1,6-4 0,1-13-1,3-1 1,4-9-2,-2-4 1,2-8-1,-4-4-1,4-5-3,-6 3-2,10-15-7,-23 17-11,13-16-9,-8-1 0,3-8 1</inkml:trace>
          <inkml:trace contextRef="#ctx0" brushRef="#br0" timeOffset="-20280.0356">11704-293 10,'-4'-31'29,"4"31"1,0 0 2,0 0-19,-17 37-1,23-8-2,-12 30-4,8-1 0,-6 18-1,10 0-1,-8 7-1,4-5-1,-4-2 0,4-12-1,0-6 0,3-9 0,1-8 0,-4-8-2,2-6 0,-2-6 0,-2-21-2,2 29-1,-2-29-7,0 0-12,0 0-11,6-31-1,-4 6 1</inkml:trace>
          <inkml:trace contextRef="#ctx0" brushRef="#br0" timeOffset="-20077.2353">11733 213 26,'22'-4'30,"11"-6"-1,12-3-13,2 7-5,13-12-6,-1 3-2,-4 1-6,5-7-6,-19 11-8,4-15-8,-10 9-4,-17-3 0</inkml:trace>
          <inkml:trace contextRef="#ctx0" brushRef="#br0" timeOffset="-19812.0348">12264-178 26,'-3'-21'29,"10"-1"-4,-7 22-5,0 0-4,-21 16-4,23 11-3,-16 31-2,10 1-1,-2 20-2,1-1-1,1 12 0,2-1-1,0-7 0,4-10-1,0-8 1,5-10-1,-5-11-1,0-6 0,0-10-1,-2-9-1,0-18-2,-4 19-9,4-19-23,0 0 0,-7-27 0,7 27 1</inkml:trace>
          <inkml:trace contextRef="#ctx0" brushRef="#br0" timeOffset="-12121.2213">12995-5 15,'0'0'13,"4"-19"1,-4 19-1,0 0-1,3-22-1,1-3 2,-4 25-2,-15-41-1,-9 26-3,11-15 0,-15 15-2,3-10-2,-4 15 0,-1-2-1,-5 12-1,-2 8 0,2 8 1,-2 13-1,0 10 0,0 9 0,-2 9 1,9 7-1,3 6 1,9-4-1,5 0 0,11-2 0,6-6 0,9-7 0,5-6 0,11-12 0,10-2 0,8-10 0,0-7-1,8-10 0,1-6 0,-1-8-1,9-8 0,-13-3-1,0-6-3,-18 9-2,14-17-6,-26 14-12,5-12-9,-14 8 1,-1-6 0</inkml:trace>
          <inkml:trace contextRef="#ctx0" brushRef="#br0" timeOffset="-11700.0205">13291-209 21,'0'0'30,"0"0"1,-35 8-12,35-8-6,-8 46-2,8-13-3,-7 22-3,11 3-1,-4 16 0,7-4 0,-5 6-2,4-6 0,-4 0 0,2-12-1,-2-7 0,-2-9-1,-2-9 0,4-7 0,-4-7-1,2-19 0,0 0-2,8 18-2,-8-18-5,0 0-14,27-28-10,-27 5 0,6-4 1</inkml:trace>
          <inkml:trace contextRef="#ctx0" brushRef="#br0" timeOffset="-11497.2202">13254 259 5,'26'-25'29,"-9"19"0,9-5 0,7-5-19,4 10-3,12-11-3,0 7-3,-1 0-2,5-5-4,-16 7-7,4-8-8,-6 5-8,-17-3-1</inkml:trace>
          <inkml:trace contextRef="#ctx0" brushRef="#br0" timeOffset="-11216.4197">13752-265 8,'-4'-22'31,"4"22"0,0 0-4,0 0-7,-23 22-7,23 1-3,-14 31-4,12 1-1,-11 19 0,11 3-2,-8 11-1,10-3 0,0 1 0,6-10 0,-2-10-2,5-12 1,-5-5 1,0-14-2,4-4-2,-8-6 1,0-25-3,2 27-5,-2-27-21,0 0-5,19-23-2,-19 23 2</inkml:trace>
          <inkml:trace contextRef="#ctx0" brushRef="#br0" timeOffset="-10280.418">14004 380 7,'-31'8'30,"31"-8"1,-28 6 0,28-6-19,0 0-4,0 0-1,0 0-2,34 7-1,1-14-1,2 1 0,12-4 1,-4 8-2,7-4 1,-3 6-1,-6 0-1,-10 4 1,-9 4-1,-9 15 1,-19-1-1,-9 5-1,-19 0 1,-9 6-1,-5-2 1,1-4-1,4-1 1,2-7-2,15-5 1,1 1 0,23-15 1,0 0-1,35 10 0,-4-10 0,6 2 0,8 4 0,2 2 0,0 1 0,-2 3 0,-4 5 0,-8 5 0,-17-3 0,-5 3 0,-15 3 0,-13-2 0,-12-3 0,-14 5 0,-4-8 0,-2 1 0,6-6-1,-12 1 1,12-7-2,2 4-2,22-16-4,-10 21-17,29-15-9,0 0-2,0 0 2</inkml:trace>
        </inkml:traceGroup>
      </inkml:traceGroup>
    </inkml:traceGroup>
  </inkml:traceGroup>
</inkml:ink>
</file>

<file path=ppt/ink/ink11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6:49.88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50EBBE1-C021-4FD9-BC5A-C51F40CE2475}" emma:medium="tactile" emma:mode="ink">
          <msink:context xmlns:msink="http://schemas.microsoft.com/ink/2010/main" type="writingRegion" rotatedBoundingBox="16620,8771 18784,10389 17930,11530 15766,9912"/>
        </emma:interpretation>
      </emma:emma>
    </inkml:annotationXML>
    <inkml:traceGroup>
      <inkml:annotationXML>
        <emma:emma xmlns:emma="http://www.w3.org/2003/04/emma" version="1.0">
          <emma:interpretation id="{CD5BD390-C13B-4EA0-8DEA-4F9FDC365332}" emma:medium="tactile" emma:mode="ink">
            <msink:context xmlns:msink="http://schemas.microsoft.com/ink/2010/main" type="paragraph" rotatedBoundingBox="16620,8771 18784,10389 17930,11530 15766,9912" alignmentLevel="1"/>
          </emma:interpretation>
        </emma:emma>
      </inkml:annotationXML>
      <inkml:traceGroup>
        <inkml:annotationXML>
          <emma:emma xmlns:emma="http://www.w3.org/2003/04/emma" version="1.0">
            <emma:interpretation id="{060D647C-300A-4B01-B86E-FA54283AACC5}" emma:medium="tactile" emma:mode="ink">
              <msink:context xmlns:msink="http://schemas.microsoft.com/ink/2010/main" type="line" rotatedBoundingBox="16619,8771 18784,10389 17930,11530 15766,9912"/>
            </emma:interpretation>
          </emma:emma>
        </inkml:annotationXML>
        <inkml:traceGroup>
          <inkml:annotationXML>
            <emma:emma xmlns:emma="http://www.w3.org/2003/04/emma" version="1.0">
              <emma:interpretation id="{2C4E7D74-908A-4BEC-BD5C-85EF09B6397E}" emma:medium="tactile" emma:mode="ink">
                <msink:context xmlns:msink="http://schemas.microsoft.com/ink/2010/main" type="inkWord" rotatedBoundingBox="16619,8771 18784,10389 17930,11530 15766,9912"/>
              </emma:interpretation>
              <emma:one-of disjunction-type="recognition" id="oneOf0">
                <emma:interpretation id="interp0" emma:lang="en-US" emma:confidence="0">
                  <emma:literal>ditz</emma:literal>
                </emma:interpretation>
                <emma:interpretation id="interp1" emma:lang="en-US" emma:confidence="0">
                  <emma:literal>lats</emma:literal>
                </emma:interpretation>
                <emma:interpretation id="interp2" emma:lang="en-US" emma:confidence="0">
                  <emma:literal>dif,</emma:literal>
                </emma:interpretation>
                <emma:interpretation id="interp3" emma:lang="en-US" emma:confidence="0">
                  <emma:literal>Cats</emma:literal>
                </emma:interpretation>
                <emma:interpretation id="interp4" emma:lang="en-US" emma:confidence="0">
                  <emma:literal>die's</emma:literal>
                </emma:interpretation>
              </emma:one-of>
            </emma:emma>
          </inkml:annotationXML>
          <inkml:trace contextRef="#ctx0" brushRef="#br0">11089 864 28,'0'-19'23,"0"19"-7,0 0-1,0 0-2,0 0-4,10-22 0,-10 22-2,0 0 0,0 0-1,0 0 0,0 0-2,0 0 0,0 0-1,0 0 1,0 0-2,0 0 0,0 0-1,0 0 1,0 0-1,0 0 0,0 0 0,12 27-1,-10-11 1,3 11 0,-8 12 0,12 8 0,-9 15 1,4 4 0,-4 10-1,4 0 1,-2 3-1,4-5 0,6-6 0,-5-9-1,-1-7 1,-4-11-1,4-6 1,-4-10-1,0-5 0,-2-20-1,6 21 1,-6-21 0,0 0-1,0 0-2,23-12-4,-23 12-15,0 0-13,-4-29-2,4 10 0,0 19 1</inkml:trace>
          <inkml:trace contextRef="#ctx0" brushRef="#br0" timeOffset="1263.6021">11569 2153 11,'-7'-20'16,"7"20"1,2-27-2,9 4 0,-11 23-1,0-45-1,0 45 0,-21-47-2,3 28-2,-3-12-2,-12 15-3,-1-5-1,-7 11 0,0 1-2,-11 14 0,7 7-1,-10 13 1,6 10 1,-1 18-1,9 5 1,9 10 0,9 6 0,11 2 0,12 0 0,12-1-1,13-14 1,3-3-1,18-9 0,1-7-1,0-16 0,2-7 1,0-9-2,-2-10 0,-4-2-2,7-14-2,-18 1-2,16-16-10,-16 9-17,5-11-1,-10 6 1,6-6 1</inkml:trace>
          <inkml:trace contextRef="#ctx0" brushRef="#br0" timeOffset="1638.0029">11942 1908 14,'0'0'28,"-11"-18"1,11 18-9,0 0-6,-20 45 1,24-18-4,-14 30-2,10-9-1,-10 18-2,10-9-2,-9 7 0,7-4-2,-4-5-1,6-5 0,-2-11 0,2-10-1,0-4 0,0-25-1,6 32 0,-6-32 0,0 0-2,0 0-3,0 0-5,0 0-14,0 0-7,13-24-3,-13 24 2</inkml:trace>
          <inkml:trace contextRef="#ctx0" brushRef="#br0" timeOffset="1856.4033">11901 2310 13,'14'-23'28,"-14"23"1,33-18-1,2 3-19,-11 11-1,23-6-4,-8 4-2,6-3-2,-4 5 0,3-2-3,-6-2-1,-13 8-2,4-15-5,-29 15-3,31-10-3,-31 10-1,10-23-1,-10 23 3</inkml:trace>
          <inkml:trace contextRef="#ctx0" brushRef="#br0" timeOffset="2121.6038">12401 1945 22,'8'-31'18,"-8"31"1,0-37 0,0 37-1,0 0-3,-33 0-3,33 0-1,-24 41-3,15-12-3,-3 21 1,8-1-2,-8 19 0,12 0-1,0 10 0,2-6-2,-2 2 2,4-8-2,0-4 0,2-14 0,2-9-1,-6-6-1,5-15 0,-7 1-4,0-19-6,0 0-23,0 0-2,0 0-1,12-31 1</inkml:trace>
          <inkml:trace contextRef="#ctx0" brushRef="#br0" timeOffset="2964.0052">12520 2495 29,'-21'23'31,"21"-23"1,0 0-16,0 0-4,0 0-3,0 0-4,25-23-1,-5 15-1,9-7 0,8 11-1,6-10 1,-4 12-2,4-4 1,-10 12 0,4-4-2,-17 12 1,-20-14 0,6 35-1,-18-10 0,-15 4 0,-3 0 0,-3-5 0,-8 3 1,10-2-1,0-5 0,11-1 0,20-19 1,-14 25-1,14-25 0,18 16 1,7-10-1,3 1 1,9 1-1,4 0 0,2 2 0,-2 3 0,-2 1 0,-2 0 1,-12 3-1,-13 2-1,-14-1 2,-10 1-1,-13 1 0,-14-1 1,-10-1-1,0 3-1,-1-3 0,3-3 0,0-1-3,23-10-9,-9 7-21,33-11-1,-25 4 0,25-4 1</inkml:trace>
        </inkml:traceGroup>
      </inkml:traceGroup>
    </inkml:traceGroup>
  </inkml:traceGroup>
</inkml:ink>
</file>

<file path=ppt/ink/ink11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6:58.118"/>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B57779BE-D0A9-4F85-A76C-385ECD961590}" emma:medium="tactile" emma:mode="ink">
          <msink:context xmlns:msink="http://schemas.microsoft.com/ink/2010/main" type="writingRegion" rotatedBoundingBox="9419,5385 10749,6411 10018,7358 8689,6333"/>
        </emma:interpretation>
      </emma:emma>
    </inkml:annotationXML>
    <inkml:traceGroup>
      <inkml:annotationXML>
        <emma:emma xmlns:emma="http://www.w3.org/2003/04/emma" version="1.0">
          <emma:interpretation id="{9F256039-5428-4AAF-B5D9-BECD1CA27D08}" emma:medium="tactile" emma:mode="ink">
            <msink:context xmlns:msink="http://schemas.microsoft.com/ink/2010/main" type="paragraph" rotatedBoundingBox="9419,5385 10749,6411 10018,7358 8689,6333" alignmentLevel="1"/>
          </emma:interpretation>
        </emma:emma>
      </inkml:annotationXML>
      <inkml:traceGroup>
        <inkml:annotationXML>
          <emma:emma xmlns:emma="http://www.w3.org/2003/04/emma" version="1.0">
            <emma:interpretation id="{FA9B9452-19BC-4F02-8C10-A322631763C0}" emma:medium="tactile" emma:mode="ink">
              <msink:context xmlns:msink="http://schemas.microsoft.com/ink/2010/main" type="line" rotatedBoundingBox="9419,5385 10749,6411 10018,7358 8689,6333"/>
            </emma:interpretation>
          </emma:emma>
        </inkml:annotationXML>
        <inkml:traceGroup>
          <inkml:annotationXML>
            <emma:emma xmlns:emma="http://www.w3.org/2003/04/emma" version="1.0">
              <emma:interpretation id="{C63442A0-7C82-429A-BCE9-E5567A282A42}" emma:medium="tactile" emma:mode="ink">
                <msink:context xmlns:msink="http://schemas.microsoft.com/ink/2010/main" type="inkWord" rotatedBoundingBox="9419,5385 10749,6411 10018,7358 8689,6333"/>
              </emma:interpretation>
              <emma:one-of disjunction-type="recognition" id="oneOf0">
                <emma:interpretation id="interp0" emma:lang="en-US" emma:confidence="0">
                  <emma:literal>city</emma:literal>
                </emma:interpretation>
                <emma:interpretation id="interp1" emma:lang="en-US" emma:confidence="0">
                  <emma:literal>Cts</emma:literal>
                </emma:interpretation>
                <emma:interpretation id="interp2" emma:lang="en-US" emma:confidence="0">
                  <emma:literal>alts</emma:literal>
                </emma:interpretation>
                <emma:interpretation id="interp3" emma:lang="en-US" emma:confidence="0">
                  <emma:literal>colts</emma:literal>
                </emma:interpretation>
                <emma:interpretation id="interp4" emma:lang="en-US" emma:confidence="0">
                  <emma:literal>H&amp;</emma:literal>
                </emma:interpretation>
              </emma:one-of>
            </emma:emma>
          </inkml:annotationXML>
          <inkml:trace contextRef="#ctx0" brushRef="#br0">4830-1394 27,'-6'-23'27,"6"23"2,-19-8-15,19 8-3,0 0-2,0 0-2,-2 33 0,4-15-1,-10 24 0,8-7-1,-8 24-1,4 5 0,-4 4-1,6 0-1,-5 6 0,10-8-1,-6 2 1,3-14-2,0-5 1,5-8-1,-1-10-1,-2-8 0,-2-23 0,2 22-1,-2-22-2,0 0-2,18-20-3,-18 20-9,2-31-13,4 12-4,-1-3 3</inkml:trace>
          <inkml:trace contextRef="#ctx0" brushRef="#br0" timeOffset="530.4009">5140-1396 15,'-7'-31'17,"-1"10"0,8 1 0,0 20 0,-6-25-1,6 25-3,-8 25-1,-6 16-3,16-4-1,-15 27-2,11-2-1,-10 24-2,14-6 0,-4 9-2,2-11 1,-2-2-1,6-10 0,-2-10-1,4-13 0,0-12-1,-6-6 0,0-25-1,11 29-3,7-40-12,-18 11-16,10-20-2,-10 20 1,15-44 0</inkml:trace>
          <inkml:trace contextRef="#ctx0" brushRef="#br0" timeOffset="234.0004">4853-916 12,'16'-19'29,"-16"19"0,23-12-7,1-5-7,-24 17-4,43-14-4,-24 6-2,3-3-4,3 3-1,-1 0-3,1-5-2,-25 13-2,39-20-5,-39 20-5,22-15-7,-22 15-2,9-18-2</inkml:trace>
          <inkml:trace contextRef="#ctx0" brushRef="#br0" timeOffset="1450.8025">5312-675 22,'0'0'30,"-21"0"1,21 0-10,6-23-6,-6 23-4,15-21-3,-15 21-3,39-24-1,-19 15 0,9-5-1,-4 6-1,3 2-1,-3 8 0,-3 2 0,-22-4 0,29 31-1,-27-9 0,-8 3 0,-6 6 0,-7 2 0,-5 0 0,-7 0 0,2-4 0,3-3 0,5-3 1,5-4-2,16-19 2,-15 28-1,15-28 0,19 13 0,-3-11 1,9 6-1,3-4 0,7 0 0,0 4 0,-4 1 1,0 5-1,-5-2 0,-3 9 0,-17-2 1,-6 5-1,-8 3 0,-15 4 1,-5-4-1,-5 0 0,-2 1 0,-8-7-1,6 2 0,6-13-3,-2 6-6,9-30-23,24 14-2,-27-4 0,27 4 2</inkml:trace>
          <inkml:trace contextRef="#ctx0" brushRef="#br0" timeOffset="-468.0008">4576-1196 3,'0'0'25,"0"0"-2,0 0-7,0 0-1,0 0-3,-8-25-3,8 25 0,-5-25-1,5 25-2,-18-23 0,18 23-2,-29-30 0,29 30-2,-37-27 0,9 14-2,7 5 1,-1 4-1,-3-2 0,5 8 0,-9 6-1,2 7 1,1 3 0,1 13 1,0 2 0,5 12 0,-1 11 1,9 10 0,6 4-1,6 4 1,8-6 0,6 0-1,7-4 0,6-9-1,1-13 1,5-12-1,4-11 1,4-15-2,0-6 1,4-10 0,-10-9-1,8-12-1,-12 0-2,4-10-4,-17 12-7,3-14-14,-5 12-5,-8 2 1,0 6 0</inkml:trace>
        </inkml:traceGroup>
      </inkml:traceGroup>
    </inkml:traceGroup>
  </inkml:traceGroup>
</inkml:ink>
</file>

<file path=ppt/ink/ink11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1:31.769"/>
    </inkml:context>
    <inkml:brush xml:id="br0">
      <inkml:brushProperty name="width" value="0.05833" units="cm"/>
      <inkml:brushProperty name="height" value="0.05833" units="cm"/>
      <inkml:brushProperty name="color" value="#ED1C24"/>
      <inkml:brushProperty name="fitToCurve" value="1"/>
    </inkml:brush>
    <inkml:context xml:id="ctx1">
      <inkml:inkSource xml:id="inkSrc2">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1" timeString="2011-02-25T11:56:55.591"/>
    </inkml:context>
    <inkml:brush xml:id="br1">
      <inkml:brushProperty name="width" value="0.08333" units="cm"/>
      <inkml:brushProperty name="height" value="0.08333" units="cm"/>
      <inkml:brushProperty name="fitToCurve" value="1"/>
    </inkml:brush>
    <inkml:brush xml:id="br2">
      <inkml:brushProperty name="width" value="0.05833" units="cm"/>
      <inkml:brushProperty name="height" value="0.05833" units="cm"/>
      <inkml:brushProperty name="color" value="#177D36"/>
      <inkml:brushProperty name="fitToCurve" value="1"/>
    </inkml:brush>
  </inkml:definitions>
  <inkml:traceGroup>
    <inkml:annotationXML>
      <emma:emma xmlns:emma="http://www.w3.org/2003/04/emma" version="1.0">
        <emma:interpretation id="{EBD1CF7B-F39E-4301-A843-1F1309666C0B}" emma:medium="tactile" emma:mode="ink">
          <msink:context xmlns:msink="http://schemas.microsoft.com/ink/2010/main" type="writingRegion" rotatedBoundingBox="4619,7022 19878,6459 20008,9972 4749,10534"/>
        </emma:interpretation>
      </emma:emma>
    </inkml:annotationXML>
    <inkml:traceGroup>
      <inkml:annotationXML>
        <emma:emma xmlns:emma="http://www.w3.org/2003/04/emma" version="1.0">
          <emma:interpretation id="{B3A60106-00DD-4A55-8B6A-ECB3D21A620A}" emma:medium="tactile" emma:mode="ink">
            <msink:context xmlns:msink="http://schemas.microsoft.com/ink/2010/main" type="paragraph" rotatedBoundingBox="4619,7022 19878,6459 20008,9972 4749,10534" alignmentLevel="1"/>
          </emma:interpretation>
        </emma:emma>
      </inkml:annotationXML>
      <inkml:traceGroup>
        <inkml:annotationXML>
          <emma:emma xmlns:emma="http://www.w3.org/2003/04/emma" version="1.0">
            <emma:interpretation id="{3C4F54FB-5909-481F-B528-0E07EF99DD28}" emma:medium="tactile" emma:mode="ink">
              <msink:context xmlns:msink="http://schemas.microsoft.com/ink/2010/main" type="line" rotatedBoundingBox="4733,6944 18478,6667 18501,7785 4755,8061"/>
            </emma:interpretation>
          </emma:emma>
        </inkml:annotationXML>
        <inkml:traceGroup>
          <inkml:annotationXML>
            <emma:emma xmlns:emma="http://www.w3.org/2003/04/emma" version="1.0">
              <emma:interpretation id="{E7A4FC85-12CC-469B-B460-F038AC7AC0E9}" emma:medium="tactile" emma:mode="ink">
                <msink:context xmlns:msink="http://schemas.microsoft.com/ink/2010/main" type="inkWord" rotatedBoundingBox="11330,7179 11680,7172 11692,7781 11342,7788"/>
              </emma:interpretation>
              <emma:one-of disjunction-type="recognition" id="oneOf0">
                <emma:interpretation id="interp0" emma:lang="en-US" emma:confidence="0">
                  <emma:literal>12314567</emma:literal>
                </emma:interpretation>
                <emma:interpretation id="interp1" emma:lang="en-US" emma:confidence="0">
                  <emma:literal>123 4567</emma:literal>
                </emma:interpretation>
                <emma:interpretation id="interp2" emma:lang="en-US" emma:confidence="0">
                  <emma:literal>123/4567</emma:literal>
                </emma:interpretation>
                <emma:interpretation id="interp3" emma:lang="en-US" emma:confidence="0">
                  <emma:literal>'231 4567</emma:literal>
                </emma:interpretation>
                <emma:interpretation id="interp4" emma:lang="en-US" emma:confidence="0">
                  <emma:literal>12234567</emma:literal>
                </emma:interpretation>
              </emma:one-of>
            </emma:emma>
          </inkml:annotationXML>
          <inkml:trace contextRef="#ctx0" brushRef="#br0">6622 48 0,'0'0'23,"0"-19"-2,0 19-4,0-27-4,-6 9-1,6 18-3,-2-23-2,2 23 0,0 0-1,0 0 0,0 0-2,0 0-1,0 0-1,0 0-1,-10 21 0,10-21 0,0 37-1,0-13 1,0 3-1,0 4 2,0 0-2,-5-3 2,5 1-2,-2 0 1,2-3 0,0-26 0,0 35-1,0-35 0,0 0 0,7 19 1,-7-19-1,0 0 0,26-19 0,-5 13 1,2-10-1,3 3 0,5 3 0,4-6 0,-2 5 0,-4-1-1,2 4-1,-8-6-4,3 10-2,-26 4-4,29-7-6,-29 7-6,0 0-1,0 0-2</inkml:trace>
          <inkml:trace contextRef="#ctx0" brushRef="#br0" timeOffset="280.8005">6941-12 17,'0'0'20,"0"0"-3,-8-18 0,8 18-3,0 0-2,0 39-3,-4-17-2,8 13 0,-4 2-2,2 8 0,-4 0-1,2 4-1,-6-6 0,6 0-1,-2-4-1,2-2 1,-2-2-2,2-4 1,2-9-1,-2 5-1,2-2-1,-2-25-4,14 20-22,-14-20-5,0 0 1,0 0 0</inkml:trace>
          <inkml:trace contextRef="#ctx1" brushRef="#br1">4410 412 0,'2'16'15,"-2"-16"-3,0 0-2,0 0 0,0 0-1,0 0 0,0 0-1,-6 19 0,6-19 0,0 0-1,0 0-1,0 0 0,0 0-1,0 0-1,0 0-1,0 0 1,0 0 0,0 0-1,0 0-1,-19 6 1,19-6 0,0 0-1,0 0 1,0 0-1,-10-23 0,10 23 0,-6-30 0,8 9 0,2-14-1,0 2 0,-2-14 0,4-1 0,2-7-1,-1-3 0,-1-2 0,0-6 0,-6 7 0,0-1 1,-4 6-2,4 7 2,-8 8-1,3 6-1,1 10 1,4 23 0,-10-24-1,10 24 0,0 0-3,0 0-3,0 0-8,0 0-17,0 0-2,0 0 1</inkml:trace>
          <inkml:trace contextRef="#ctx0" brushRef="#br0" timeOffset="-3494.4062">-1 19 20,'0'0'16,"0"0"-1,8-21-1,-8 21-2,0 0 0,0 0-4,0 0-1,11 21-1,-11-21-2,8 43 0,-4-16 0,6 12 0,-8-5-1,9 9 0,-7 0-1,0-4 0,0-2 0,-2 0-1,0-8 0,2 0 0,-2-5-1,-2-5 0,0-19-2,6 24-4,5-5-12,-11-19-14,0 0 0,0 0 1</inkml:trace>
          <inkml:trace contextRef="#ctx0" brushRef="#br0" timeOffset="-2402.4043">2005 123 16,'0'0'21,"0"0"-5,0 0-3,0 0-3,0 0 0,-8-18-3,8 18-1,0 0-1,8-21-1,-8 21 1,0 0-2,20-28-1,-20 28 0,25-17 0,-6 15-1,-19 2 0,37-4 0,-17 2-1,3 4 0,-2 2 1,-1 0 0,-1 7-1,-19-11 1,24 30-1,-19-7 1,-7 6 0,-7 1 0,-3 5 0,-5 8 0,-3-2 0,-1-2-1,-1-2 1,3-4-1,1-4 0,5-1 0,3-3 0,2-7 0,8-18 0,4 31 1,-4-31-1,29 19 1,-5-17 0,11-6-1,4 2 1,7-5 0,3-1 0,3 0-1,-3 0 0,-2 2 1,-9-5-1,-3 7-1,-7 2-1,-7-6-5,6 6-22,-27 2-4,22-2 1,-22 2-1</inkml:trace>
          <inkml:trace contextRef="#ctx0" brushRef="#br0" timeOffset="-1154.4021">3914 144 16,'0'0'18,"0"0"-3,0 0-2,0 0-2,0 0 1,0 0-3,0 0-2,0 0-1,0 0-1,0 0-1,0 0-1,0 0-1,0 0 0,31-10 0,-31 10-1,31-6 1,-11 3-1,5 3 0,-2 0 0,-1 5-1,-1 1 1,-21-6-1,31 28 1,-21-7-1,-6 4 0,-4 5 1,-6 5 0,-2 0-1,-9-2 1,3-2-1,-7-11 0,3 3 0,18-23 1,-33 26-1,33-26 0,-23 6-1,23-6 1,0 0 0,0 0 0,0 0 0,35-16 0,-12 10 0,10 2 1,2 0-2,2 4 2,-2-2-1,-4 8 1,-4 4-1,-9 13 1,-6 1 0,-14 7 0,-8 4 0,-8 2 0,-3 0 0,-6-1 0,-4-1 0,0-10-1,-2-7 1,3-1-1,3-11-1,6 0 0,1-10-2,20 4-8,-25-4-21,25 4-1,0-19 0,6 1 0</inkml:trace>
          <inkml:trace contextRef="#ctx0" brushRef="#br0" timeOffset="1700.4029">9785-137 23,'0'0'21,"0"0"-3,6-16-1,-6 16-1,0 0-3,0 0-3,-30 6-2,30-6-2,-33 12-2,14-2 0,-6-3-2,3 1 0,-5-2-1,-2 0-1,4 2 0,1 0 0,-1 1 0,4-1 0,1 2 0,20-10 0,-31 16 0,31-16 0,-19 17 0,19-17 0,0 0 1,0 0-1,-4 18 0,4-18 1,11 19-1,-11-19 0,10 28 0,-10-28 1,14 35-2,-10-14 1,-4-21 0,9 35 0,-9-35 0,8 24-1,-8-24 1,0 0 0,10 19 1,-10-19-1,23-4 0,-23 4-1,35-13 2,-10 7-1,5-4 0,5 4-1,-4-4 2,-2 7-1,2 1 0,-6 9 0,-5 3 0,-20-10 1,17 41 0,-15-17-1,-6 9 0,-7 0 0,-9 2 1,1-4-1,-5-5 0,-3-3 0,-4-5 0,-2 1 0,2-7 0,-2-6-1,4 0 0,-2-2-2,11 9-4,-5-21-8,25 8-15,-25-9-2,25 9 2,0-18-1</inkml:trace>
          <inkml:trace contextRef="#ctx0" brushRef="#br0" timeOffset="2808.0049">11812-303 8,'0'0'22,"0"0"-3,0 0-4,0 0-3,0 0-2,-23-4-2,23 4-1,-18 33-1,9-11-1,-7-3-1,8 18-1,-9-7 0,9 18 0,-2-3 0,10 6-1,0 4 0,8 7 0,6-3 0,5-6 0,5-1 0,9-7-2,2-10 1,0-11-1,0-7 0,5-11 1,-3-10-1,-4-7 1,-3-7-1,-9-5 0,0-3 0,-9-3 0,0 0 1,-12-1-2,-8 3 1,0 2 0,-9 7 0,17 18 0,-41-12-1,17 20 1,-3 16 0,2 5 0,-2 12-1,3 0 0,7 6 1,1-6-1,7 0 0,7-14-2,6-9-3,-4-18-9,23-4-13,-4-12-2,3-13 1</inkml:trace>
          <inkml:trace contextRef="#ctx0" brushRef="#br0" timeOffset="4180.8072">13239-133 19,'0'0'19,"0"0"-4,0 0-1,0 0-3,0 0 1,25 6-4,-25-6-1,24-4-1,-24 4-1,33-6-2,-14 0 0,3 2 0,-1-4-1,4-1-1,-3-1 1,5 4-1,-4-4 1,-5 6-1,1-7-1,-19 11 2,31-12-2,-31 12 2,0 0-2,18-12 1,-18 12-1,0 0 1,0 0 0,0 0-1,0 0 0,0 0 1,0 0 0,0 0-1,0 0 1,0 0-1,0 24 1,0-3-1,-6 1 0,4 19 0,0 0 0,-4 5-1,4 7 1,0-2 0,-2 4 0,4-5 0,-2-1 0,2-10 0,0 0 0,0-6 1,0-1-1,0-11 0,0-3 0,0-18 0,0 25 0,0-25-1,0 0-2,0 0-1,0 0-4,0 0-8,0 0-14,0 0 0,-15-29 0</inkml:trace>
          <inkml:trace contextRef="#ctx0" brushRef="#br0" timeOffset="4539.6079">13338 158 12,'8'-18'26,"-8"18"1,21-8-5,-21 8-6,47-11-3,-24 5-4,12 4-2,-9-2-3,13 2-1,-10 0-2,6 2-1,-8 0 0,-4-4 0,1 4-2,-24 0-1,33 0-3,-33 0-5,25-2-14,-25 2-5,0 0 1,19 2-1</inkml:trace>
        </inkml:traceGroup>
      </inkml:traceGroup>
      <inkml:traceGroup>
        <inkml:annotationXML>
          <emma:emma xmlns:emma="http://www.w3.org/2003/04/emma" version="1.0">
            <emma:interpretation id="{BBD4E2A9-51F6-4AD2-83E3-74923C55170E}" emma:medium="tactile" emma:mode="ink">
              <msink:context xmlns:msink="http://schemas.microsoft.com/ink/2010/main" type="line" rotatedBoundingBox="4690,7952 19912,7391 19972,8993 4749,9555"/>
            </emma:interpretation>
          </emma:emma>
        </inkml:annotationXML>
        <inkml:traceGroup>
          <inkml:annotationXML>
            <emma:emma xmlns:emma="http://www.w3.org/2003/04/emma" version="1.0">
              <emma:interpretation id="{7116F68C-FB42-48A7-9A7F-8910261880AD}" emma:medium="tactile" emma:mode="ink">
                <msink:context xmlns:msink="http://schemas.microsoft.com/ink/2010/main" type="inkWord" rotatedBoundingBox="5194,7464 7023,8448 6247,9890 4418,8906"/>
              </emma:interpretation>
              <emma:one-of disjunction-type="recognition" id="oneOf1">
                <emma:interpretation id="interp5" emma:lang="en-US" emma:confidence="0">
                  <emma:literal>the</emma:literal>
                </emma:interpretation>
                <emma:interpretation id="interp6" emma:lang="en-US" emma:confidence="0">
                  <emma:literal>Cts</emma:literal>
                </emma:interpretation>
                <emma:interpretation id="interp7" emma:lang="en-US" emma:confidence="0">
                  <emma:literal>C#</emma:literal>
                </emma:interpretation>
                <emma:interpretation id="interp8" emma:lang="en-US" emma:confidence="0">
                  <emma:literal>(¥3</emma:literal>
                </emma:interpretation>
                <emma:interpretation id="interp9" emma:lang="en-US" emma:confidence="0">
                  <emma:literal>C#*</emma:literal>
                </emma:interpretation>
              </emma:one-of>
            </emma:emma>
          </inkml:annotationXML>
          <inkml:trace contextRef="#ctx1" brushRef="#br1" timeOffset="-40903.2717">394 1168 14,'0'0'17,"0"24"-2,0-24-2,0 0 0,0 0 1,0 0-3,0 0-1,0 0-2,0 0-2,0 0 0,-6-24-2,6 24-1,-15-44-1,7 16-1,-2-9 0,0-5 0,-3-1 0,-1 2 0,0-2-1,-1 10 1,-3 0 0,-1 12 0,-3 7 0,-1 14 0,-6 10-1,1 19 1,-3 14 1,-6 25-1,8 6 1,1 21 0,3 0-1,7 12 1,12-2-1,10 0 0,6-10 0,8-13 0,9-12-1,0-6 1,7-17-1,-1-6 0,4-14 1,-6-6-1,6-11 1,-2-8-1,-5-10-1,11-11-2,-10 1-1,18-15-6,-22 14-18,14-20-7,-18 6 1,5-8-1</inkml:trace>
          <inkml:trace contextRef="#ctx1" brushRef="#br1" timeOffset="-39093.6686">740 1454 14,'0'0'18,"0"0"0,29 10-2,-29-10-2,31 2 1,-31-2-4,41 4-2,-19-4-2,11-6-1,-6 4-2,10-6-1,-5 4-2,1-4 1,2-1-1,-8 5-2,1-6-2,-28 10-6,39-12-14,-20 7-8,-19 5 0,28-10 0</inkml:trace>
          <inkml:trace contextRef="#ctx1" brushRef="#br1" timeOffset="-40450.871">822 723 8,'0'0'29,"-18"-2"0,22 20-8,-19 24-6,22-7 0,-22 33-4,19-3-3,-14 26-1,14-11-2,-6 17-2,6-6 0,-4-5-1,4-7-1,-2-5 0,5-11 0,-7-13-1,0-9 1,-2-10-2,4-6 1,-2-25-1,0 29 0,0-29-1,0 0-3,0 0-2,0 0-6,20-15-9,-20 15-12,0 0 1,4-25 0</inkml:trace>
          <inkml:trace contextRef="#ctx1" brushRef="#br1" timeOffset="-40232.4707">878 1433 26,'20'-4'28,"9"-2"-5,-1 4-5,20-19-5,-7 13-4,14-14-4,-4 5-2,-8-4-5,2-5-7,-10 17-12,-16-3-10,-19 12 2,0 0-2</inkml:trace>
          <inkml:trace contextRef="#ctx1" brushRef="#br1" timeOffset="-39873.67">1271 715 8,'0'-29'27,"0"29"2,0 0-11,0 0-1,-16 35-1,20 0-4,-14 29-3,12-3-1,-4 26-2,8-5-1,-6 11-2,4-11 0,0 1-1,2-9-1,-2-6 0,0-10-1,-2-11 0,-2-6 0,-2-10-1,6-4-1,0-9-1,-6 1-3,2-19-6,0 0-20,21 12-3,-21-12 2,0 0-1</inkml:trace>
          <inkml:trace contextRef="#ctx1" brushRef="#br1" timeOffset="-37923.6665">1546 1695 22,'-21'6'27,"21"-6"-9,0 0 0,0 0-3,-20 8-4,20-8 0,0 0-2,0 0-2,0 0 0,14-20-2,-14 20-2,15-19-1,-15 19-1,32-22 0,-11 7 0,5 3-1,1 1 0,-6 5 1,5 4 0,1 2-1,-5 4 1,-3 7 0,-19-11-1,22 31 1,-19-9-1,-8-1 1,-9 6-1,-2-3 0,-7 5 0,-4-2 0,3-2 0,3-5 0,3-3-1,18-17 1,-19 26 0,19-26 0,-4 21 0,4-21-1,27 12 2,-27-12-1,35 21 0,-11-9 0,3 5 0,4 1 0,-7 1 0,-5 4 0,-7 1 0,-4 3 0,-12 0 0,-14 4 1,-5-2-1,-7-1 0,-7 1 1,-4-6-1,-2-7 0,0-3-1,8-11-1,-2 2-4,12-19-6,-1 13-18,7-20-5,9 5 1,10-10 0</inkml:trace>
        </inkml:traceGroup>
        <inkml:traceGroup>
          <inkml:annotationXML>
            <emma:emma xmlns:emma="http://www.w3.org/2003/04/emma" version="1.0">
              <emma:interpretation id="{E04D5ACA-B47F-4E67-A00D-084FFEA64D26}" emma:medium="tactile" emma:mode="ink">
                <msink:context xmlns:msink="http://schemas.microsoft.com/ink/2010/main" type="inkWord" rotatedBoundingBox="14205,7735 19917,7524 19967,8883 14255,9093"/>
              </emma:interpretation>
              <emma:one-of disjunction-type="recognition" id="oneOf2">
                <emma:interpretation id="interp10" emma:lang="en-US" emma:confidence="0">
                  <emma:literal>chat-cit-cit-chats</emma:literal>
                </emma:interpretation>
                <emma:interpretation id="interp11" emma:lang="en-US" emma:confidence="0">
                  <emma:literal>chat-cit-at-chats</emma:literal>
                </emma:interpretation>
                <emma:interpretation id="interp12" emma:lang="en-US" emma:confidence="0">
                  <emma:literal>chat-cit-eh-chats</emma:literal>
                </emma:interpretation>
                <emma:interpretation id="interp13" emma:lang="en-US" emma:confidence="0">
                  <emma:literal>chat-ch.-cit-chats</emma:literal>
                </emma:interpretation>
                <emma:interpretation id="interp14" emma:lang="en-US" emma:confidence="0">
                  <emma:literal>chat-ch.-at-chats</emma:literal>
                </emma:interpretation>
              </emma:one-of>
            </emma:emma>
          </inkml:annotationXML>
          <inkml:trace contextRef="#ctx1" brushRef="#br1" timeOffset="-20966.4369">9869 826 19,'0'0'23,"20"-10"-1,-20 10-5,11-19-2,-11 19-2,4-25-4,-4 25-1,-17-31-3,17 31-1,-28-28-2,9 17 0,-3-1-1,-3 2 0,-2 1-1,1 9 1,-1 0-1,-2 11 1,9 3-1,-9 13 1,3 10 0,-5 12 1,6 9-1,1 8 1,5 4 0,7 10-1,6-4 1,6 1 0,20-13 0,3-7-1,3-7 1,11-11-1,4-8 0,0-13-1,2-10 1,3-8-1,-5-4-1,0-8 0,-5-2 0,5-7-1,-8 2-2,4-12-2,-16 15-5,18-23-10,-19 12-14,1-4 2,-9 0-1</inkml:trace>
          <inkml:trace contextRef="#ctx1" brushRef="#br1" timeOffset="-20592.0362">10275 641 23,'0'0'30,"0"0"2,-35 43-13,35-14-6,-14 28-2,16-9-3,-8 22-3,10-7-1,-4 12 0,4-1-2,-2-4 0,4-13 1,2-3-2,-4-13-1,0-6 1,1-8-1,-1-9 0,-4-18-2,0 0-1,12 21-4,-12-21-7,0 0-19,25-37-3,-25 37 3</inkml:trace>
          <inkml:trace contextRef="#ctx1" brushRef="#br1" timeOffset="-20389.2358">10242 1059 5,'0'0'28,"0"0"2,35-7-1,-10-1-20,1 8-1,9-8-3,4 6-2,-2-10-3,2 1-1,-6 3-5,6-11-4,-19 11-9,-20 8-10,33-33 0</inkml:trace>
          <inkml:trace contextRef="#ctx1" brushRef="#br1" timeOffset="-20061.6351">10650 587 3,'4'-29'24,"0"9"-5,-4 20-2,-4-27-3,4 27 1,0 0-4,-18 31 0,16 2-2,-11 26-1,7 5-2,-4 16 0,8 5-2,-2 1-1,0-1 0,6-3-1,0-14 0,2-6-1,2-15 0,-2-5 0,0-12-1,-4-1 1,0-8-1,0-21-1,4 25 0,-4-25-2,0 0-2,0 0-10,0 0-18,0 0-3,2-21 2</inkml:trace>
          <inkml:trace contextRef="#ctx1" brushRef="#br1" timeOffset="-18922.8331">10937 960 17,'-18'8'32,"18"-8"0,0 0 0,0 0-20,0 0-1,0 0-5,30 8-2,1-4-1,14-8 0,0 4-1,11-2 1,-1 2-2,2-6 1,-7 4-1,-3-2 0,-6 0 0,-2 0-1,-13-1 0,-3-1 0,-7 4-1,-16 2-1,19-8-4,-19 8-11,0 0-16,-31 2-3,31-2 1</inkml:trace>
          <inkml:trace contextRef="#ctx1" brushRef="#br1" timeOffset="-18080.4318">12179 673 8,'-12'-24'27,"12"24"1,-37-25-11,23-2-1,-15 19-5,9-19-4,-11 23-1,6-8-1,-12 18-1,5 2 0,-9 17 0,-2 12-1,-1 10 1,3 7 0,0 12-1,7-2 0,7 8 0,11-8-1,5 1 0,17-9-1,7 0 1,7-13-2,5-8 1,6-4 0,1-13-1,3-1 1,4-9-2,-2-4 1,2-8-1,-4-4-1,4-5-3,-6 3-2,10-15-7,-23 17-11,13-16-9,-8-1 0,3-8 1</inkml:trace>
          <inkml:trace contextRef="#ctx1" brushRef="#br1" timeOffset="-17752.8311">12485 437 10,'-4'-31'29,"4"31"1,0 0 2,0 0-19,-17 37-1,23-8-2,-12 30-4,8-1 0,-6 18-1,10 0-1,-8 7-1,4-5-1,-4-2 0,4-12-1,0-6 0,3-9 0,1-8 0,-4-8-2,2-6 0,-2-6 0,-2-21-2,2 29-1,-2-29-7,0 0-12,0 0-11,6-31-1,-4 6 1</inkml:trace>
          <inkml:trace contextRef="#ctx1" brushRef="#br1" timeOffset="-17550.0308">12514 943 26,'22'-4'30,"11"-6"-1,12-3-13,2 7-5,13-12-6,-1 3-2,-4 1-6,5-7-6,-19 11-8,4-15-8,-10 9-4,-17-3 0</inkml:trace>
          <inkml:trace contextRef="#ctx1" brushRef="#br1" timeOffset="-17284.8304">13045 552 26,'-3'-21'29,"10"-1"-4,-7 22-5,0 0-4,-21 16-4,23 11-3,-16 31-2,10 1-1,-2 20-2,1-1-1,1 12 0,2-1-1,0-7 0,4-10-1,0-8 1,5-10-1,-5-11-1,0-6 0,0-10-1,-2-9-1,0-18-2,-4 19-9,4-19-23,0 0 0,-7-27 0,7 27 1</inkml:trace>
          <inkml:trace contextRef="#ctx1" brushRef="#br1" timeOffset="-9594.0168">13776 725 15,'0'0'13,"4"-19"1,-4 19-1,0 0-1,3-22-1,1-3 2,-4 25-2,-15-41-1,-9 26-3,11-15 0,-15 15-2,3-10-2,-4 15 0,-1-2-1,-5 12-1,-2 8 0,2 8 1,-2 13-1,0 10 0,0 9 0,-2 9 1,9 7-1,3 6 1,9-4-1,5 0 0,11-2 0,6-6 0,9-7 0,5-6 0,11-12 0,10-2 0,8-10 0,0-7-1,8-10 0,1-6 0,-1-8-1,9-8 0,-13-3-1,0-6-3,-18 9-2,14-17-6,-26 14-12,5-12-9,-14 8 1,-1-6 0</inkml:trace>
          <inkml:trace contextRef="#ctx1" brushRef="#br1" timeOffset="-9172.8159">14072 521 21,'0'0'30,"0"0"1,-35 8-12,35-8-6,-8 46-2,8-13-3,-7 22-3,11 3-1,-4 16 0,7-4 0,-5 6-2,4-6 0,-4 0 0,2-12-1,-2-7 0,-2-9-1,-2-9 0,4-7 0,-4-7-1,2-19 0,0 0-2,8 18-2,-8-18-5,0 0-14,27-28-10,-27 5 0,6-4 1</inkml:trace>
          <inkml:trace contextRef="#ctx1" brushRef="#br1" timeOffset="-8970.0157">14035 989 5,'26'-25'29,"-9"19"0,9-5 0,7-5-19,4 10-3,12-11-3,0 7-3,-1 0-2,5-5-4,-16 7-7,4-8-8,-6 5-8,-17-3-1</inkml:trace>
          <inkml:trace contextRef="#ctx1" brushRef="#br1" timeOffset="-8689.2153">14533 465 8,'-4'-22'31,"4"22"0,0 0-4,0 0-7,-23 22-7,23 1-3,-14 31-4,12 1-1,-11 19 0,11 3-2,-8 11-1,10-3 0,0 1 0,6-10 0,-2-10-2,5-12 1,-5-5 1,0-14-2,4-4-2,-8-6 1,0-25-3,2 27-5,-2-27-21,0 0-5,19-23-2,-19 23 2</inkml:trace>
          <inkml:trace contextRef="#ctx1" brushRef="#br1" timeOffset="-7753.2137">14785 1110 7,'-31'8'30,"31"-8"1,-28 6 0,28-6-19,0 0-4,0 0-1,0 0-2,34 7-1,1-14-1,2 1 0,12-4 1,-4 8-2,7-4 1,-3 6-1,-6 0-1,-10 4 1,-9 4-1,-9 15 1,-19-1-1,-9 5-1,-19 0 1,-9 6-1,-5-2 1,1-4-1,4-1 1,2-7-2,15-5 1,1 1 0,23-15 1,0 0-1,35 10 0,-4-10 0,6 2 0,8 4 0,2 2 0,0 1 0,-2 3 0,-4 5 0,-8 5 0,-17-3 0,-5 3 0,-15 3 0,-13-2 0,-12-3 0,-14 5 0,-4-8 0,-2 1 0,6-6-1,-12 1 1,12-7-2,2 4-2,22-16-4,-10 21-17,29-15-9,0 0-2,0 0 2</inkml:trace>
          <inkml:trace contextRef="#ctx1" brushRef="#br1" timeOffset="-37050.0649">2620 1127 25,'0'0'16,"0"-23"1,0 23 0,-12-33-1,-11 21-3,15-25-3,-17 16-3,7-14-2,-5 10-2,-9-6 0,3 11-3,0 3 1,-4 13 0,1 10 1,-5 21 1,6 6-1,-4 23 0,13 5 1,3 14 0,7-3 1,8 12-2,10-8 0,8-2-1,11-8 0,3-10 1,3-7-3,2-12 2,0-4-1,2-10 1,-7-7-1,-1-7 0,-2-7-1,1-13-1,-3-1 0,6-11-3,-11-1-2,15-13-6,-15 10-10,3-16-11,-1 1 1,-3 1 1</inkml:trace>
          <inkml:trace contextRef="#ctx1" brushRef="#br1" timeOffset="-36706.8645">2895 908 30,'-23'-22'30,"23"22"1,0 0-14,0 0-6,0 0-1,0 0-3,-8 35-1,6 8 0,8 4-1,-2 19 0,4 0-2,-6 10 1,5-2-1,-1-2 0,0-8-2,0-4 0,2-15 0,3-6-1,-7-6-1,4-12-1,-8-21-3,0 0-2,6 27-12,-6-27-15,4-21-2,-2-2 0,0 1 2</inkml:trace>
          <inkml:trace contextRef="#ctx1" brushRef="#br1" timeOffset="-36519.6642">2989 1279 21,'0'0'30,"0"0"1,35-12-3,-17 14-20,25-13 0,-4 11-3,11-12-2,5 2-2,-4-7-3,5-1-4,-15 7-8,0-9-9,-9 1-9,-11-1 2</inkml:trace>
          <inkml:trace contextRef="#ctx1" brushRef="#br1" timeOffset="-36254.4635">3461 863 21,'-9'-19'32,"9"19"-2,-2-28-6,2 28-7,-2 18-4,-6 25-2,12-1-3,-10 28-1,8 0-3,-6 20 1,8-1-3,-2 1 0,2-3-1,4-7 0,-1-14-1,1-10 0,2-9 0,0-14-2,-8 0 0,11-17-5,-20 9-9,7-25-19,0 0-2,0 0 1,11-31 0</inkml:trace>
          <inkml:trace contextRef="#ctx1" brushRef="#br1" timeOffset="-35599.2625">3700 1637 8,'0'0'30,"-24"-16"0,24 16 3,14-29-21,-14 29-1,25-25-4,-25 25-3,39-33 0,-21 19-2,11 2-1,-7 5 0,-3 3 0,-19 4 0,31 13-1,-29 5 1,-4 7 0,-11 10-1,1 4 1,-13 2 0,-1 4-1,-7-1 2,4 3-2,3-6 1,9-8 0,-1 2 1,10-10-1,3-4 0,5-21 0,23 30 0,-2-19 1,5-1-1,-5-2 0,9-2 0,-1-4-1,6 3 0,-4-5-1,2-5 0,-7 5-1,5-2-3,-13 11-6,9-24-20,-9 19-3,-18-4-1,27-6 1</inkml:trace>
          <inkml:trace contextRef="#ctx1" brushRef="#br1" timeOffset="-34179.6599">4650 1040 35,'0'0'23,"0"0"-6,8-27 0,-8 27-7,-8-33-3,-1 13-2,5-11 0,-10 2-2,2-6 0,-9 6-1,3 0 0,-3 0 0,-3 9-2,-5 8 1,2 5 0,-6 14 1,1 9-1,-7 15 1,2 10 0,-6 17 1,12 10-1,2 12 1,9 0-1,5 9 0,11-5 0,15 1 0,9-11-1,7-6 0,8-13 0,6-9 0,4-11 0,2-10-1,6-9 1,-8-10-1,4-8 0,3-10-2,-11-5 0,2-9-4,-17 3-4,11-14-11,-14 10-14,-3-6 1,-5 2 0</inkml:trace>
          <inkml:trace contextRef="#ctx1" brushRef="#br1" timeOffset="-33805.2593">4953 743 19,'-12'-32'28,"12"32"3,-19 4-13,19-4-3,-6 43-3,8-14-2,-12 28-3,14-5-1,-12 24-1,8-6-1,-2 12 0,2-9-1,-2-1-1,6-9-1,-4-7 0,-2-6 0,8-11-1,-4-11-1,4-5 0,-6-6-2,0-17-4,0 0-10,0 0-18,0 0-1,-6-23 2</inkml:trace>
          <inkml:trace contextRef="#ctx1" brushRef="#br1" timeOffset="-33586.859">4990 1143 1,'0'0'29,"8"-19"1,-8 19 0,19-16-17,11 6-4,-3 4 0,14-7-4,-6 5-1,4-4-1,0 1-3,-9 1-2,5-2-3,-35 12-8,35-19-13,-35 19-5,0 0 0</inkml:trace>
          <inkml:trace contextRef="#ctx1" brushRef="#br1" timeOffset="-33243.6584">5252 608 23,'0'0'30,"0"0"-2,0 0-5,-2 33-6,15-13-5,-20 36-2,22-5-2,-15 23-1,8 3-2,-6 11-2,10-3 1,-8-1-2,5-8 0,-1-8 0,0-6-2,0-9 1,0-9-1,-1-11 1,-3-7-2,0-1 1,-4-25-2,6 27 0,-6-27-3,0 0-7,0 0-23,0 0-1,0 0 0,0 0 0</inkml:trace>
          <inkml:trace contextRef="#ctx1" brushRef="#br1" timeOffset="-31917.6561">5593 1225 26,'0'0'32,"24"11"1,13-20-15,-10 14-7,24-22 1,-8 17-4,23-16-1,-3 9-3,7-3-2,-11 4 0,-1 0-1,-15 2-1,-6 2-1,-4-3-2,-33 5-4,28-2-10,-28 2-17,0 0 1,0 0-1</inkml:trace>
          <inkml:trace contextRef="#ctx1" brushRef="#br1" timeOffset="-29530.8519">6980 949 24,'0'0'27,"0"0"-4,21-28-5,-21 28-4,-4-27-5,4 27-3,-12-33-1,12 33-1,-21-39-1,7 20-1,-5 1 0,-1-3-1,1 5 0,-5 5 0,1 3 0,-3 6 0,-1 4 0,-4 8 0,0 7 1,-3 16 0,-3 4 0,0 16 1,6 5-1,-4 16 1,13 0-1,1 9 0,15-3 0,8-2 0,12-10-1,7 0 0,14-16-1,0-9 2,10-12-1,4-13-1,2-3 0,0-17 0,5-4-1,-3-17-1,-6-4 0,6-8-1,-18 2-3,12-18-6,-22 20-15,4-12-8,-15-1 1,2 3 1</inkml:trace>
          <inkml:trace contextRef="#ctx1" brushRef="#br1" timeOffset="-29062.8511">7368 597 10,'0'0'28,"0"0"1,0 0-8,-21 39-5,28-16-2,-18 29-5,11-9-1,-6 25-1,6-9-1,-6 18-2,8-3-1,-4 0 0,4-8-1,0-2 0,2-15-1,-2 1 0,2-7-1,0-10 0,-1-6 0,1-3-1,-2-5 0,-2-19 1,4 27-2,-4-27 1,0 0-1,2 20-1,-2-20-1,0 0-1,0 0-2,14-25-9,-14 25-13,8-16-3,-8 16 0</inkml:trace>
          <inkml:trace contextRef="#ctx1" brushRef="#br1" timeOffset="-28719.6504">7345 1098 7,'31'-23'31,"-8"15"-1,5 0 3,1 6-19,20-17-3,3 15-4,7-8-3,-4 7-2,3-5-2,-3 4 0,-10 4-3,-6-6-1,-12 8-4,-3-15-6,-24 15-14,0 0-3,0 0 0</inkml:trace>
          <inkml:trace contextRef="#ctx1" brushRef="#br1" timeOffset="-28345.2498">7913 575 6,'2'-25'29,"-2"25"0,0 0-10,-8-21-1,-6 46-3,16 0-4,-17 26-3,18 1 0,-20 22-2,19 0 0,-8 10-2,10-5-1,-2 7 0,6-12-1,1-2-1,3-14 1,2-6-1,1-9-1,-7 0 0,-2-8 0,4-8 0,-4-5 0,-2-3 0,-4-19 0,5 27-1,-5-27-2,0 0-1,-5 22-7,5-22-23,0 0-2,-10-28 0,10 28 2</inkml:trace>
          <inkml:trace contextRef="#ctx1" brushRef="#br1" timeOffset="-24866.4437">8233 941 10,'-25'8'12,"25"-8"-1,0 0-1,-18 9 0,18-9-1,0 0 0,0 0-2,-23 8 1,23-8-2,0 0 0,0 0-1,0 0 1,0 0 1,0 0-1,52 2-1,-19-4 1,24-8 0,-2 3-1,11-9-1,-1 8-1,11-11-1,-8 3 0,4 1-1,-7 5-1,-1 2 0,-7 2-1,-3-3 0,-13 7 1,-5-4-2,-3 4 2,-10 2-2,-23 0 0,0 0 0,0 0 0,0 0-3,0 0-3,-39 8-7,39-8-13,-41 0-6,41 0 1</inkml:trace>
          <inkml:trace contextRef="#ctx1" brushRef="#br1" timeOffset="-24211.2426">8342 1137 12,'0'0'29,"0"0"0,0 0-11,0 0-5,0 0-3,0 0-4,0 0-2,18 14-2,-18-14 0,0 0 0,23 2 0,-23-2 1,0 0 0,0 0-1,0 0 0,-23 15 0,23-15 0,-22 8-1,22-8-1,-25 12 1,25-12-1,0 0 1,0 0 0,0 0 1,0 0 0,33 13 0,-11-17 0,7 1 0,6-5 0,4 6-1,6-6 0,2 0 0,0-1 0,2 1-1,7 2 1,3 2-1,3-2-1,-7 0 1,0 4-1,-9-5 1,-3 3-1,-6 0 1,-9 2-2,-28 2 2,23-4-1,-23 4 0,0 0-1,0 0-2,0 0-3,0 0-11,0 0-15,0 0-3,0 0 3</inkml:trace>
        </inkml:traceGroup>
      </inkml:traceGroup>
      <inkml:traceGroup>
        <inkml:annotationXML>
          <emma:emma xmlns:emma="http://www.w3.org/2003/04/emma" version="1.0">
            <emma:interpretation id="{4F53F8B0-26D1-4182-923F-D0FDDAB67FA3}" emma:medium="tactile" emma:mode="ink">
              <msink:context xmlns:msink="http://schemas.microsoft.com/ink/2010/main" type="line" rotatedBoundingBox="4698,9310 18377,8409 18458,9638 4779,10539"/>
            </emma:interpretation>
          </emma:emma>
        </inkml:annotationXML>
        <inkml:traceGroup>
          <inkml:annotationXML>
            <emma:emma xmlns:emma="http://www.w3.org/2003/04/emma" version="1.0">
              <emma:interpretation id="{7F8BE426-872E-4097-BCCF-E6A570FE3EB1}" emma:medium="tactile" emma:mode="ink">
                <msink:context xmlns:msink="http://schemas.microsoft.com/ink/2010/main" type="inkWord" rotatedBoundingBox="4712,9520 5249,9484 5316,10503 4779,10539"/>
              </emma:interpretation>
              <emma:one-of disjunction-type="recognition" id="oneOf3">
                <emma:interpretation id="interp15" emma:lang="en-US" emma:confidence="1">
                  <emma:literal>7</emma:literal>
                </emma:interpretation>
                <emma:interpretation id="interp16" emma:lang="en-US" emma:confidence="0">
                  <emma:literal>z</emma:literal>
                </emma:interpretation>
                <emma:interpretation id="interp17" emma:lang="en-US" emma:confidence="0">
                  <emma:literal>y</emma:literal>
                </emma:interpretation>
                <emma:interpretation id="interp18" emma:lang="en-US" emma:confidence="0">
                  <emma:literal>F</emma:literal>
                </emma:interpretation>
                <emma:interpretation id="interp19" emma:lang="en-US" emma:confidence="0">
                  <emma:literal>Z</emma:literal>
                </emma:interpretation>
              </emma:one-of>
            </emma:emma>
          </inkml:annotationXML>
          <inkml:trace contextRef="#ctx0" brushRef="#br2" timeOffset="16832.4294">-28 2301 3,'0'0'26,"0"0"-5,0 0-3,19 16-3,6-8-3,-25-8-4,41 4 0,-17-14-3,7 14-1,-2-12-2,2 6 0,-2-4-1,-2 2-1,-5-3 1,5 1-1,-27 6 1,33-2-1,-33 2 1,23 2 0,-23-2-1,0 0 1,12 19 0,-12-19 0,0 0-1,0 26 1,0-26-1,0 0 0,0 0 0,-8 23 1,8-23-2,0 0 1,-2 35 1,2-11-1,-2 11 1,-2 8-1,1 7 1,-3 9-1,4 5 1,-4 7 0,2-7-1,0 8 1,-2-9-1,-1-1 1,3-3-1,-2-8 0,-2 1 0,0-9 1,2-9-1,-5-11 1,9 2-1,2-25-1,-6 20 0,6-20-3,0 0-7,0-20-16,2-5-5,6 9-1,-8-13 1</inkml:trace>
          <inkml:trace contextRef="#ctx0" brushRef="#br2" timeOffset="17128.8298">141 2803 12,'27'10'29,"-6"-12"-1,3-6-11,15 12-3,-6-14-6,8 10-3,-8-15-1,7 11-2,-12-4-1,-3 2-1,2 8-4,-27-2-3,41 0-9,-41 0-14,23 4 0,-23-4 1</inkml:trace>
        </inkml:traceGroup>
        <inkml:traceGroup>
          <inkml:annotationXML>
            <emma:emma xmlns:emma="http://www.w3.org/2003/04/emma" version="1.0">
              <emma:interpretation id="{FEBE5410-416B-4CB0-890D-6C644422DFD2}" emma:medium="tactile" emma:mode="ink">
                <msink:context xmlns:msink="http://schemas.microsoft.com/ink/2010/main" type="inkWord" rotatedBoundingBox="7075,9154 7380,9134 7442,10074 7137,10094"/>
              </emma:interpretation>
              <emma:one-of disjunction-type="recognition" id="oneOf4">
                <emma:interpretation id="interp20" emma:lang="en-US" emma:confidence="1">
                  <emma:literal>6</emma:literal>
                </emma:interpretation>
                <emma:interpretation id="interp21" emma:lang="en-US" emma:confidence="0">
                  <emma:literal>b</emma:literal>
                </emma:interpretation>
                <emma:interpretation id="interp22" emma:lang="en-US" emma:confidence="0">
                  <emma:literal>&gt;</emma:literal>
                </emma:interpretation>
                <emma:interpretation id="interp23" emma:lang="en-US" emma:confidence="0">
                  <emma:literal>•</emma:literal>
                </emma:interpretation>
                <emma:interpretation id="interp24" emma:lang="en-US" emma:confidence="0">
                  <emma:literal>}</emma:literal>
                </emma:interpretation>
              </emma:one-of>
            </emma:emma>
          </inkml:annotationXML>
          <inkml:trace contextRef="#ctx0" brushRef="#br2" timeOffset="15756.0276">2400 1932 8,'-16'41'18,"8"-7"-2,1 3-4,9 23-1,-12-1-1,16 23 0,-12-8-2,19 10 1,-11-10-2,14 4-1,-8-21 0,17 3-3,-6-26-1,11-9-1,-3-13 1,2-8-1,-2-14-1,2-4 1,-5-9-1,-5-5 1,-3-5 0,-3 0 0,-3-10-1,-2 2 1,-8 4 0,0 4-1,-6 3 1,-4 9-1,10 21 1,-33 6-2,10 21 1,1 12 0,-1 2 0,2 14 0,3 3-1,-1 1 1,11-12-1,0-4 1,8-4-1,-2-14-3,12 5-10,-10-30-16,0 0-3,21-10 2</inkml:trace>
        </inkml:traceGroup>
        <inkml:traceGroup>
          <inkml:annotationXML>
            <emma:emma xmlns:emma="http://www.w3.org/2003/04/emma" version="1.0">
              <emma:interpretation id="{820F6BCB-00D8-42B8-9BCA-AFA21C604318}" emma:medium="tactile" emma:mode="ink">
                <msink:context xmlns:msink="http://schemas.microsoft.com/ink/2010/main" type="inkWord" rotatedBoundingBox="9047,9283 9444,9257 9503,10155 9106,10181"/>
              </emma:interpretation>
              <emma:one-of disjunction-type="recognition" id="oneOf5">
                <emma:interpretation id="interp25" emma:lang="en-US" emma:confidence="1">
                  <emma:literal>5</emma:literal>
                </emma:interpretation>
                <emma:interpretation id="interp26" emma:lang="en-US" emma:confidence="0">
                  <emma:literal>S</emma:literal>
                </emma:interpretation>
                <emma:interpretation id="interp27" emma:lang="en-US" emma:confidence="0">
                  <emma:literal>s</emma:literal>
                </emma:interpretation>
                <emma:interpretation id="interp28" emma:lang="en-US" emma:confidence="0">
                  <emma:literal>g</emma:literal>
                </emma:interpretation>
                <emma:interpretation id="interp29" emma:lang="en-US" emma:confidence="0">
                  <emma:literal>G</emma:literal>
                </emma:interpretation>
              </emma:one-of>
            </emma:emma>
          </inkml:annotationXML>
          <inkml:trace contextRef="#ctx0" brushRef="#br2" timeOffset="14757.6259">4641 2044 12,'0'0'16,"0"0"-2,0 0-3,-12 19 0,12-19-1,0 0-1,-29 12 1,23 9-1,-17-13-2,23-8 0,-41 24-2,18-7-1,-4-5-1,5 2-1,-3-5-1,4-5 0,1 2 0,20-6-1,-31 8 0,31-8 1,-23 0 0,23 0-1,0 0 1,-22-4-1,22 4 1,0 0-1,0 0 0,0 0 0,0 0 1,0 0-1,0 0 0,0 0 0,8 25 0,0-7 0,-2 0 0,-2 9 1,-2 4-2,2 8 1,-4-2 0,0-4 0,0-3 1,0-3-1,0-7-1,0-20 1,3 21 1,-3-21-1,0 0 0,26-16 0,-7 1 0,6-3-1,8-3 2,4 1-1,4-3 1,2 9-1,-2 10 0,-2 8 1,-8 8-1,-4 15 1,-13 10-1,-5 14 0,-9 4 0,-11 5 0,-5-1 0,-5-3 0,-5-3 0,-3-8 0,-2-4 0,0-14-1,2-5 0,0-14-3,11 1-3,-7-22-11,25 13-15,-27-22 1,17 1 1</inkml:trace>
        </inkml:traceGroup>
        <inkml:traceGroup>
          <inkml:annotationXML>
            <emma:emma xmlns:emma="http://www.w3.org/2003/04/emma" version="1.0">
              <emma:interpretation id="{001EA947-A580-4ECE-9AF9-448AECA8E58C}" emma:medium="tactile" emma:mode="ink">
                <msink:context xmlns:msink="http://schemas.microsoft.com/ink/2010/main" type="inkWord" rotatedBoundingBox="11422,9136 11763,9114 11817,9935 11476,9958"/>
              </emma:interpretation>
              <emma:one-of disjunction-type="recognition" id="oneOf6">
                <emma:interpretation id="interp30" emma:lang="en-US" emma:confidence="1">
                  <emma:literal>4</emma:literal>
                </emma:interpretation>
                <emma:interpretation id="interp31" emma:lang="en-US" emma:confidence="0">
                  <emma:literal>Y</emma:literal>
                </emma:interpretation>
                <emma:interpretation id="interp32" emma:lang="en-US" emma:confidence="0">
                  <emma:literal>y</emma:literal>
                </emma:interpretation>
                <emma:interpretation id="interp33" emma:lang="en-US" emma:confidence="0">
                  <emma:literal>•4</emma:literal>
                </emma:interpretation>
                <emma:interpretation id="interp34" emma:lang="en-US" emma:confidence="0">
                  <emma:literal>4X4</emma:literal>
                </emma:interpretation>
              </emma:one-of>
            </emma:emma>
          </inkml:annotationXML>
          <inkml:trace contextRef="#ctx0" brushRef="#br2" timeOffset="12948.0227">6739 1915 14,'-8'33'18,"8"-4"-2,-6-7-4,10 9-2,-10-4-1,8 5 1,-6-7-2,6 4 0,-8-7-2,10 7-1,-4-29-1,-6 35 0,6-35-2,0 22 0,0-22-1,0 0 0,-9 23 0,9-23-1,0 0 0,0 0 0,0 0 0,0 0 0,27-29 0,-27 29 0,33-22 0,-10 5 0,0 7 1,3-2-1,1-1 0,0 7-1,-2 2 2,-3-4-2,-3 6 0,-19 2 0,33 0-2,-33 0-4,18 6-4,-18-6-9,0 0-11,0 0 2</inkml:trace>
          <inkml:trace contextRef="#ctx0" brushRef="#br2" timeOffset="13291.2233">7024 1905 22,'0'0'28,"0"0"-6,-23 18-5,25 17-4,-10-12-5,14 22-1,-8-2-2,4 14-1,-2 1-1,6 7-1,-6 1 1,2 0-1,-2-9 1,6 0-1,-4-10-1,-2 3 0,0-18 0,7 1 0,-7-10-1,0-5 0,0-18-1,2 23-2,-2-23-1,0 0-8,0 0-20,4-23-1,-4 5 1</inkml:trace>
        </inkml:traceGroup>
        <inkml:traceGroup>
          <inkml:annotationXML>
            <emma:emma xmlns:emma="http://www.w3.org/2003/04/emma" version="1.0">
              <emma:interpretation id="{3B8B8B8B-75A0-4C90-90A9-B5353DE0658B}" emma:medium="tactile" emma:mode="ink">
                <msink:context xmlns:msink="http://schemas.microsoft.com/ink/2010/main" type="inkWord" rotatedBoundingBox="14309,9156 16464,8752 16593,9444 14438,9848"/>
              </emma:interpretation>
              <emma:one-of disjunction-type="recognition" id="oneOf7">
                <emma:interpretation id="interp35" emma:lang="en-US" emma:confidence="1">
                  <emma:literal>32</emma:literal>
                </emma:interpretation>
                <emma:interpretation id="interp36" emma:lang="en-US" emma:confidence="0">
                  <emma:literal>3</emma:literal>
                </emma:interpretation>
                <emma:interpretation id="interp37" emma:lang="en-US" emma:confidence="0">
                  <emma:literal>•2</emma:literal>
                </emma:interpretation>
                <emma:interpretation id="interp38" emma:lang="en-US" emma:confidence="0">
                  <emma:literal>3D</emma:literal>
                </emma:interpretation>
                <emma:interpretation id="interp39" emma:lang="en-US" emma:confidence="0">
                  <emma:literal>3M</emma:literal>
                </emma:interpretation>
              </emma:one-of>
            </emma:emma>
          </inkml:annotationXML>
          <inkml:trace contextRef="#ctx0" brushRef="#br2" timeOffset="10264.818">11484 1636 21,'-18'19'16,"18"-19"-2,0 0-1,0 0-3,0 0-2,-25 10 1,25-10-3,0 0-1,0 0 0,0 0-1,29-16-1,-29 16 1,31-17-1,-13 7-1,9 4-1,-6 2 0,10 0 0,-5 0-1,1 4 1,-2 0-1,0 4 0,-7 0 1,-18-4-1,23 18 1,-23-18 0,2 37 0,-10-10-1,-5 6 1,-7 3-1,1 5 1,-6-2 0,1 4-1,-3-2 0,2 3 1,5-8 0,-1 1-2,2-8 2,3-2-1,-1-5 0,17-22 0,-20 31 1,20-31-1,0 0 0,0 0 1,0 0 0,0 0-1,33 6 2,-8-12-1,3 2-1,3-4 1,4 2-1,-6-3 0,4 7 0,-8-2-1,-7 4 0,-18 0-1,25 2-4,-25-2-4,0 0-12,25 8-9,-25-8 1,22-6 1</inkml:trace>
          <inkml:trace contextRef="#ctx0" brushRef="#br2" timeOffset="11731.2206">9647 1993 9,'0'0'17,"0"0"-2,0 0-3,0 0 0,0 0-2,0 0 0,0 0-3,-8-20 0,8 20-2,0 0-1,10-27-1,-10 27 0,21-16 0,-21 16-1,33-17-1,-8 15 1,1 0 0,3 6-2,0 0 1,2 6 0,-2-1-1,-5 7 1,-7 0 0,-1 5 0,-11 6 1,-5-1 0,-13 5-1,1 0 0,-9 2 1,-1-3-2,-5-1 1,0-6-1,6-5 0,3-2-1,18-16 1,-27 19 0,27-19-1,0 0 1,0 0 0,0 0-1,29-10 1,-10-1 1,5 1-1,3 2 0,0 0 0,-3 6 1,-1 6 0,-23-4-2,25 33 1,-25-7 0,-6 15 0,-11-2 0,-5 10 0,-3-6 1,-6 0-2,0-2 2,4-12-1,3-4 0,-1-7 0,25-18-1,-29 15-2,29-15-4,0 0-8,0 0-15,-12-19 1,12 19-1</inkml:trace>
        </inkml:traceGroup>
        <inkml:traceGroup>
          <inkml:annotationXML>
            <emma:emma xmlns:emma="http://www.w3.org/2003/04/emma" version="1.0">
              <emma:interpretation id="{6DAE1A06-9CA9-4ADE-AE73-CF6FABBDCD13}" emma:medium="tactile" emma:mode="ink">
                <msink:context xmlns:msink="http://schemas.microsoft.com/ink/2010/main" type="inkWord" rotatedBoundingBox="18361,8691 18395,8688 18436,9317 18402,9319"/>
              </emma:interpretation>
              <emma:one-of disjunction-type="recognition" id="oneOf8">
                <emma:interpretation id="interp40" emma:lang="en-US" emma:confidence="0">
                  <emma:literal>|</emma:literal>
                </emma:interpretation>
                <emma:interpretation id="interp41" emma:lang="en-US" emma:confidence="0">
                  <emma:literal>I</emma:literal>
                </emma:interpretation>
                <emma:interpretation id="interp42" emma:lang="en-US" emma:confidence="0">
                  <emma:literal>l</emma:literal>
                </emma:interpretation>
                <emma:interpretation id="interp43" emma:lang="en-US" emma:confidence="0">
                  <emma:literal>1</emma:literal>
                </emma:interpretation>
                <emma:interpretation id="interp44" emma:lang="en-US" emma:confidence="0">
                  <emma:literal>'</emma:literal>
                </emma:interpretation>
              </emma:one-of>
            </emma:emma>
          </inkml:annotationXML>
          <inkml:trace contextRef="#ctx0" brushRef="#br2" timeOffset="8486.4149">13657 1493 17,'0'0'27,"0"0"-5,0 0-2,0 0-6,-19-21-3,19 21-3,0 0-1,0 0-2,0 0-1,2 33 0,-8-12-1,10 11-1,-4 7 0,0 7 0,0-1-1,2 14-1,1-6 1,3 1-1,0-9 0,-4 2 1,4-10-2,-2-4 1,2-7 0,-4-7 0,1-1-1,-3-18-2,6 21-7,-6-21-20,0 0-1,0 0-1,-6-19 1</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20:19.211"/>
    </inkml:context>
    <inkml:brush xml:id="br0">
      <inkml:brushProperty name="width" value="0.05833" units="cm"/>
      <inkml:brushProperty name="height" value="0.05833" units="cm"/>
      <inkml:brushProperty name="fitToCurve" value="1"/>
    </inkml:brush>
  </inkml:definitions>
  <inkml:trace contextRef="#ctx0" brushRef="#br0">13381-1023 21,'0'0'28,"0"0"-4,0 0-3,4-28-6,-4 28-3,0 0-2,0 0-2,2-21-2,-2 21 0,0 0-1,0 0-2,0 0 0,0 0 0,0 0 0,-19 4-1,19-4 0,0 0-1,0 0 1,0 0-1,0 0 0,0 0 0,0 0-1,0 0 0,0 0 1,0 0-1,0 0 0,0 0 0,0 0 0,0 0 0,0 0 0,9-25 1,-9 25-1,0 0 0,8-24 0,-8 24 1,0 0 0,0 0 0,0 0-1,0 0 0,0 0 1,0 0-1,-25 17 1,16 9-1,1 8 0,6 4 1,-9 7 0,3 3-1,-1 3 0,3 0 1,6-2-1,2-6 1,0-5-2,-8-2 1,12-8 0,-4-3 0,-2-6 0,0-19-1,-6 28 0,6-28 0,0 0-1,0 0-1,0 0-1,0 0-4,0 0-7,0 0-20,0 0-2,-2-26 2,2 26 0</inkml:trace>
  <inkml:trace contextRef="#ctx0" brushRef="#br0" timeOffset="530.4009">13288-764 8,'0'0'31,"0"0"1,0 0 1,34-26-16,-34 26-4,40-6-4,-15 8-3,13-13-1,-4 7-3,9-9 0,-9 7 0,0-2-2,0-3 0,-11 2-1,-2-3-1,-21 12-2,32-15-2,-32 15-5,19-17-4,-19 17-3,13-19-2,-13 19 4,8-24 3,-8 24 6,2-27 5,-2 27 7,-4-26 6,8 1 5,-4 25 1,-4-30-1,4 30-2,-8-23-3,8 23-3,0 0-2,0 0-1,0 0 0,-19 15-1,19 4 0,0 13 1,2-1-2,0 12 0,0-1-1,0 11 0,2-4 0,-8-4-2,6 0 1,0-5-1,-2-2 0,4-6 0,-4-7-1,0-25-1,5 34-1,-5-34-3,0 0-6,0 0-20,0 0-4,19-19-1,-19 19 1</inkml:trace>
  <inkml:trace contextRef="#ctx0" brushRef="#br0" timeOffset="873.6015">13979-771 41,'0'0'34,"0"0"1,0 0-1,0 0-25,34 5-2,-4-5-2,8-11-2,0 7 2,9-7-3,-1 5-1,3-5 0,2 3 0,-2-1-1,-15 3 0,-5 4-1,-1-3-2,-28 5-4,36-10-20,-36 10-9,0 0-1,0 0 1</inkml:trace>
  <inkml:trace contextRef="#ctx0" brushRef="#br0" timeOffset="1762.8031">15330-858 18,'0'0'33,"0"0"1,0 0 0,-21 19-19,42-29-2,-21 10-6,38 0-1,-17 0-3,22-7-1,5 7 1,3-2-1,0-4-1,-6 4-1,-1 0 0,-8-3-3,7 3 3,-24 2-4,6-8-6,-25 8-16,0 0-10,0 0 1,24 2-1</inkml:trace>
  <inkml:trace contextRef="#ctx0" brushRef="#br0" timeOffset="2636.4046">16161-1087 27,'0'0'28,"-10"-25"2,10 25-19,-30-7 1,30 7-5,-36 13-1,36-13 1,-38 38-2,21-17 1,-7 20-1,16-12-1,2 14 0,8-3 0,4 3-1,9-7-1,4 0-1,9-8 1,-3-3-1,0-8 0,-3 0 0,3-15 0,-2-2 1,3-6-1,-7-7-1,0-4 1,-4 0-1,4-8 1,-4-3-2,-2-2 1,-5-2-1,-6-2 0,-10 0-2,-1 5 1,-1-1 0,-10 4-1,8-1-2,-9 10-1,14-2-7,-12 19-16,19 0-6,0 0 1,0 0 0</inkml:trace>
  <inkml:trace contextRef="#ctx0" brushRef="#br0" timeOffset="3291.6058">16471-858 27,'0'0'31,"0"0"2,32-2-12,-32 2-6,34 2-5,-34-2-2,44 0-4,-23 0-1,9-8 0,-5 8-2,5-4 0,-4-1-2,-5 5 1,0-4-2,-21 4-2,38-8-1,-38 8-6,0 0-16,26-13-7,-26 13 2,0 0-2</inkml:trace>
  <inkml:trace contextRef="#ctx0" brushRef="#br0" timeOffset="3634.8064">16882-1061 39,'-4'-32'32,"4"32"2,-11-32-14,22 11-8,-11 21-2,0 0-3,0 0-1,0 0-1,0 0 0,0 0 0,-15 36-2,17-9-1,-2 9 0,7 5 0,-1 3 0,-2-1 0,7 8-1,-7-7 1,7-5-2,-7-5 1,0-2-1,-2-11 0,-2-21-2,2 32-2,-2-32-3,0 0-7,0 0-20,0 0-3,-2-26 0,2 26 0</inkml:trace>
  <inkml:trace contextRef="#ctx0" brushRef="#br0" timeOffset="4071.6071">16897-885 37,'0'0'34,"0"0"-1,17-23 1,-17 23-25,32-11-4,-9 11-3,1-4-2,3-1 1,3 1-3,4-9-1,-9 11-4,18-21-3,-43 23-6,57-26-4,-57 26-5,46-36 1,-46 36 6,30-38 6,-30 38 8,2-30 8,5 5 7,-7 25 9,-19-34 3,-3 30 3,22 4-4,-19-15-3,19 15-6,0 0-3,-21 8-1,8 20-5,13 4 1,-6 12 0,2 1-2,-3 6 0,12 0 0,-12 2-2,20-6 1,-7-1 1,1-9-3,-1-3-1,5-7 0,-5-8 0,-6-19-2,6 24-2,-6-24-13,0 0-21,-27 8 2,27-8-3,-7-17 3</inkml:trace>
  <inkml:trace contextRef="#ctx0" brushRef="#br0" timeOffset="8096.4142">12410-36 30,'2'-24'22,"-2"24"-1,2-23-1,-2 23-4,0 0-1,-19-13-4,19 13-2,0 0-1,-7-23-2,7 23-1,0 0-1,-19 23 1,19-23-3,-2 45 1,0-11-1,0 8 0,2 5-1,-2 4-1,8 9 1,1-4 0,-3-3-1,0-2 1,2-8 0,1-7-1,-3-4 0,2-7 1,-6-25-1,7 19-1,-7-19-1,0 0-1,0 0-1,0 0-1,12-19-5,-1-15-11,-11 34-15,6-40 1,-6 12 0,9-6 2</inkml:trace>
  <inkml:trace contextRef="#ctx0" brushRef="#br0" timeOffset="8595.615">12422 247 45,'0'0'33,"0"0"2,0 0-3,49-23-25,-13 18 0,7-12-5,-5 9-1,4-7-1,-4 2-2,-6 2-4,6-10-13,-10 13-14,-28 8-3,30-17 3</inkml:trace>
  <inkml:trace contextRef="#ctx0" brushRef="#br0" timeOffset="8361.6147">12543 11 24,'13'-41'31,"-2"5"0,8-2-9,-19 38-6,17-43-4,-17 43-3,0 0-1,0 0-2,12 19-1,-16 9-1,6 6 1,-2 8-2,4 3-1,-4 6 0,0 3-1,0-3-1,5 2-1,3-8 1,-6-5-2,3-4 0,-5-1-2,12-18-2,-14 8-4,2-25-19,0 0-5,0 0-2,0 0 2</inkml:trace>
  <inkml:trace contextRef="#ctx0" brushRef="#br0" timeOffset="8860.8154">12976 89 41,'0'0'33,"-19"9"1,19-9-1,0 0-27,0 0 1,0 0-3,38 2 0,-17-4-2,11-7 1,2 1 0,6-7-1,-2 4-1,5 3 0,-3-1-2,-4 7 0,0-4-3,-15 6-2,9-9-8,-30 9-18,26 9-4,-26-9 1,0 0 1</inkml:trace>
  <inkml:trace contextRef="#ctx0" brushRef="#br0" timeOffset="9297.6163">13608-213 23,'-7'-19'32,"7"19"1,-12-30-1,-9 32-21,21-2 0,-20 2-4,20-2-1,-29 45 0,16-11-2,-4 11-1,9 6 1,1 0-2,5 2 0,6 0 0,13-1-1,-6-10 0,12-12 0,5-7 0,1-10 0,5-8-1,-2-12 1,4-4-1,-2-10 0,4-7 0,-14-8 0,1 0-1,-6-2 0,-6-9 0,-5 4-1,-8-2 0,-10 3 0,-1 4-1,-12 3-3,6-3-2,-23 23-16,14-2-10,-3 6-2,9-3 2</inkml:trace>
  <inkml:trace contextRef="#ctx0" brushRef="#br0" timeOffset="9718.8168">14225-81 23,'0'0'35,"0"0"0,0 0 0,21 8-17,-21-8-7,43-2-4,-22 4-1,8-6-3,-1 0-1,6-5 0,-4 7-1,-3-6 0,-3-1-1,1 7-1,0-6-1,-25 8-2,37-9-8,-37 9-23,0 0-1,0 0-2,21 9 2</inkml:trace>
  <inkml:trace contextRef="#ctx0" brushRef="#br0" timeOffset="10514.4184">15360-6 46,'0'0'35,"0"0"1,0 0-11,17 27-14,12-35-3,1 8-2,10-9-3,3 3 0,3-5-2,1 0 1,2-3-3,-5-1 1,-8 2-4,7-4-2,-43 17-7,42-21-22,-42 21-1,23-13 0,-23 13 1</inkml:trace>
  <inkml:trace contextRef="#ctx0" brushRef="#br0" timeOffset="11013.6193">15955-13 29,'0'0'32,"3"-19"1,-3 19-1,19 0-24,8-13-3,-1 9-3,6-5-3,4-3-1,-5 3-3,14-12-4,-20 12-4,16-21-5,-18 18-6,11-16 1,-34 28 2</inkml:trace>
  <inkml:trace contextRef="#ctx0" brushRef="#br0" timeOffset="10826.419">16002-247 28,'-4'-24'35,"4"3"0,0 21 0,8-34-21,-8 34-5,0 0-1,0 0-1,19 26-2,-21 8-1,7 0 0,-8 13-2,6 2 0,-8 4 0,1-2-1,2-2 0,0-4-2,2-7 1,2-6-1,4-6 0,-6-5-2,0-21-1,0 25-3,0-25-8,0 0-21,19-2-2,-19 2 1,0-23 0</inkml:trace>
  <inkml:trace contextRef="#ctx0" brushRef="#br0" timeOffset="11216.4197">16367-315 47,'0'0'24,"-4"-26"3,-15 32-5,19-6-5,0 0-4,-11 22-3,2 16-2,16 3 0,-11 16-3,6-4-1,-4 13-1,6-6-1,-2 0-1,2-9-1,-2-9-1,0-3 0,7-16-5,-22 13-21,13-36-10,7 22-2,-7-22 1</inkml:trace>
  <inkml:trace contextRef="#ctx0" brushRef="#br0" timeOffset="-81464.3431">9154 750 16,'0'0'17,"-19"-13"0,19 13 0,0 0-1,-4-21-1,4 21-2,0 0-2,0 0-2,0 0-1,4 25-1,15-10-2,0 21 0,11-4-1,6 15 0,11 4-2,8 5 0,0 1 0,2-3 0,1-8-1,-8 3-1,-3-4 1,-7-6-2,-6-5 2,-10-11-1,-7-2 0,-17-21 0,19 30-1,-19-30 0,0 0 0,0 0-3,0 0 0,0 0-8,0 0-24,-17-13 0,17 13 1,-26-21-1</inkml:trace>
  <inkml:trace contextRef="#ctx0" brushRef="#br0" timeOffset="-77969.9367">10077 1285 13,'0'0'28,"-17"-35"0,-6 23-12,23 12-4,-32-13-3,32 13-2,-32 0-3,32 0 2,-40 25-2,25 5 0,-6 4 0,6-2-1,-2 17 0,6-8 0,1 8-1,10-2-1,4-3 1,11-3-1,6-7 1,4-8-2,11 1 2,5-16-1,1-7 1,0-12-2,-3-7 2,-1-4-2,-6-9 0,-1-2 0,-12-15 0,-4 7 1,-4-5-1,-7 3 0,-2-1 0,-8 1 0,0 4-1,-11 6 0,-2 2-1,-3 11-1,3-2-1,-13 8-4,32 11-7,-27-8-14,27 8-6,0 0 2</inkml:trace>
  <inkml:trace contextRef="#ctx0" brushRef="#br0" timeOffset="-77626.7364">10414 1129 18,'-11'-21'32,"11"21"0,0 0 2,0 0-19,-8 42-4,16-16-2,-8 25-4,11-2-2,-5 11 0,3-1 0,-5 3-2,5-4 0,-1-3 0,1-8-1,-5-9 0,0-6 0,-2-4 0,0-7-1,-2-21-1,7 30-2,-7-30-3,0 0-4,0 0-12,0 0-11,10-36-1,-12 17 1</inkml:trace>
  <inkml:trace contextRef="#ctx0" brushRef="#br0" timeOffset="-77423.9359">10486 1504 24,'0'0'29,"17"-26"1,-17 26-9,28-12-9,-3 1-4,-25 11-2,47-2-3,-20 4-2,7-4-1,0 2 0,-6 0-3,4-7-2,-32 7-7,46-12-10,-27 3-10,-19 9 3,19-23-1</inkml:trace>
  <inkml:trace contextRef="#ctx0" brushRef="#br0" timeOffset="-77143.1356">10764 1221 20,'0'0'32,"-26"-28"2,26 28-3,-19 4-16,19-4-3,-2 32-4,7-6-1,-10 18-3,14 1 0,1 11 1,-1-7-2,1 6-1,-3-2 0,-1-8-1,3-5-1,-1-5 1,-2-6-2,-6-5 0,-4-3-1,4-21-2,0 26-4,0-26-10,0 0-18,17-13 0,-17 13 0,0-26 0</inkml:trace>
  <inkml:trace contextRef="#ctx0" brushRef="#br0" timeOffset="12308.4216">13553 920 15,'0'0'28,"0"-32"-3,10 11-2,-10 21-5,2-32-3,-2 32-4,-8-21-2,8 21-3,0 0-1,-23-9-1,23 9-1,0 0 0,0 0 2,-19 36-2,19-14 0,0 12 0,4 0 0,6 11-1,1 2 0,-3 8 0,3-6-2,-2 6 1,-3-10-1,2 0 0,1-5-1,-7-12 0,0 0 0,-2-28-2,0 34-1,0-34-3,0 0-6,0 0-18,0 0-5,0 0 0,0 0 1</inkml:trace>
  <inkml:trace contextRef="#ctx0" brushRef="#br0" timeOffset="12854.4226">13614 1214 35,'0'0'32,"0"0"0,19-23-1,-19 23-24,58-26-2,-25 16-3,6-5-2,3-7-3,-14 12-5,14-14-14,-12 7-10,-1 4 2,-29 13-2</inkml:trace>
  <inkml:trace contextRef="#ctx0" brushRef="#br0" timeOffset="12636.0222">13761 795 17,'4'-22'32,"-4"22"1,12-27 1,-12 27-14,0 0-9,26 0-1,-26 23-5,11 3 0,-9 12-1,4 2-1,-2 12-1,3 1 0,-5 6-1,-2-1 0,4-7-1,-4 0 0,0-10-2,0 1 0,2-12-2,-6 0-4,4-30-8,10 26-19,-10-26-1,0 0 2,0 0 0</inkml:trace>
  <inkml:trace contextRef="#ctx0" brushRef="#br0" timeOffset="13104.023">14087 999 39,'0'0'33,"0"0"2,0 0-2,0 0-27,43 11 0,-1-20-2,-2 9-1,7-8-1,2-5-1,2 0 0,-11 0 0,-6 1-2,6-3-4,-21 17-8,11-13-21,-30 11-1,34-6 1,-34 6 0</inkml:trace>
  <inkml:trace contextRef="#ctx0" brushRef="#br0" timeOffset="18080.4317">15321 954 2,'0'0'32,"0"0"-1,0 0 3,22 11-17,16-28 0,-17 15-6,30-15-3,-9 8-1,13-12-4,-2 10 1,0-1-2,0-1 1,0 4-4,-6 5 1,-17 0-3,4-5-2,-34 9-3,40-2-13,-40 2-13,0 0-2,0 0 2</inkml:trace>
  <inkml:trace contextRef="#ctx0" brushRef="#br0" timeOffset="18579.6324">16172 724 29,'0'0'32,"-9"-17"1,9 17-1,-25 0-22,25 0-3,-26 9-3,26-9-1,-29 34 0,14-9-1,-2 12 0,13 5 0,-9 7 0,19-2-1,-8 8 1,19-8-1,-2-2 1,8-15 1,1-7-2,10-12 1,0-5-1,2-21 1,2-2-1,-4-6-1,-7-9 0,5-2-1,-9-9 0,-8 3 1,-11-1-1,-4 3 0,-4 0 0,-13 4-1,-2 6-2,-11 11 0,11-4-3,-25 23-14,25-11-14,-13 11 0,9-2 0</inkml:trace>
  <inkml:trace contextRef="#ctx0" brushRef="#br0" timeOffset="18829.2331">16373 880 37,'0'0'34,"9"23"0,12-19 0,-21-4-29,53 7 1,-21-5-3,12-4-1,-1-5 0,1-1-2,-3-1-1,-5 5-1,2-9-4,-38 13-9,34-10-17,-34 10-3,0 0 2</inkml:trace>
  <inkml:trace contextRef="#ctx0" brushRef="#br0" timeOffset="19110.0334">17005 682 19,'0'0'33,"-8"-28"0,8 28 2,-21-17-20,21 17-3,0 0-2,-5 17-4,5 11 2,0-3-4,-4 18 0,0-1-1,4 12-1,2-3 0,-4-4-1,4 2-2,-4-7-1,2-3-2,8-16-4,-10 20-26,2-43-2,-2 27-1,2-27 1</inkml:trace>
  <inkml:trace contextRef="#ctx0" brushRef="#br0" timeOffset="19531.2343">16946 927 32,'0'0'30,"-4"-22"2,4 22-3,31-25-24,-31 25-1,43-11-2,-18-2-1,-4 3-3,13-9-1,-14 4-4,7-11 1,-27 26-3,45-45 2,-35 28-1,9-8 3,-8 1 4,-9 5 4,7-4 2,-9 23 4,-3-30 2,-16 28 0,19 2 2,0 0-2,0 0-2,-32 15-2,37 4 0,-12 17-2,12 0-1,-5 15-1,12 0-1,-1 3-1,0-3-1,1-6 0,-3 4-2,8-15-3,-24 6-12,18-16-19,-17-7 1,6-17-4,-11 21 3</inkml:trace>
</inkml:ink>
</file>

<file path=ppt/ink/ink12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6:49.88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C45CC81F-0157-4336-8A9C-76F43EC6E9DE}" emma:medium="tactile" emma:mode="ink">
          <msink:context xmlns:msink="http://schemas.microsoft.com/ink/2010/main" type="writingRegion" rotatedBoundingBox="16620,8771 18784,10389 17930,11530 15766,9912"/>
        </emma:interpretation>
      </emma:emma>
    </inkml:annotationXML>
    <inkml:traceGroup>
      <inkml:annotationXML>
        <emma:emma xmlns:emma="http://www.w3.org/2003/04/emma" version="1.0">
          <emma:interpretation id="{1563C915-217F-42FB-9BA9-460DCC4B7E06}" emma:medium="tactile" emma:mode="ink">
            <msink:context xmlns:msink="http://schemas.microsoft.com/ink/2010/main" type="paragraph" rotatedBoundingBox="16620,8771 18784,10389 17930,11530 15766,9912" alignmentLevel="1"/>
          </emma:interpretation>
        </emma:emma>
      </inkml:annotationXML>
      <inkml:traceGroup>
        <inkml:annotationXML>
          <emma:emma xmlns:emma="http://www.w3.org/2003/04/emma" version="1.0">
            <emma:interpretation id="{1DA7EFAA-DFE2-4900-8CB4-8441EC2DF130}" emma:medium="tactile" emma:mode="ink">
              <msink:context xmlns:msink="http://schemas.microsoft.com/ink/2010/main" type="line" rotatedBoundingBox="16619,8771 18784,10389 17930,11530 15766,9912"/>
            </emma:interpretation>
          </emma:emma>
        </inkml:annotationXML>
        <inkml:traceGroup>
          <inkml:annotationXML>
            <emma:emma xmlns:emma="http://www.w3.org/2003/04/emma" version="1.0">
              <emma:interpretation id="{6E886AC7-E3A6-4982-8E0B-F4A64A61C82F}" emma:medium="tactile" emma:mode="ink">
                <msink:context xmlns:msink="http://schemas.microsoft.com/ink/2010/main" type="inkWord" rotatedBoundingBox="16619,8771 18784,10389 17930,11530 15766,9912"/>
              </emma:interpretation>
              <emma:one-of disjunction-type="recognition" id="oneOf0">
                <emma:interpretation id="interp0" emma:lang="en-US" emma:confidence="0">
                  <emma:literal>ditz</emma:literal>
                </emma:interpretation>
                <emma:interpretation id="interp1" emma:lang="en-US" emma:confidence="0">
                  <emma:literal>lats</emma:literal>
                </emma:interpretation>
                <emma:interpretation id="interp2" emma:lang="en-US" emma:confidence="0">
                  <emma:literal>dif,</emma:literal>
                </emma:interpretation>
                <emma:interpretation id="interp3" emma:lang="en-US" emma:confidence="0">
                  <emma:literal>Cats</emma:literal>
                </emma:interpretation>
                <emma:interpretation id="interp4" emma:lang="en-US" emma:confidence="0">
                  <emma:literal>die's</emma:literal>
                </emma:interpretation>
              </emma:one-of>
            </emma:emma>
          </inkml:annotationXML>
          <inkml:trace contextRef="#ctx0" brushRef="#br0">11870 1594 28,'0'-19'23,"0"19"-7,0 0-1,0 0-2,0 0-4,10-22 0,-10 22-2,0 0 0,0 0-1,0 0 0,0 0-2,0 0 0,0 0-1,0 0 1,0 0-2,0 0 0,0 0-1,0 0 1,0 0-1,0 0 0,0 0 0,12 27-1,-10-11 1,3 11 0,-8 12 0,12 8 0,-9 15 1,4 4 0,-4 10-1,4 0 1,-2 3-1,4-5 0,6-6 0,-5-9-1,-1-7 1,-4-11-1,4-6 1,-4-10-1,0-5 0,-2-20-1,6 21 1,-6-21 0,0 0-1,0 0-2,23-12-4,-23 12-15,0 0-13,-4-29-2,4 10 0,0 19 1</inkml:trace>
          <inkml:trace contextRef="#ctx0" brushRef="#br0" timeOffset="1263.6021">12350 2883 11,'-7'-20'16,"7"20"1,2-27-2,9 4 0,-11 23-1,0-45-1,0 45 0,-21-47-2,3 28-2,-3-12-2,-12 15-3,-1-5-1,-7 11 0,0 1-2,-11 14 0,7 7-1,-10 13 1,6 10 1,-1 18-1,9 5 1,9 10 0,9 6 0,11 2 0,12 0 0,12-1-1,13-14 1,3-3-1,18-9 0,1-7-1,0-16 0,2-7 1,0-9-2,-2-10 0,-4-2-2,7-14-2,-18 1-2,16-16-10,-16 9-17,5-11-1,-10 6 1,6-6 1</inkml:trace>
          <inkml:trace contextRef="#ctx0" brushRef="#br0" timeOffset="1638.0029">12723 2638 14,'0'0'28,"-11"-18"1,11 18-9,0 0-6,-20 45 1,24-18-4,-14 30-2,10-9-1,-10 18-2,10-9-2,-9 7 0,7-4-2,-4-5-1,6-5 0,-2-11 0,2-10-1,0-4 0,0-25-1,6 32 0,-6-32 0,0 0-2,0 0-3,0 0-5,0 0-14,0 0-7,13-24-3,-13 24 2</inkml:trace>
          <inkml:trace contextRef="#ctx0" brushRef="#br0" timeOffset="1856.4033">12682 3040 13,'14'-23'28,"-14"23"1,33-18-1,2 3-19,-11 11-1,23-6-4,-8 4-2,6-3-2,-4 5 0,3-2-3,-6-2-1,-13 8-2,4-15-5,-29 15-3,31-10-3,-31 10-1,10-23-1,-10 23 3</inkml:trace>
          <inkml:trace contextRef="#ctx0" brushRef="#br0" timeOffset="2121.6038">13182 2675 22,'8'-31'18,"-8"31"1,0-37 0,0 37-1,0 0-3,-33 0-3,33 0-1,-24 41-3,15-12-3,-3 21 1,8-1-2,-8 19 0,12 0-1,0 10 0,2-6-2,-2 2 2,4-8-2,0-4 0,2-14 0,2-9-1,-6-6-1,5-15 0,-7 1-4,0-19-6,0 0-23,0 0-2,0 0-1,12-31 1</inkml:trace>
          <inkml:trace contextRef="#ctx0" brushRef="#br0" timeOffset="2964.0052">13301 3225 29,'-21'23'31,"21"-23"1,0 0-16,0 0-4,0 0-3,0 0-4,25-23-1,-5 15-1,9-7 0,8 11-1,6-10 1,-4 12-2,4-4 1,-10 12 0,4-4-2,-17 12 1,-20-14 0,6 35-1,-18-10 0,-15 4 0,-3 0 0,-3-5 0,-8 3 1,10-2-1,0-5 0,11-1 0,20-19 1,-14 25-1,14-25 0,18 16 1,7-10-1,3 1 1,9 1-1,4 0 0,2 2 0,-2 3 0,-2 1 0,-2 0 1,-12 3-1,-13 2-1,-14-1 2,-10 1-1,-13 1 0,-14-1 1,-10-1-1,0 3-1,-1-3 0,3-3 0,0-1-3,23-10-9,-9 7-21,33-11-1,-25 4 0,25-4 1</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6:57.650"/>
    </inkml:context>
    <inkml:brush xml:id="br0">
      <inkml:brushProperty name="width" value="0.08333" units="cm"/>
      <inkml:brushProperty name="height" value="0.08333" units="cm"/>
      <inkml:brushProperty name="fitToCurve" value="1"/>
    </inkml:brush>
  </inkml:definitions>
  <inkml:trace contextRef="#ctx0" brushRef="#br0">4576-1196 3,'0'0'25,"0"0"-2,0 0-7,0 0-1,0 0-3,-8-25-3,8 25 0,-5-25-1,5 25-2,-18-23 0,18 23-2,-29-30 0,29 30-2,-37-27 0,9 14-2,7 5 1,-1 4-1,-3-2 0,5 8 0,-9 6-1,2 7 1,1 3 0,1 13 1,0 2 0,5 12 0,-1 11 1,9 10 0,6 4-1,6 4 1,8-6 0,6 0-1,7-4 0,6-9-1,1-13 1,5-12-1,4-11 1,4-15-2,0-6 1,4-10 0,-10-9-1,8-12-1,-12 0-2,4-10-4,-17 12-7,3-14-14,-5 12-5,-8 2 1,0 6 0</inkml:trace>
  <inkml:trace contextRef="#ctx0" brushRef="#br0" timeOffset="468.0008">4830-1394 27,'-6'-23'27,"6"23"2,-19-8-15,19 8-3,0 0-2,0 0-2,-2 33 0,4-15-1,-10 24 0,8-7-1,-8 24-1,4 5 0,-4 4-1,6 0-1,-5 6 0,10-8-1,-6 2 1,3-14-2,0-5 1,5-8-1,-1-10-1,-2-8 0,-2-23 0,2 22-1,-2-22-2,0 0-2,18-20-3,-18 20-9,2-31-13,4 12-4,-1-3 3</inkml:trace>
  <inkml:trace contextRef="#ctx0" brushRef="#br0" timeOffset="998.4017">5140-1396 15,'-7'-31'17,"-1"10"0,8 1 0,0 20 0,-6-25-1,6 25-3,-8 25-1,-6 16-3,16-4-1,-15 27-2,11-2-1,-10 24-2,14-6 0,-4 9-2,2-11 1,-2-2-1,6-10 0,-2-10-1,4-13 0,0-12-1,-6-6 0,0-25-1,11 29-3,7-40-12,-18 11-16,10-20-2,-10 20 1,15-44 0</inkml:trace>
  <inkml:trace contextRef="#ctx0" brushRef="#br0" timeOffset="702.001">4853-916 12,'16'-19'29,"-16"19"0,23-12-7,1-5-7,-24 17-4,43-14-4,-24 6-2,3-3-4,3 3-1,-1 0-3,1-5-2,-25 13-2,39-20-5,-39 20-5,22-15-7,-22 15-2,9-18-2</inkml:trace>
  <inkml:trace contextRef="#ctx0" brushRef="#br0" timeOffset="1918.8032">5312-675 22,'0'0'30,"-21"0"1,21 0-10,6-23-6,-6 23-4,15-21-3,-15 21-3,39-24-1,-19 15 0,9-5-1,-4 6-1,3 2-1,-3 8 0,-3 2 0,-22-4 0,29 31-1,-27-9 0,-8 3 0,-6 6 0,-7 2 0,-5 0 0,-7 0 0,2-4 0,3-3 0,5-3 1,5-4-2,16-19 2,-15 28-1,15-28 0,19 13 0,-3-11 1,9 6-1,3-4 0,7 0 0,0 4 0,-4 1 1,0 5-1,-5-2 0,-3 9 0,-17-2 1,-6 5-1,-8 3 0,-15 4 1,-5-4-1,-5 0 0,-2 1 0,-8-7-1,6 2 0,6-13-3,-2 6-6,9-30-23,24 14-2,-27-4 0,27 4 2</inkml:trace>
</inkml:ink>
</file>

<file path=ppt/ink/ink12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6:15.140"/>
    </inkml:context>
    <inkml:brush xml:id="br0">
      <inkml:brushProperty name="width" value="0.08333" units="cm"/>
      <inkml:brushProperty name="height" value="0.08333" units="cm"/>
      <inkml:brushProperty name="fitToCurve" value="1"/>
    </inkml:brush>
    <inkml:context xml:id="ctx1">
      <inkml:inkSource xml:id="inkSrc37">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1" timeString="2011-02-25T12:01:40.256"/>
    </inkml:context>
    <inkml:brush xml:id="br1">
      <inkml:brushProperty name="width" value="0.05833" units="cm"/>
      <inkml:brushProperty name="height" value="0.05833" units="cm"/>
      <inkml:brushProperty name="color" value="#177D36"/>
      <inkml:brushProperty name="fitToCurve" value="1"/>
    </inkml:brush>
  </inkml:definitions>
  <inkml:trace contextRef="#ctx0" brushRef="#br0">822 723 8,'0'0'29,"-18"-2"0,22 20-8,-19 24-6,22-7 0,-22 33-4,19-3-3,-14 26-1,14-11-2,-6 17-2,6-6 0,-4-5-1,4-7-1,-2-5 0,5-11 0,-7-13-1,0-9 1,-2-10-2,4-6 1,-2-25-1,0 29 0,0-29-1,0 0-3,0 0-2,0 0-6,20-15-9,-20 15-12,0 0 1,4-25 0</inkml:trace>
  <inkml:trace contextRef="#ctx0" brushRef="#br0" timeOffset="-452.4008">394 1168 14,'0'0'17,"0"24"-2,0-24-2,0 0 0,0 0 1,0 0-3,0 0-1,0 0-2,0 0-2,0 0 0,-6-24-2,6 24-1,-15-44-1,7 16-1,-2-9 0,0-5 0,-3-1 0,-1 2 0,0-2-1,-1 10 1,-3 0 0,-1 12 0,-3 7 0,-1 14 0,-6 10-1,1 19 1,-3 14 1,-6 25-1,8 6 1,1 21 0,3 0-1,7 12 1,12-2-1,10 0 0,6-10 0,8-13 0,9-12-1,0-6 1,7-17-1,-1-6 0,4-14 1,-6-6-1,6-11 1,-2-8-1,-5-10-1,11-11-2,-10 1-1,18-15-6,-22 14-18,14-20-7,-18 6 1,5-8-1</inkml:trace>
  <inkml:trace contextRef="#ctx0" brushRef="#br0" timeOffset="1357.2023">740 1454 14,'0'0'18,"0"0"0,29 10-2,-29-10-2,31 2 1,-31-2-4,41 4-2,-19-4-2,11-6-1,-6 4-2,10-6-1,-5 4-2,1-4 1,2-1-1,-8 5-2,1-6-2,-28 10-6,39-12-14,-20 7-8,-19 5 0,28-10 0</inkml:trace>
  <inkml:trace contextRef="#ctx0" brushRef="#br0" timeOffset="577.201">1271 715 8,'0'-29'27,"0"29"2,0 0-11,0 0-1,-16 35-1,20 0-4,-14 29-3,12-3-1,-4 26-2,8-5-1,-6 11-2,4-11 0,0 1-1,2-9-1,-2-6 0,0-10-1,-2-11 0,-2-6 0,-2-10-1,6-4-1,0-9-1,-6 1-3,2-19-6,0 0-20,21 12-3,-21-12 2,0 0-1</inkml:trace>
  <inkml:trace contextRef="#ctx0" brushRef="#br0" timeOffset="218.4004">878 1433 26,'20'-4'28,"9"-2"-5,-1 4-5,20-19-5,-7 13-4,14-14-4,-4 5-2,-8-4-5,2-5-7,-10 17-12,-16-3-10,-19 12 2,0 0-2</inkml:trace>
  <inkml:trace contextRef="#ctx0" brushRef="#br0" timeOffset="2527.2045">1546 1695 22,'-21'6'27,"21"-6"-9,0 0 0,0 0-3,-20 8-4,20-8 0,0 0-2,0 0-2,0 0 0,14-20-2,-14 20-2,15-19-1,-15 19-1,32-22 0,-11 7 0,5 3-1,1 1 0,-6 5 1,5 4 0,1 2-1,-5 4 1,-3 7 0,-19-11-1,22 31 1,-19-9-1,-8-1 1,-9 6-1,-2-3 0,-7 5 0,-4-2 0,3-2 0,3-5 0,3-3-1,18-17 1,-19 26 0,19-26 0,-4 21 0,4-21-1,27 12 2,-27-12-1,35 21 0,-11-9 0,3 5 0,4 1 0,-7 1 0,-5 4 0,-7 1 0,-4 3 0,-12 0 0,-14 4 1,-5-2-1,-7-1 0,-7 1 1,-4-6-1,-2-7 0,0-3-1,8-11-1,-2 2-4,12-19-6,-1 13-18,7-20-5,9 5 1,10-10 0</inkml:trace>
  <inkml:trace contextRef="#ctx0" brushRef="#br0" timeOffset="3400.806">2620 1127 25,'0'0'16,"0"-23"1,0 23 0,-12-33-1,-11 21-3,15-25-3,-17 16-3,7-14-2,-5 10-2,-9-6 0,3 11-3,0 3 1,-4 13 0,1 10 1,-5 21 1,6 6-1,-4 23 0,13 5 1,3 14 0,7-3 1,8 12-2,10-8 0,8-2-1,11-8 0,3-10 1,3-7-3,2-12 2,0-4-1,2-10 1,-7-7-1,-1-7 0,-2-7-1,1-13-1,-3-1 0,6-11-3,-11-1-2,15-13-6,-15 10-10,3-16-11,-1 1 1,-3 1 1</inkml:trace>
  <inkml:trace contextRef="#ctx0" brushRef="#br0" timeOffset="3744.0066">2895 908 30,'-23'-22'30,"23"22"1,0 0-14,0 0-6,0 0-1,0 0-3,-8 35-1,6 8 0,8 4-1,-2 19 0,4 0-2,-6 10 1,5-2-1,-1-2 0,0-8-2,0-4 0,2-15 0,3-6-1,-7-6-1,4-12-1,-8-21-3,0 0-2,6 27-12,-6-27-15,4-21-2,-2-2 0,0 1 2</inkml:trace>
  <inkml:trace contextRef="#ctx0" brushRef="#br0" timeOffset="3931.2069">2989 1279 21,'0'0'30,"0"0"1,35-12-3,-17 14-20,25-13 0,-4 11-3,11-12-2,5 2-2,-4-7-3,5-1-4,-15 7-8,0-9-9,-9 1-9,-11-1 2</inkml:trace>
  <inkml:trace contextRef="#ctx0" brushRef="#br0" timeOffset="4196.4072">3461 863 21,'-9'-19'32,"9"19"-2,-2-28-6,2 28-7,-2 18-4,-6 25-2,12-1-3,-10 28-1,8 0-3,-6 20 1,8-1-3,-2 1 0,2-3-1,4-7 0,-1-14-1,1-10 0,2-9 0,0-14-2,-8 0 0,11-17-5,-20 9-9,7-25-19,0 0-2,0 0 1,11-31 0</inkml:trace>
  <inkml:trace contextRef="#ctx0" brushRef="#br0" timeOffset="4851.6085">3700 1637 8,'0'0'30,"-24"-16"0,24 16 3,14-29-21,-14 29-1,25-25-4,-25 25-3,39-33 0,-21 19-2,11 2-1,-7 5 0,-3 3 0,-19 4 0,31 13-1,-29 5 1,-4 7 0,-11 10-1,1 4 1,-13 2 0,-1 4-1,-7-1 2,4 3-2,3-6 1,9-8 0,-1 2 1,10-10-1,3-4 0,5-21 0,23 30 0,-2-19 1,5-1-1,-5-2 0,9-2 0,-1-4-1,6 3 0,-4-5-1,2-5 0,-7 5-1,5-2-3,-13 11-6,9-24-20,-9 19-3,-18-4-1,27-6 1</inkml:trace>
  <inkml:trace contextRef="#ctx0" brushRef="#br0" timeOffset="6271.211">4650 1040 35,'0'0'23,"0"0"-6,8-27 0,-8 27-7,-8-33-3,-1 13-2,5-11 0,-10 2-2,2-6 0,-9 6-1,3 0 0,-3 0 0,-3 9-2,-5 8 1,2 5 0,-6 14 1,1 9-1,-7 15 1,2 10 0,-6 17 1,12 10-1,2 12 1,9 0-1,5 9 0,11-5 0,15 1 0,9-11-1,7-6 0,8-13 0,6-9 0,4-11 0,2-10-1,6-9 1,-8-10-1,4-8 0,3-10-2,-11-5 0,2-9-4,-17 3-4,11-14-11,-14 10-14,-3-6 1,-5 2 0</inkml:trace>
  <inkml:trace contextRef="#ctx0" brushRef="#br0" timeOffset="6645.6117">4953 743 19,'-12'-32'28,"12"32"3,-19 4-13,19-4-3,-6 43-3,8-14-2,-12 28-3,14-5-1,-12 24-1,8-6-1,-2 12 0,2-9-1,-2-1-1,6-9-1,-4-7 0,-2-6 0,8-11-1,-4-11-1,4-5 0,-6-6-2,0-17-4,0 0-10,0 0-18,0 0-1,-6-23 2</inkml:trace>
  <inkml:trace contextRef="#ctx0" brushRef="#br0" timeOffset="6864.0121">4990 1143 1,'0'0'29,"8"-19"1,-8 19 0,19-16-17,11 6-4,-3 4 0,14-7-4,-6 5-1,4-4-1,0 1-3,-9 1-2,5-2-3,-35 12-8,35-19-13,-35 19-5,0 0 0</inkml:trace>
  <inkml:trace contextRef="#ctx0" brushRef="#br0" timeOffset="7207.2127">5252 608 23,'0'0'30,"0"0"-2,0 0-5,-2 33-6,15-13-5,-20 36-2,22-5-2,-15 23-1,8 3-2,-6 11-2,10-3 1,-8-1-2,5-8 0,-1-8 0,0-6-2,0-9 1,0-9-1,-1-11 1,-3-7-2,0-1 1,-4-25-2,6 27 0,-6-27-3,0 0-7,0 0-23,0 0-1,0 0 0,0 0 0</inkml:trace>
  <inkml:trace contextRef="#ctx0" brushRef="#br0" timeOffset="8533.215">5593 1225 26,'0'0'32,"24"11"1,13-20-15,-10 14-7,24-22 1,-8 17-4,23-16-1,-3 9-3,7-3-2,-11 4 0,-1 0-1,-15 2-1,-6 2-1,-4-3-2,-33 5-4,28-2-10,-28 2-17,0 0 1,0 0-1</inkml:trace>
  <inkml:trace contextRef="#ctx0" brushRef="#br0" timeOffset="10920.0192">6980 949 24,'0'0'27,"0"0"-4,21-28-5,-21 28-4,-4-27-5,4 27-3,-12-33-1,12 33-1,-21-39-1,7 20-1,-5 1 0,-1-3-1,1 5 0,-5 5 0,1 3 0,-3 6 0,-1 4 0,-4 8 0,0 7 1,-3 16 0,-3 4 0,0 16 1,6 5-1,-4 16 1,13 0-1,1 9 0,15-3 0,8-2 0,12-10-1,7 0 0,14-16-1,0-9 2,10-12-1,4-13-1,2-3 0,0-17 0,5-4-1,-3-17-1,-6-4 0,6-8-1,-18 2-3,12-18-6,-22 20-15,4-12-8,-15-1 1,2 3 1</inkml:trace>
  <inkml:trace contextRef="#ctx0" brushRef="#br0" timeOffset="11388.02">7368 597 10,'0'0'28,"0"0"1,0 0-8,-21 39-5,28-16-2,-18 29-5,11-9-1,-6 25-1,6-9-1,-6 18-2,8-3-1,-4 0 0,4-8-1,0-2 0,2-15-1,-2 1 0,2-7-1,0-10 0,-1-6 0,1-3-1,-2-5 0,-2-19 1,4 27-2,-4-27 1,0 0-1,2 20-1,-2-20-1,0 0-1,0 0-2,14-25-9,-14 25-13,8-16-3,-8 16 0</inkml:trace>
  <inkml:trace contextRef="#ctx0" brushRef="#br0" timeOffset="11731.2206">7345 1098 7,'31'-23'31,"-8"15"-1,5 0 3,1 6-19,20-17-3,3 15-4,7-8-3,-4 7-2,3-5-2,-3 4 0,-10 4-3,-6-6-1,-12 8-4,-3-15-6,-24 15-14,0 0-3,0 0 0</inkml:trace>
  <inkml:trace contextRef="#ctx0" brushRef="#br0" timeOffset="12105.6213">7913 575 6,'2'-25'29,"-2"25"0,0 0-10,-8-21-1,-6 46-3,16 0-4,-17 26-3,18 1 0,-20 22-2,19 0 0,-8 10-2,10-5-1,-2 7 0,6-12-1,1-2-1,3-14 1,2-6-1,1-9-1,-7 0 0,-2-8 0,4-8 0,-4-5 0,-2-3 0,-4-19 0,5 27-1,-5-27-2,0 0-1,-5 22-7,5-22-23,0 0-2,-10-28 0,10 28 2</inkml:trace>
  <inkml:trace contextRef="#ctx0" brushRef="#br0" timeOffset="15584.4274">8233 941 10,'-25'8'12,"25"-8"-1,0 0-1,-18 9 0,18-9-1,0 0 0,0 0-2,-23 8 1,23-8-2,0 0 0,0 0-1,0 0 1,0 0 1,0 0-1,52 2-1,-19-4 1,24-8 0,-2 3-1,11-9-1,-1 8-1,11-11-1,-8 3 0,4 1-1,-7 5-1,-1 2 0,-7 2-1,-3-3 0,-13 7 1,-5-4-2,-3 4 2,-10 2-2,-23 0 0,0 0 0,0 0 0,0 0-3,0 0-3,-39 8-7,39-8-13,-41 0-6,41 0 1</inkml:trace>
  <inkml:trace contextRef="#ctx0" brushRef="#br0" timeOffset="16239.6285">8342 1137 12,'0'0'29,"0"0"0,0 0-11,0 0-5,0 0-3,0 0-4,0 0-2,18 14-2,-18-14 0,0 0 0,23 2 0,-23-2 1,0 0 0,0 0-1,0 0 0,-23 15 0,23-15 0,-22 8-1,22-8-1,-25 12 1,25-12-1,0 0 1,0 0 0,0 0 1,0 0 0,33 13 0,-11-17 0,7 1 0,6-5 0,4 6-1,6-6 0,2 0 0,0-1 0,2 1-1,7 2 1,3 2-1,3-2-1,-7 0 1,0 4-1,-9-5 1,-3 3-1,-6 0 1,-9 2-2,-28 2 2,23-4-1,-23 4 0,0 0-1,0 0-2,0 0-3,0 0-11,0 0-15,0 0-3,0 0 3</inkml:trace>
  <inkml:trace contextRef="#ctx0" brushRef="#br0" timeOffset="19484.4342">9869 826 19,'0'0'23,"20"-10"-1,-20 10-5,11-19-2,-11 19-2,4-25-4,-4 25-1,-17-31-3,17 31-1,-28-28-2,9 17 0,-3-1-1,-3 2 0,-2 1-1,1 9 1,-1 0-1,-2 11 1,9 3-1,-9 13 1,3 10 0,-5 12 1,6 9-1,1 8 1,5 4 0,7 10-1,6-4 1,6 1 0,20-13 0,3-7-1,3-7 1,11-11-1,4-8 0,0-13-1,2-10 1,3-8-1,-5-4-1,0-8 0,-5-2 0,5-7-1,-8 2-2,4-12-2,-16 15-5,18-23-10,-19 12-14,1-4 2,-9 0-1</inkml:trace>
  <inkml:trace contextRef="#ctx0" brushRef="#br0" timeOffset="19858.8348">10275 641 23,'0'0'30,"0"0"2,-35 43-13,35-14-6,-14 28-2,16-9-3,-8 22-3,10-7-1,-4 12 0,4-1-2,-2-4 0,4-13 1,2-3-2,-4-13-1,0-6 1,1-8-1,-1-9 0,-4-18-2,0 0-1,12 21-4,-12-21-7,0 0-19,25-37-3,-25 37 3</inkml:trace>
  <inkml:trace contextRef="#ctx0" brushRef="#br0" timeOffset="20061.6351">10242 1059 5,'0'0'28,"0"0"2,35-7-1,-10-1-20,1 8-1,9-8-3,4 6-2,-2-10-3,2 1-1,-6 3-5,6-11-4,-19 11-9,-20 8-10,33-33 0</inkml:trace>
  <inkml:trace contextRef="#ctx0" brushRef="#br0" timeOffset="20389.2358">10650 587 3,'4'-29'24,"0"9"-5,-4 20-2,-4-27-3,4 27 1,0 0-4,-18 31 0,16 2-2,-11 26-1,7 5-2,-4 16 0,8 5-2,-2 1-1,0-1 0,6-3-1,0-14 0,2-6-1,2-15 0,-2-5 0,0-12-1,-4-1 1,0-8-1,0-21-1,4 25 0,-4-25-2,0 0-2,0 0-10,0 0-18,0 0-3,2-21 2</inkml:trace>
  <inkml:trace contextRef="#ctx0" brushRef="#br0" timeOffset="21528.0378">10937 960 17,'-18'8'32,"18"-8"0,0 0 0,0 0-20,0 0-1,0 0-5,30 8-2,1-4-1,14-8 0,0 4-1,11-2 1,-1 2-2,2-6 1,-7 4-1,-3-2 0,-6 0 0,-2 0-1,-13-1 0,-3-1 0,-7 4-1,-16 2-1,19-8-4,-19 8-11,0 0-16,-31 2-3,31-2 1</inkml:trace>
  <inkml:trace contextRef="#ctx0" brushRef="#br0" timeOffset="22370.4391">12179 673 8,'-12'-24'27,"12"24"1,-37-25-11,23-2-1,-15 19-5,9-19-4,-11 23-1,6-8-1,-12 18-1,5 2 0,-9 17 0,-2 12-1,-1 10 1,3 7 0,0 12-1,7-2 0,7 8 0,11-8-1,5 1 0,17-9-1,7 0 1,7-13-2,5-8 1,6-4 0,1-13-1,3-1 1,4-9-2,-2-4 1,2-8-1,-4-4-1,4-5-3,-6 3-2,10-15-7,-23 17-11,13-16-9,-8-1 0,3-8 1</inkml:trace>
  <inkml:trace contextRef="#ctx0" brushRef="#br0" timeOffset="22698.0398">12485 437 10,'-4'-31'29,"4"31"1,0 0 2,0 0-19,-17 37-1,23-8-2,-12 30-4,8-1 0,-6 18-1,10 0-1,-8 7-1,4-5-1,-4-2 0,4-12-1,0-6 0,3-9 0,1-8 0,-4-8-2,2-6 0,-2-6 0,-2-21-2,2 29-1,-2-29-7,0 0-12,0 0-11,6-31-1,-4 6 1</inkml:trace>
  <inkml:trace contextRef="#ctx0" brushRef="#br0" timeOffset="22900.8402">12514 943 26,'22'-4'30,"11"-6"-1,12-3-13,2 7-5,13-12-6,-1 3-2,-4 1-6,5-7-6,-19 11-8,4-15-8,-10 9-4,-17-3 0</inkml:trace>
  <inkml:trace contextRef="#ctx0" brushRef="#br0" timeOffset="23166.0407">13045 552 26,'-3'-21'29,"10"-1"-4,-7 22-5,0 0-4,-21 16-4,23 11-3,-16 31-2,10 1-1,-2 20-2,1-1-1,1 12 0,2-1-1,0-7 0,4-10-1,0-8 1,5-10-1,-5-11-1,0-6 0,0-10-1,-2-9-1,0-18-2,-4 19-9,4-19-23,0 0 0,-7-27 0,7 27 1</inkml:trace>
  <inkml:trace contextRef="#ctx0" brushRef="#br0" timeOffset="30856.8542">13776 725 15,'0'0'13,"4"-19"1,-4 19-1,0 0-1,3-22-1,1-3 2,-4 25-2,-15-41-1,-9 26-3,11-15 0,-15 15-2,3-10-2,-4 15 0,-1-2-1,-5 12-1,-2 8 0,2 8 1,-2 13-1,0 10 0,0 9 0,-2 9 1,9 7-1,3 6 1,9-4-1,5 0 0,11-2 0,6-6 0,9-7 0,5-6 0,11-12 0,10-2 0,8-10 0,0-7-1,8-10 0,1-6 0,-1-8-1,9-8 0,-13-3-1,0-6-3,-18 9-2,14-17-6,-26 14-12,5-12-9,-14 8 1,-1-6 0</inkml:trace>
  <inkml:trace contextRef="#ctx0" brushRef="#br0" timeOffset="31278.055">14072 521 21,'0'0'30,"0"0"1,-35 8-12,35-8-6,-8 46-2,8-13-3,-7 22-3,11 3-1,-4 16 0,7-4 0,-5 6-2,4-6 0,-4 0 0,2-12-1,-2-7 0,-2-9-1,-2-9 0,4-7 0,-4-7-1,2-19 0,0 0-2,8 18-2,-8-18-5,0 0-14,27-28-10,-27 5 0,6-4 1</inkml:trace>
  <inkml:trace contextRef="#ctx0" brushRef="#br0" timeOffset="31480.8553">14035 989 5,'26'-25'29,"-9"19"0,9-5 0,7-5-19,4 10-3,12-11-3,0 7-3,-1 0-2,5-5-4,-16 7-7,4-8-8,-6 5-8,-17-3-1</inkml:trace>
  <inkml:trace contextRef="#ctx0" brushRef="#br0" timeOffset="31761.6558">14533 465 8,'-4'-22'31,"4"22"0,0 0-4,0 0-7,-23 22-7,23 1-3,-14 31-4,12 1-1,-11 19 0,11 3-2,-8 11-1,10-3 0,0 1 0,6-10 0,-2-10-2,5-12 1,-5-5 1,0-14-2,4-4-2,-8-6 1,0-25-3,2 27-5,-2-27-21,0 0-5,19-23-2,-19 23 2</inkml:trace>
  <inkml:trace contextRef="#ctx0" brushRef="#br0" timeOffset="32697.6574">14785 1110 7,'-31'8'30,"31"-8"1,-28 6 0,28-6-19,0 0-4,0 0-1,0 0-2,34 7-1,1-14-1,2 1 0,12-4 1,-4 8-2,7-4 1,-3 6-1,-6 0-1,-10 4 1,-9 4-1,-9 15 1,-19-1-1,-9 5-1,-19 0 1,-9 6-1,-5-2 1,1-4-1,4-1 1,2-7-2,15-5 1,1 1 0,23-15 1,0 0-1,35 10 0,-4-10 0,6 2 0,8 4 0,2 2 0,0 1 0,-2 3 0,-4 5 0,-8 5 0,-17-3 0,-5 3 0,-15 3 0,-13-2 0,-12-3 0,-14 5 0,-4-8 0,-2 1 0,6-6-1,-12 1 1,12-7-2,2 4-2,22-16-4,-10 21-17,29-15-9,0 0-2,0 0 2</inkml:trace>
  <inkml:trace contextRef="#ctx0" brushRef="#br0" timeOffset="40450.871">4410 412 0,'2'16'15,"-2"-16"-3,0 0-2,0 0 0,0 0-1,0 0 0,0 0-1,-6 19 0,6-19 0,0 0-1,0 0-1,0 0 0,0 0-1,0 0-1,0 0-1,0 0 1,0 0 0,0 0-1,0 0-1,-19 6 1,19-6 0,0 0-1,0 0 1,0 0-1,-10-23 0,10 23 0,-6-30 0,8 9 0,2-14-1,0 2 0,-2-14 0,4-1 0,2-7-1,-1-3 0,-1-2 0,0-6 0,-6 7 0,0-1 1,-4 6-2,4 7 2,-8 8-1,3 6-1,1 10 1,4 23 0,-10-24-1,10 24 0,0 0-3,0 0-3,0 0-8,0 0-17,0 0-2,0 0 1</inkml:trace>
  <inkml:trace contextRef="#ctx1" brushRef="#br1">13657 1493 17,'0'0'27,"0"0"-5,0 0-2,0 0-6,-19-21-3,19 21-3,0 0-1,0 0-2,0 0-1,2 33 0,-8-12-1,10 11-1,-4 7 0,0 7 0,0-1-1,2 14-1,1-6 1,3 1-1,0-9 0,-4 2 1,4-10-2,-2-4 1,2-7 0,-4-7 0,1-1-1,-3-18-2,6 21-7,-6-21-20,0 0-1,0 0-1,-6-19 1</inkml:trace>
  <inkml:trace contextRef="#ctx1" brushRef="#br1" timeOffset="1778.4031">11484 1636 21,'-18'19'16,"18"-19"-2,0 0-1,0 0-3,0 0-2,-25 10 1,25-10-3,0 0-1,0 0 0,0 0-1,29-16-1,-29 16 1,31-17-1,-13 7-1,9 4-1,-6 2 0,10 0 0,-5 0-1,1 4 1,-2 0-1,0 4 0,-7 0 1,-18-4-1,23 18 1,-23-18 0,2 37 0,-10-10-1,-5 6 1,-7 3-1,1 5 1,-6-2 0,1 4-1,-3-2 0,2 3 1,5-8 0,-1 1-2,2-8 2,3-2-1,-1-5 0,17-22 0,-20 31 1,20-31-1,0 0 0,0 0 1,0 0 0,0 0-1,33 6 2,-8-12-1,3 2-1,3-4 1,4 2-1,-6-3 0,4 7 0,-8-2-1,-7 4 0,-18 0-1,25 2-4,-25-2-4,0 0-12,25 8-9,-25-8 1,22-6 1</inkml:trace>
  <inkml:trace contextRef="#ctx1" brushRef="#br1" timeOffset="3244.8057">9647 1993 9,'0'0'17,"0"0"-2,0 0-3,0 0 0,0 0-2,0 0 0,0 0-3,-8-20 0,8 20-2,0 0-1,10-27-1,-10 27 0,21-16 0,-21 16-1,33-17-1,-8 15 1,1 0 0,3 6-2,0 0 1,2 6 0,-2-1-1,-5 7 1,-7 0 0,-1 5 0,-11 6 1,-5-1 0,-13 5-1,1 0 0,-9 2 1,-1-3-2,-5-1 1,0-6-1,6-5 0,3-2-1,18-16 1,-27 19 0,27-19-1,0 0 1,0 0 0,0 0-1,29-10 1,-10-1 1,5 1-1,3 2 0,0 0 0,-3 6 1,-1 6 0,-23-4-2,25 33 1,-25-7 0,-6 15 0,-11-2 0,-5 10 0,-3-6 1,-6 0-2,0-2 2,4-12-1,3-4 0,-1-7 0,25-18-1,-29 15-2,29-15-4,0 0-8,0 0-15,-12-19 1,12 19-1</inkml:trace>
  <inkml:trace contextRef="#ctx1" brushRef="#br1" timeOffset="7269.6127">2400 1932 8,'-16'41'18,"8"-7"-2,1 3-4,9 23-1,-12-1-1,16 23 0,-12-8-2,19 10 1,-11-10-2,14 4-1,-8-21 0,17 3-3,-6-26-1,11-9-1,-3-13 1,2-8-1,-2-14-1,2-4 1,-5-9-1,-5-5 1,-3-5 0,-3 0 0,-3-10-1,-2 2 1,-8 4 0,0 4-1,-6 3 1,-4 9-1,10 21 1,-33 6-2,10 21 1,1 12 0,-1 2 0,2 14 0,3 3-1,-1 1 1,11-12-1,0-4 1,8-4-1,-2-14-3,12 5-10,-10-30-16,0 0-3,21-10 2</inkml:trace>
  <inkml:trace contextRef="#ctx1" brushRef="#br1" timeOffset="6271.211">4641 2044 12,'0'0'16,"0"0"-2,0 0-3,-12 19 0,12-19-1,0 0-1,-29 12 1,23 9-1,-17-13-2,23-8 0,-41 24-2,18-7-1,-4-5-1,5 2-1,-3-5-1,4-5 0,1 2 0,20-6-1,-31 8 0,31-8 1,-23 0 0,23 0-1,0 0 1,-22-4-1,22 4 1,0 0-1,0 0 0,0 0 0,0 0 1,0 0-1,0 0 0,0 0 0,8 25 0,0-7 0,-2 0 0,-2 9 1,-2 4-2,2 8 1,-4-2 0,0-4 0,0-3 1,0-3-1,0-7-1,0-20 1,3 21 1,-3-21-1,0 0 0,26-16 0,-7 1 0,6-3-1,8-3 2,4 1-1,4-3 1,2 9-1,-2 10 0,-2 8 1,-8 8-1,-4 15 1,-13 10-1,-5 14 0,-9 4 0,-11 5 0,-5-1 0,-5-3 0,-5-3 0,-3-8 0,-2-4 0,0-14-1,2-5 0,0-14-3,11 1-3,-7-22-11,25 13-15,-27-22 1,17 1 1</inkml:trace>
  <inkml:trace contextRef="#ctx1" brushRef="#br1" timeOffset="4461.6078">6739 1915 14,'-8'33'18,"8"-4"-2,-6-7-4,10 9-2,-10-4-1,8 5 1,-6-7-2,6 4 0,-8-7-2,10 7-1,-4-29-1,-6 35 0,6-35-2,0 22 0,0-22-1,0 0 0,-9 23 0,9-23-1,0 0 0,0 0 0,0 0 0,0 0 0,27-29 0,-27 29 0,33-22 0,-10 5 0,0 7 1,3-2-1,1-1 0,0 7-1,-2 2 2,-3-4-2,-3 6 0,-19 2 0,33 0-2,-33 0-4,18 6-4,-18-6-9,0 0-11,0 0 2</inkml:trace>
  <inkml:trace contextRef="#ctx1" brushRef="#br1" timeOffset="4804.8084">7024 1905 22,'0'0'28,"0"0"-6,-23 18-5,25 17-4,-10-12-5,14 22-1,-8-2-2,4 14-1,-2 1-1,6 7-1,-6 1 1,2 0-1,-2-9 1,6 0-1,-4-10-1,-2 3 0,0-18 0,7 1 0,-7-10-1,0-5 0,0-18-1,2 23-2,-2-23-1,0 0-8,0 0-20,4-23-1,-4 5 1</inkml:trace>
  <inkml:trace contextRef="#ctx1" brushRef="#br1" timeOffset="8346.0146">-28 2301 3,'0'0'26,"0"0"-5,0 0-3,19 16-3,6-8-3,-25-8-4,41 4 0,-17-14-3,7 14-1,-2-12-2,2 6 0,-2-4-1,-2 2-1,-5-3 1,5 1-1,-27 6 1,33-2-1,-33 2 1,23 2 0,-23-2-1,0 0 1,12 19 0,-12-19 0,0 0-1,0 26 1,0-26-1,0 0 0,0 0 0,-8 23 1,8-23-2,0 0 1,-2 35 1,2-11-1,-2 11 1,-2 8-1,1 7 1,-3 9-1,4 5 1,-4 7 0,2-7-1,0 8 1,-2-9-1,-1-1 1,3-3-1,-2-8 0,-2 1 0,0-9 1,2-9-1,-5-11 1,9 2-1,2-25-1,-6 20 0,6-20-3,0 0-7,0-20-16,2-5-5,6 9-1,-8-13 1</inkml:trace>
  <inkml:trace contextRef="#ctx1" brushRef="#br1" timeOffset="8642.4149">141 2803 12,'27'10'29,"-6"-12"-1,3-6-11,15 12-3,-6-14-6,8 10-3,-8-15-1,7 11-2,-12-4-1,-3 2-1,2 8-4,-27-2-3,41 0-9,-41 0-14,23 4 0,-23-4 1</inkml:trace>
</inkml:ink>
</file>

<file path=ppt/ink/ink12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6:49.881"/>
    </inkml:context>
    <inkml:brush xml:id="br0">
      <inkml:brushProperty name="width" value="0.08333" units="cm"/>
      <inkml:brushProperty name="height" value="0.08333" units="cm"/>
      <inkml:brushProperty name="fitToCurve" value="1"/>
    </inkml:brush>
  </inkml:definitions>
  <inkml:trace contextRef="#ctx0" brushRef="#br0">11870 1594 28,'0'-19'23,"0"19"-7,0 0-1,0 0-2,0 0-4,10-22 0,-10 22-2,0 0 0,0 0-1,0 0 0,0 0-2,0 0 0,0 0-1,0 0 1,0 0-2,0 0 0,0 0-1,0 0 1,0 0-1,0 0 0,0 0 0,12 27-1,-10-11 1,3 11 0,-8 12 0,12 8 0,-9 15 1,4 4 0,-4 10-1,4 0 1,-2 3-1,4-5 0,6-6 0,-5-9-1,-1-7 1,-4-11-1,4-6 1,-4-10-1,0-5 0,-2-20-1,6 21 1,-6-21 0,0 0-1,0 0-2,23-12-4,-23 12-15,0 0-13,-4-29-2,4 10 0,0 19 1</inkml:trace>
  <inkml:trace contextRef="#ctx0" brushRef="#br0" timeOffset="1263.6021">12350 2883 11,'-7'-20'16,"7"20"1,2-27-2,9 4 0,-11 23-1,0-45-1,0 45 0,-21-47-2,3 28-2,-3-12-2,-12 15-3,-1-5-1,-7 11 0,0 1-2,-11 14 0,7 7-1,-10 13 1,6 10 1,-1 18-1,9 5 1,9 10 0,9 6 0,11 2 0,12 0 0,12-1-1,13-14 1,3-3-1,18-9 0,1-7-1,0-16 0,2-7 1,0-9-2,-2-10 0,-4-2-2,7-14-2,-18 1-2,16-16-10,-16 9-17,5-11-1,-10 6 1,6-6 1</inkml:trace>
  <inkml:trace contextRef="#ctx0" brushRef="#br0" timeOffset="1638.0029">12723 2638 14,'0'0'28,"-11"-18"1,11 18-9,0 0-6,-20 45 1,24-18-4,-14 30-2,10-9-1,-10 18-2,10-9-2,-9 7 0,7-4-2,-4-5-1,6-5 0,-2-11 0,2-10-1,0-4 0,0-25-1,6 32 0,-6-32 0,0 0-2,0 0-3,0 0-5,0 0-14,0 0-7,13-24-3,-13 24 2</inkml:trace>
  <inkml:trace contextRef="#ctx0" brushRef="#br0" timeOffset="1856.4033">12682 3040 13,'14'-23'28,"-14"23"1,33-18-1,2 3-19,-11 11-1,23-6-4,-8 4-2,6-3-2,-4 5 0,3-2-3,-6-2-1,-13 8-2,4-15-5,-29 15-3,31-10-3,-31 10-1,10-23-1,-10 23 3</inkml:trace>
  <inkml:trace contextRef="#ctx0" brushRef="#br0" timeOffset="2121.6038">13182 2675 22,'8'-31'18,"-8"31"1,0-37 0,0 37-1,0 0-3,-33 0-3,33 0-1,-24 41-3,15-12-3,-3 21 1,8-1-2,-8 19 0,12 0-1,0 10 0,2-6-2,-2 2 2,4-8-2,0-4 0,2-14 0,2-9-1,-6-6-1,5-15 0,-7 1-4,0-19-6,0 0-23,0 0-2,0 0-1,12-31 1</inkml:trace>
  <inkml:trace contextRef="#ctx0" brushRef="#br0" timeOffset="2964.0052">13301 3225 29,'-21'23'31,"21"-23"1,0 0-16,0 0-4,0 0-3,0 0-4,25-23-1,-5 15-1,9-7 0,8 11-1,6-10 1,-4 12-2,4-4 1,-10 12 0,4-4-2,-17 12 1,-20-14 0,6 35-1,-18-10 0,-15 4 0,-3 0 0,-3-5 0,-8 3 1,10-2-1,0-5 0,11-1 0,20-19 1,-14 25-1,14-25 0,18 16 1,7-10-1,3 1 1,9 1-1,4 0 0,2 2 0,-2 3 0,-2 1 0,-2 0 1,-12 3-1,-13 2-1,-14-1 2,-10 1-1,-13 1 0,-14-1 1,-10-1-1,0 3-1,-1-3 0,3-3 0,0-1-3,23-10-9,-9 7-21,33-11-1,-25 4 0,25-4 1</inkml:trace>
</inkml:ink>
</file>

<file path=ppt/ink/ink12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10.05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AAF1608-6FD7-48C4-AB1A-3871106880A3}" emma:medium="tactile" emma:mode="ink">
          <msink:context xmlns:msink="http://schemas.microsoft.com/ink/2010/main" type="inkDrawing" rotatedBoundingBox="9758,7986 14676,7490 15066,11366 10149,11861" semanticType="enclosure" shapeName="Other"/>
        </emma:interpretation>
      </emma:emma>
    </inkml:annotationXML>
    <inkml:trace contextRef="#ctx0" brushRef="#br0">0 153 16,'0'0'13,"0"0"1,0 0-4,0 0-1,0 0 2,0 0-2,0 0 2,0 0-2,0 0 0,0 0-2,0 0 0,0 0-2,0 0-1,0 0-1,0 0 0,0 0-1,0 0 0,0 0 0,0 0 0,28 8 1,-3-10-1,4 4 1,8-4-1,4 2 1,12-4-1,4 0-1,13-3 1,8 5-1,4-6 0,12 0-1,9-2 0,5 1 2,3 1-2,10 0-2,-4-2 2,2-1 0,-4 3-1,-7 0 0,-3 0 1,-9 3 0,-2-1-1,-10 2 2,-10 0-1,0 4 0,-4-2 0,-9 0 1,-9-2-1,-3 4 0,-12-2 0,-5 0 0,-5-2 1,-6 4-1,-21 0 0,22-5 0,-22 5 0,0 0 0,0 0 0,0 0 0,0 0 0,0 0 0,0 0-1,0 0-1,0 0-3,0 0-13,0 0-17,0 0 0,-31-6-1,3 4 1</inkml:trace>
    <inkml:trace contextRef="#ctx0" brushRef="#br0" timeOffset="1482.0026">80 101 13,'0'0'14,"0"0"-1,0 0-1,0 0 0,2 23-3,-2-23 0,0 0-1,0 0-3,-13 20-2,13-20 1,0 0-1,-6 21 0,6-21 1,0 0-2,-10 25 2,10-25 0,-14 18-2,14-18 2,-21 29-2,11-8 2,-11 10-2,5 2 1,-9 8-1,3 4 0,-5 9 0,-4 1 0,-3 9 0,1-4-1,-4 6 1,-6-7-2,-2 9 1,-4 6 0,-13 3-1,9-1 0,-3 8 0,-1-1 1,-7 5-1,7 3 1,0-7 0,12-3-1,10-7 1,-6-4 0,4-8-1,8-9 0,4-6 1,1-1-1,3-5 0,1-4 0,1 0 0,5-6 0,4-4 0,0-7 0,10-20 0,-11 31 1,11-31-1,0 0 0,0 0 1,0 0-1,0 0 0,0 0 0,0 0 0,0 0 0,0 0 0,0 0 0,0 0 0,0 0 0,0 0 0,0 0 0,0 0 0,0 0 0,0 0 1,0 0-1,0 0 0,0 0 0,0 0-2,0 0-3,31-22-16,-31 22-13,0 0-1,19-25 0</inkml:trace>
    <inkml:trace contextRef="#ctx0" brushRef="#br0" timeOffset="4446.0076">-1113 2043 21,'0'0'18,"0"0"-2,0 0-2,0 0-3,0 0 0,0 0-3,0 0-1,0 0-1,4 31-2,-4-31 1,6 19 0,-6-19 0,14 20-1,-14-20-1,17 25 0,-17-25 1,20 27-1,-8-9-1,1 5-1,3 2 1,0 5-1,5 1 0,1 4 0,1 0 0,6 7-1,8-3 1,-9 2-1,9 0 1,-4 2-1,12 3 0,-4 1 0,0 0 1,4 1-2,-4-5 2,2 6-1,-2-5 0,-2-1 0,-6-2 1,2-2-1,-4 0 0,-5-2 1,3 0-1,-4 3 0,1-3 1,-1 2-1,-1-2 1,1 2-1,0-2 0,-3-4 1,1-4-1,-1 2 0,-3-7 0,1-1 1,1 2-1,-3-5 0,3 5 1,-7-4-1,7 3 0,-1 1 1,3-2-1,-5-1 0,3-1 2,1 0-2,-6-3 0,5-1 0,-21-17 0,29 24 1,-29-24-1,24 19 0,-24-19 0,0 0 1,0 0-1,19 16 0,-19-16 0,0 0-1,0 0 1,0 0 0,0 0 0,0 0-1,0 0-2,0 0-1,-19 0-9,19 0-21,0 0-2,-8-20 1,8 20-1</inkml:trace>
    <inkml:trace contextRef="#ctx0" brushRef="#br0" timeOffset="5787.6101">260 3742 16,'0'0'13,"0"0"0,0 0-2,0 0-2,0 0-1,0 0 0,0 19 1,0-19-2,0 0 0,18-2 0,-18 2 0,23-4-2,-23 4 0,33 6-1,-13-4-1,7 2 1,2 0-2,6-4 1,1 6-1,12-10 0,-3 4 1,16-4-1,-3-2 0,15-2 0,-5-1-1,4 1 0,0 4 0,-1 0-1,-7 4 0,-5 0 1,-3 0-2,-7 6 1,-2-4 0,-4 2-1,6-2 1,-6-4 0,7-2 1,-1 0-2,4 0 2,2-4 0,3 6-1,-3-5 1,-4 7-1,5 0 0,-9 4 0,-2 1 0,-6-1 0,-6 0 1,0-2-1,1 2 0,-1-4 0,0-4 0,0 2 0,10 2 1,-10-6-2,12 4 1,-8 2 0,2 0 0,-7 0 0,-3 2 0,-2 4 0,-5-4 0,1 4 0,-23-6 0,26 6 0,-26-6 0,29 2 1,-29-2-1,29 0 0,-29 0-1,33 0 1,-17 0 0,-16 0 0,31 0 0,-31 0 0,22 0 0,-22 0-1,23 0 1,-23 0 1,22-2-1,-22 2 0,17-4-1,-17 4 0,0 0-3,24-10-6,-24 10-19,0 0-7,0 0 3,0 0-2</inkml:trace>
    <inkml:trace contextRef="#ctx0" brushRef="#br0" timeOffset="2964.0052">2525-68 19,'0'0'14,"0"0"-1,-18 6-2,18-6 0,0 0-3,0 0-1,-21 7 0,21-7-2,0 0-1,0 0 0,0 0 1,0 0-2,-14 18 0,14-18-1,0 0-1,0 0 1,-8 19-2,8-19 1,0 0-1,0 0-1,2 18 2,-2-18-1,0 0 2,0 0 0,0 0 0,0 0 0,0 0 0,0 0 0,0 0 0,8 19 0,-8-19-1,0 0 0,8 27 0,-8-27 0,17 22 0,-17-22 0,14 25 0,-14-25 0,18 29 1,-18-29-1,13 39 0,-5-21 0,-4 7 0,2-4 0,2-1-1,-3 1 1,7 2-1,2-5-1,3 5 2,-7-5-3,6 5 2,-1-2-1,1 1 2,4 3-2,-5 0 2,-1-1-1,1 3 1,9 0 0,-10 0-1,3 4 1,-1-7-1,7 3 1,-3 8-1,1-2 1,1 2 0,5 2-1,-4 2 1,5 2-1,3 3 1,-2-1-1,1-2 0,5 2 1,0 3-1,-6 1 1,4-2-1,-3 7 0,7-3 0,-8 3 0,4-1 0,0 3 0,4-5 0,-7 3 1,7-3-2,-2-2 2,-4-3-1,2-7 0,1 2 1,-5-6-1,-8-4 0,3-5 0,-3 1 1,-7-6-1,-14-19 0,21 26 0,-21-26-1,0 0 1,0 0-1,0 0-2,0 0-2,0 0-11,0 0-18,0 0-1,0 0 0</inkml:trace>
    <inkml:trace contextRef="#ctx0" brushRef="#br0" timeOffset="7519.2132">3817 1868 16,'0'0'21,"0"0"-2,0 0-6,0 0-1,0 0-3,0 0-2,-23 0-2,23 0 0,0 0-1,0 0-1,0 0 1,-18 23-1,18-23 0,-14 27-1,14-27 0,-21 35 0,11-13 0,-3-1-1,-1 10 0,-2-9-1,-1 5 1,-1 0 0,-1 6 1,-1-2-1,-3 2 1,1 0-1,3 0 0,-1 0 0,5-3 0,-1 3 0,2 0-1,-1-4 0,1 2 0,0 2 0,-11 0 0,3-2 0,-5 6 0,6 0 1,-5 2-1,3 0 0,5 0 1,1-2-1,3 3 0,6-5-1,2-2 2,-7-5-1,3-1 0,-2 2-1,-7-2 2,3 2-1,2 1 0,-3-1 1,1 0-1,-1 2 0,5-2 1,-2 2-1,-1-5 0,3-3 0,2-2 0,-7 3 0,3 1 1,0 2-1,-3-4 1,5-5-1,-2 7 1,-3-3-1,5-1 1,4 0-1,8-21 0,-15 35 1,15-35-1,-12 26 0,12-26 0,-6 21 0,6-21 0,0 0 0,-6 23 0,6-23 1,0 0-1,0 16 0,0-16 0,0 0 0,-10 25 0,10-25 1,0 0-1,-11 25 0,11-25 0,0 0 1,0 0-1,0 0 0,0 0 1,0 0-1,0 0 0,0 0 0,0 0-1,0 0 1,0 0 0,0 0 0,0 0 0,0 0 0,0 0 0,0 0 0,0 0-1,0 0-2,0 0-2,0 0-6,15-23-17,-15 23-6,0 0 0,2-19 1</inkml:trace>
  </inkml:traceGroup>
</inkml:ink>
</file>

<file path=ppt/ink/ink12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19.27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3316145C-A9E6-42D2-95F2-9835D1596796}" emma:medium="tactile" emma:mode="ink">
          <msink:context xmlns:msink="http://schemas.microsoft.com/ink/2010/main" type="inkDrawing" rotatedBoundingBox="10803,9099 13643,8100 14314,10007 11473,11006" semanticType="enclosure" shapeName="Other"/>
        </emma:interpretation>
      </emma:emma>
    </inkml:annotationXML>
    <inkml:trace contextRef="#ctx0" brushRef="#br0">2121 92 10,'-30'-12'16,"-9"-1"0,-2 1-4,-17 4-3,11-3-1,-21 7-2,11-4-1,-17 8 0,9-6-1,-9 8 0,6-2 0,-8 4-1,7-2 0,-9 6-1,0 1 1,-4 3-1,-2 4 0,-11 1 0,13-1-1,-8 9 0,6-4 1,0 10-1,8-3 1,0 10 0,15-3 0,-1 14 0,13-2 0,-4 11 0,10 0-1,4 8 2,2-1-1,10 8-1,3-3 0,7 2 0,5-4 1,-2 2-1,6 0 0,8-7 1,4 3-1,6-2 1,0-4-1,15 8 1,5-6 0,7 1 0,8-7-1,-1 2 0,11 1 0,0-1-1,15-6 1,-7-3-1,11-12 0,12-4 1,7-2-1,7-13 1,5-3 0,-1-7 0,3-8-1,4-6 1,-11 0-1,-4-2 0,1-3-1,-5-3 1,-4-3-1,4-3 1,-1-5-1,-1 0 1,4-6 0,0-6 0,1-2 0,-1-6-1,-4-7 0,2-3 1,-10-5-2,-10-8 2,-2 0-2,-13-14 1,-1 4 0,-20-7 0,-5-3 1,-6-7 0,-13 2 0,-6 1-1,-12 1 1,-8 4-1,-7 11 1,-5 4 0,-3 8 0,-14 9-1,-2 9 0,-2 9 1,-5 2 1,5 6-1,0 3 1,2 1-1,6 4 1,2-1-1,6 5 1,7 3 0,-1 2-2,-6 1 1,1 3 0,-7 4 0,0 2 0,0 2 0,0-2 0,-2 4 0,8-4-1,5 2 2,5-2-1,21 2 0,-20-9 0,20 9 0,0 0 0,0 0 0,-19-12 0,19 12-1,0 0-2,0 0-1,-24 17-4,24-17-15,0 0-11,-19 6 1,19-6-1</inkml:trace>
  </inkml:traceGroup>
</inkml:ink>
</file>

<file path=ppt/ink/ink12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21.95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CB810AB1-73B1-4759-8E24-F4EB7A47EFF7}" emma:medium="tactile" emma:mode="ink">
          <msink:context xmlns:msink="http://schemas.microsoft.com/ink/2010/main" type="writingRegion" rotatedBoundingBox="9828,6215 15513,5991 15579,7662 9894,7885"/>
        </emma:interpretation>
      </emma:emma>
    </inkml:annotationXML>
    <inkml:traceGroup>
      <inkml:annotationXML>
        <emma:emma xmlns:emma="http://www.w3.org/2003/04/emma" version="1.0">
          <emma:interpretation id="{E232292D-B5A1-4DB8-98C7-C44D4EB484DC}" emma:medium="tactile" emma:mode="ink">
            <msink:context xmlns:msink="http://schemas.microsoft.com/ink/2010/main" type="paragraph" rotatedBoundingBox="9828,6215 15513,5991 15579,7662 9894,7885" alignmentLevel="1"/>
          </emma:interpretation>
        </emma:emma>
      </inkml:annotationXML>
      <inkml:traceGroup>
        <inkml:annotationXML>
          <emma:emma xmlns:emma="http://www.w3.org/2003/04/emma" version="1.0">
            <emma:interpretation id="{754B1DAC-D8BD-483A-808E-91FA2069CA69}" emma:medium="tactile" emma:mode="ink">
              <msink:context xmlns:msink="http://schemas.microsoft.com/ink/2010/main" type="line" rotatedBoundingBox="9828,6215 15513,5991 15579,7662 9894,7885"/>
            </emma:interpretation>
          </emma:emma>
        </inkml:annotationXML>
        <inkml:traceGroup>
          <inkml:annotationXML>
            <emma:emma xmlns:emma="http://www.w3.org/2003/04/emma" version="1.0">
              <emma:interpretation id="{C8E18387-1617-4993-90AB-3601E27BF47A}" emma:medium="tactile" emma:mode="ink">
                <msink:context xmlns:msink="http://schemas.microsoft.com/ink/2010/main" type="inkWord" rotatedBoundingBox="9828,6215 11092,6165 11157,7831 9894,7880"/>
              </emma:interpretation>
              <emma:one-of disjunction-type="recognition" id="oneOf0">
                <emma:interpretation id="interp0" emma:lang="en-US" emma:confidence="0">
                  <emma:literal>Bar</emma:literal>
                </emma:interpretation>
                <emma:interpretation id="interp1" emma:lang="en-US" emma:confidence="0">
                  <emma:literal>Bet</emma:literal>
                </emma:interpretation>
                <emma:interpretation id="interp2" emma:lang="en-US" emma:confidence="0">
                  <emma:literal>Bort</emma:literal>
                </emma:interpretation>
                <emma:interpretation id="interp3" emma:lang="en-US" emma:confidence="0">
                  <emma:literal>Bur</emma:literal>
                </emma:interpretation>
                <emma:interpretation id="interp4" emma:lang="en-US" emma:confidence="0">
                  <emma:literal>Barr</emma:literal>
                </emma:interpretation>
              </emma:one-of>
            </emma:emma>
          </inkml:annotationXML>
          <inkml:trace contextRef="#ctx0" brushRef="#br0">800 668 7,'0'0'16,"0"0"-1,0 0-2,0 0 0,0 0-1,0 0 0,0 0-3,0 0 0,-19 15-2,19-15 0,0 0-1,0 0-1,0 0-1,0 0 0,0 0-1,0 0 0,-22 0 0,22 0-2,0 0 0,0 0 1,-23-15-1,23 15 1,-8-18 0,8 18-1,-18-25 1,11 7 0,7 18 0,-28-33 0,5 14-1,3-3-1,1 1 1,-5-3 1,-1 1-2,-2-2 0,3 3 0,-3-1 0,0 1 0,-7-1 0,-1 1 0,0-5 0,-2 0 0,-6 0-2,8-5 4,-4 1-2,2 2 0,9 2 0,-1 3 0,0-1 0,7 9 0,22 16 1,-33-29-2,33 29 1,-15-19 0,15 19 0,0 0-2,0 0 2,-8-18 0,8 18 0,0 0 2,0 0-4,0 0 0,0 0-4,0 0-20,0 0-8,0 0-2,0 0 1</inkml:trace>
          <inkml:trace contextRef="#ctx0" brushRef="#br0" timeOffset="2761.2046">-523-802 17,'15'-24'26,"-15"24"-3,0 0-4,14-29-5,-14 29-3,29-27-3,-29 27-2,41-27 0,-19 23-1,9-10-1,-8 12-1,10-6 0,-11 14-1,7-6 0,-7 8 0,3-2-1,-3 7 0,-3-1 0,-19-12-1,29 35 1,-19-15-1,-12 7 0,-8 4 1,-11 6-1,-8 2 1,-1 4-1,1-6 0,-6 4 0,2-6 1,7-6-1,7-9 0,19-20 0,-12 25 0,12-25 1,0 0-1,20 6 1,-20-6-1,43-6 0,-16 6 1,2 0-1,-3 4 1,11 0-1,0 4 1,0 2-1,-4 7 0,0 1 0,-5 5 0,-3 6 1,-2 1-1,-11-5 0,-8 2 0,-8 2 0,-10-1 0,-5 1 1,-12-8-1,-4 1 0,-1-3 0,-3 3-1,-4-9 1,4 1-1,8-6 1,2-6-2,7-2 0,1 0-1,21 0-3,-22-12-7,20-9-20,2 21-1,0-35 0,4 17 1</inkml:trace>
          <inkml:trace contextRef="#ctx0" brushRef="#br0" timeOffset="1887.6031">-441-861 36,'-12'-19'21,"12"19"-2,0 0 0,0 0-5,0 0-3,4 25-4,-8 4 0,12-5 0,-10 25-3,13-3 1,-11 15-2,8-5-1,-4 5 0,2-1 0,0-3-1,2-9 0,-4-5 0,1-4 0,-3-6 0,-2-7-1,-2-1 1,0 0-1,2-25 1,-5 34-1,5-34 0,0 31-1,0-31-1,0 0-1,0 0-5,9 21-12,-9-21-14,8-21-1,-6 1 1</inkml:trace>
          <inkml:trace contextRef="#ctx0" brushRef="#br0" timeOffset="3510.0061">254-531 8,'-20'6'28,"20"-6"0,4 19-9,-12 10-4,8-29-3,2 55-4,4-26-1,-14 16-1,16-10-1,-12 6-1,10-6 0,-4-2-1,2-9 0,-4 1-1,0-25 0,6 27 0,-6-27-1,0 0 0,0 0 0,0 0-1,0 0 1,0 0-1,0 0 0,0 0 0,0 0 1,-12-27-1,10 11 0,2-9 1,2 0-1,2-8-1,0 5 2,7-5-1,1-2 0,2-4 0,3 8 0,-1-2 0,11 5 0,-3-5 0,1 8 0,1-4 0,7 7-1,-4 3 1,0 5 0,-3 2 0,-5 3 0,-1 7 0,-1 2-1,-19 0 1,28 11-1,-28-11 0,25 16-2,-25-16-5,21 20-20,-21-20-4,0 0-3,0 0 2</inkml:trace>
        </inkml:traceGroup>
        <inkml:traceGroup>
          <inkml:annotationXML>
            <emma:emma xmlns:emma="http://www.w3.org/2003/04/emma" version="1.0">
              <emma:interpretation id="{7CCE13FB-4512-488C-BB10-5884DA1C685A}" emma:medium="tactile" emma:mode="ink">
                <msink:context xmlns:msink="http://schemas.microsoft.com/ink/2010/main" type="inkWord" rotatedBoundingBox="13559,6195 15518,6118 15579,7662 13619,7739"/>
              </emma:interpretation>
              <emma:one-of disjunction-type="recognition" id="oneOf1">
                <emma:interpretation id="interp5" emma:lang="en-US" emma:confidence="0">
                  <emma:literal>rate</emma:literal>
                </emma:interpretation>
                <emma:interpretation id="interp6" emma:lang="en-US" emma:confidence="0">
                  <emma:literal>19th</emma:literal>
                </emma:interpretation>
                <emma:interpretation id="interp7" emma:lang="en-US" emma:confidence="0">
                  <emma:literal>CCH</emma:literal>
                </emma:interpretation>
                <emma:interpretation id="interp8" emma:lang="en-US" emma:confidence="0">
                  <emma:literal>ICH</emma:literal>
                </emma:interpretation>
                <emma:interpretation id="interp9" emma:lang="en-US" emma:confidence="0">
                  <emma:literal>NCH</emma:literal>
                </emma:interpretation>
              </emma:one-of>
            </emma:emma>
          </inkml:annotationXML>
          <inkml:trace contextRef="#ctx0" brushRef="#br0" timeOffset="5756.4101">3266 590 16,'0'0'15,"0"0"-2,0 0 0,0 0-3,0 0 1,0 0-3,0 0-1,0 0-2,0 0 0,0 0-1,0 0 0,0 0 1,0 0 0,0 0-1,0 0 0,0 0 0,0 0-1,0 0-1,0 0 0,0 0-1,0 0 1,-4-20-1,4 20 1,0 0 0,20-25 0,-20 25 1,27-39 0,-13 15-1,9-7-1,-1-6 2,7-6-3,2-7 0,4-1 0,2-2 0,0-3 0,1 3 0,-3-3 1,2 5-1,0 4 0,-2 4 0,-8 4 1,-1 4-1,-1 2 1,-9 4-1,1 11 0,-17 18 0,14-29 0,-14 29-1,0 0-1,0 0-2,0 0-4,0 0-24,-25-10-3,25 10 0,0 0 0</inkml:trace>
          <inkml:trace contextRef="#ctx0" brushRef="#br0" timeOffset="6739.2118">4404-792 7,'-19'-6'28,"19"6"0,-8-18-11,8 18 1,-18-27-6,18 27-3,-27-27-2,8 19-2,19 8-1,-38-20-1,17 16 0,-6 12-1,1 2-1,-7 13 1,2-3 0,-4 17-1,5 2 1,1 12 0,4 7 0,5 2 0,14-1 0,-1 3 0,22-1-1,-1-3 0,13-7 0,-1-10 0,11-6-1,2-10 0,6-9 1,1-8-1,-3-8 1,2-8-1,-2-6 0,6-5-1,-12-3-1,0-7-1,-15 8-3,17-9-14,-22 5-16,-3-2 1,-14 27 0</inkml:trace>
          <inkml:trace contextRef="#ctx0" brushRef="#br0" timeOffset="7222.8127">4769-1009 17,'-19'0'29,"19"0"-9,-10 35 2,16-15-7,-18 25-2,18-8-3,-14 21-1,14-5-1,-12 9-3,10-3-1,-8 7-1,4-10 0,-2 1-2,2-6 1,0-3-1,0-9 0,0-7-1,0-7 1,2-6-2,-2-19 1,0 0-1,14 18 0,-14-18-3,0 0-2,21-37-8,-21 37-15,-2-31-6,-3 11 1,3-11 0</inkml:trace>
          <inkml:trace contextRef="#ctx0" brushRef="#br0" timeOffset="7987.214">4771-590 10,'0'0'29,"26"-23"-2,-26 23-10,33-16-2,-16 14-7,9-11-2,5 9-3,2-8-1,2 8-1,-5-4-1,3 3-2,-10 1-1,7-2-3,-30 6-2,31-8-2,-31 8-3,0 0 0,19-8 1,-19 8 1,14-19 1,-14 19 2,8-24 2,-8 24 3,6-33 2,-2 14 1,-4 1 2,-4-3 1,4 21 2,-4-28 1,2 5 2,2 23 1,-8-27 1,8 27 1,-10-18 0,10 18 1,0 0-3,0 0-1,-2-31 0,2 31-2,0 0-1,0 0 0,0 0-1,0 0 0,0 0-1,0 0-1,0 0 0,0 0-1,0 0 1,0 0-1,0 0 0,0 0 0,0 0 0,0 0-1,0 0 0,0 0 0,0 0 1,0 0-1,6-18 0,-6 18 0,0 0 0,0 0 0,0 0 1,0 0-1,-15 32 1,9-5 0,0 8 1,-2 12 0,2 2-1,2 11 1,0 4 0,6 1-1,-2-1 0,4-4 0,2-7 1,-4-4-2,0-8 0,0-6 0,4-4 0,-8-8 0,2-5 0,0-18 0,2 23 0,-2-23-2,0 0 0,0 0-3,0 0-12,0 0-18,4-25-1,-4 25 1,-2-31 0</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30.958"/>
    </inkml:context>
    <inkml:brush xml:id="br0">
      <inkml:brushProperty name="width" value="0.08333" units="cm"/>
      <inkml:brushProperty name="height" value="0.08333" units="cm"/>
      <inkml:brushProperty name="fitToCurve" value="1"/>
    </inkml:brush>
  </inkml:definitions>
  <inkml:trace contextRef="#ctx0" brushRef="#br0">10 50 24,'0'0'26,"0"0"-7,0 0-2,0 0-5,0 0-3,0 0-2,0 0 0,0 0-1,22 0 0,-22 0-1,35-13-1,-14 9 0,14-8-1,-5 6-1,5-2 0,2 3 0,-6 3-1,2 7 0,-11 1 0,-3 6-1,-19-12 1,22 33 0,-26-12-1,-6 1 0,-6-1 0,-7 1 0,0-1 0,-3-2 0,-1-5 0,3 0 0,5-3 0,19-11 0,-20 12 0,20-12 0,0 0 0,0 0 0,22 15 0,-22-15-1,41 10 1,-16-2 0,3 0 0,1 3 0,0 1 0,0 0 0,-9 1 0,-20-13 0,23 33 1,-30-15-1,-3 1 0,-14 1 0,-9-1 0,-4 1 0,-4-3 0,-4-1 1,2-5-2,2-5 1,0-2-1,16-8-2,1 6-4,24-2-25,-29-23-3,29 23 1,-6-24-2</inkml:trace>
</inkml:ink>
</file>

<file path=ppt/ink/ink12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10.05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A0082B53-979A-407F-9DFC-0AE68DD17E04}" emma:medium="tactile" emma:mode="ink">
          <msink:context xmlns:msink="http://schemas.microsoft.com/ink/2010/main" type="inkDrawing" rotatedBoundingBox="9758,7986 14676,7490 15066,11366 10149,11861" semanticType="enclosure" shapeName="Other"/>
        </emma:interpretation>
      </emma:emma>
    </inkml:annotationXML>
    <inkml:trace contextRef="#ctx0" brushRef="#br0">0 153 16,'0'0'13,"0"0"1,0 0-4,0 0-1,0 0 2,0 0-2,0 0 2,0 0-2,0 0 0,0 0-2,0 0 0,0 0-2,0 0-1,0 0-1,0 0 0,0 0-1,0 0 0,0 0 0,0 0 0,28 8 1,-3-10-1,4 4 1,8-4-1,4 2 1,12-4-1,4 0-1,13-3 1,8 5-1,4-6 0,12 0-1,9-2 0,5 1 2,3 1-2,10 0-2,-4-2 2,2-1 0,-4 3-1,-7 0 0,-3 0 1,-9 3 0,-2-1-1,-10 2 2,-10 0-1,0 4 0,-4-2 0,-9 0 1,-9-2-1,-3 4 0,-12-2 0,-5 0 0,-5-2 1,-6 4-1,-21 0 0,22-5 0,-22 5 0,0 0 0,0 0 0,0 0 0,0 0 0,0 0 0,0 0-1,0 0-1,0 0-3,0 0-13,0 0-17,0 0 0,-31-6-1,3 4 1</inkml:trace>
    <inkml:trace contextRef="#ctx0" brushRef="#br0" timeOffset="1482.0026">80 101 13,'0'0'14,"0"0"-1,0 0-1,0 0 0,2 23-3,-2-23 0,0 0-1,0 0-3,-13 20-2,13-20 1,0 0-1,-6 21 0,6-21 1,0 0-2,-10 25 2,10-25 0,-14 18-2,14-18 2,-21 29-2,11-8 2,-11 10-2,5 2 1,-9 8-1,3 4 0,-5 9 0,-4 1 0,-3 9 0,1-4-1,-4 6 1,-6-7-2,-2 9 1,-4 6 0,-13 3-1,9-1 0,-3 8 0,-1-1 1,-7 5-1,7 3 1,0-7 0,12-3-1,10-7 1,-6-4 0,4-8-1,8-9 0,4-6 1,1-1-1,3-5 0,1-4 0,1 0 0,5-6 0,4-4 0,0-7 0,10-20 0,-11 31 1,11-31-1,0 0 0,0 0 1,0 0-1,0 0 0,0 0 0,0 0 0,0 0 0,0 0 0,0 0 0,0 0 0,0 0 0,0 0 0,0 0 0,0 0 0,0 0 0,0 0 1,0 0-1,0 0 0,0 0 0,0 0-2,0 0-3,31-22-16,-31 22-13,0 0-1,19-25 0</inkml:trace>
    <inkml:trace contextRef="#ctx0" brushRef="#br0" timeOffset="4446.0076">-1113 2043 21,'0'0'18,"0"0"-2,0 0-2,0 0-3,0 0 0,0 0-3,0 0-1,0 0-1,4 31-2,-4-31 1,6 19 0,-6-19 0,14 20-1,-14-20-1,17 25 0,-17-25 1,20 27-1,-8-9-1,1 5-1,3 2 1,0 5-1,5 1 0,1 4 0,1 0 0,6 7-1,8-3 1,-9 2-1,9 0 1,-4 2-1,12 3 0,-4 1 0,0 0 1,4 1-2,-4-5 2,2 6-1,-2-5 0,-2-1 0,-6-2 1,2-2-1,-4 0 0,-5-2 1,3 0-1,-4 3 0,1-3 1,-1 2-1,-1-2 1,1 2-1,0-2 0,-3-4 1,1-4-1,-1 2 0,-3-7 0,1-1 1,1 2-1,-3-5 0,3 5 1,-7-4-1,7 3 0,-1 1 1,3-2-1,-5-1 0,3-1 2,1 0-2,-6-3 0,5-1 0,-21-17 0,29 24 1,-29-24-1,24 19 0,-24-19 0,0 0 1,0 0-1,19 16 0,-19-16 0,0 0-1,0 0 1,0 0 0,0 0 0,0 0-1,0 0-2,0 0-1,-19 0-9,19 0-21,0 0-2,-8-20 1,8 20-1</inkml:trace>
    <inkml:trace contextRef="#ctx0" brushRef="#br0" timeOffset="5787.6101">260 3742 16,'0'0'13,"0"0"0,0 0-2,0 0-2,0 0-1,0 0 0,0 19 1,0-19-2,0 0 0,18-2 0,-18 2 0,23-4-2,-23 4 0,33 6-1,-13-4-1,7 2 1,2 0-2,6-4 1,1 6-1,12-10 0,-3 4 1,16-4-1,-3-2 0,15-2 0,-5-1-1,4 1 0,0 4 0,-1 0-1,-7 4 0,-5 0 1,-3 0-2,-7 6 1,-2-4 0,-4 2-1,6-2 1,-6-4 0,7-2 1,-1 0-2,4 0 2,2-4 0,3 6-1,-3-5 1,-4 7-1,5 0 0,-9 4 0,-2 1 0,-6-1 0,-6 0 1,0-2-1,1 2 0,-1-4 0,0-4 0,0 2 0,10 2 1,-10-6-2,12 4 1,-8 2 0,2 0 0,-7 0 0,-3 2 0,-2 4 0,-5-4 0,1 4 0,-23-6 0,26 6 0,-26-6 0,29 2 1,-29-2-1,29 0 0,-29 0-1,33 0 1,-17 0 0,-16 0 0,31 0 0,-31 0 0,22 0 0,-22 0-1,23 0 1,-23 0 1,22-2-1,-22 2 0,17-4-1,-17 4 0,0 0-3,24-10-6,-24 10-19,0 0-7,0 0 3,0 0-2</inkml:trace>
    <inkml:trace contextRef="#ctx0" brushRef="#br0" timeOffset="2964.0052">2525-68 19,'0'0'14,"0"0"-1,-18 6-2,18-6 0,0 0-3,0 0-1,-21 7 0,21-7-2,0 0-1,0 0 0,0 0 1,0 0-2,-14 18 0,14-18-1,0 0-1,0 0 1,-8 19-2,8-19 1,0 0-1,0 0-1,2 18 2,-2-18-1,0 0 2,0 0 0,0 0 0,0 0 0,0 0 0,0 0 0,0 0 0,8 19 0,-8-19-1,0 0 0,8 27 0,-8-27 0,17 22 0,-17-22 0,14 25 0,-14-25 0,18 29 1,-18-29-1,13 39 0,-5-21 0,-4 7 0,2-4 0,2-1-1,-3 1 1,7 2-1,2-5-1,3 5 2,-7-5-3,6 5 2,-1-2-1,1 1 2,4 3-2,-5 0 2,-1-1-1,1 3 1,9 0 0,-10 0-1,3 4 1,-1-7-1,7 3 1,-3 8-1,1-2 1,1 2 0,5 2-1,-4 2 1,5 2-1,3 3 1,-2-1-1,1-2 0,5 2 1,0 3-1,-6 1 1,4-2-1,-3 7 0,7-3 0,-8 3 0,4-1 0,0 3 0,4-5 0,-7 3 1,7-3-2,-2-2 2,-4-3-1,2-7 0,1 2 1,-5-6-1,-8-4 0,3-5 0,-3 1 1,-7-6-1,-14-19 0,21 26 0,-21-26-1,0 0 1,0 0-1,0 0-2,0 0-2,0 0-11,0 0-18,0 0-1,0 0 0</inkml:trace>
    <inkml:trace contextRef="#ctx0" brushRef="#br0" timeOffset="7519.2132">3817 1868 16,'0'0'21,"0"0"-2,0 0-6,0 0-1,0 0-3,0 0-2,-23 0-2,23 0 0,0 0-1,0 0-1,0 0 1,-18 23-1,18-23 0,-14 27-1,14-27 0,-21 35 0,11-13 0,-3-1-1,-1 10 0,-2-9-1,-1 5 1,-1 0 0,-1 6 1,-1-2-1,-3 2 1,1 0-1,3 0 0,-1 0 0,5-3 0,-1 3 0,2 0-1,-1-4 0,1 2 0,0 2 0,-11 0 0,3-2 0,-5 6 0,6 0 1,-5 2-1,3 0 0,5 0 1,1-2-1,3 3 0,6-5-1,2-2 2,-7-5-1,3-1 0,-2 2-1,-7-2 2,3 2-1,2 1 0,-3-1 1,1 0-1,-1 2 0,5-2 1,-2 2-1,-1-5 0,3-3 0,2-2 0,-7 3 0,3 1 1,0 2-1,-3-4 1,5-5-1,-2 7 1,-3-3-1,5-1 1,4 0-1,8-21 0,-15 35 1,15-35-1,-12 26 0,12-26 0,-6 21 0,6-21 0,0 0 0,-6 23 0,6-23 1,0 0-1,0 16 0,0-16 0,0 0 0,-10 25 0,10-25 1,0 0-1,-11 25 0,11-25 0,0 0 1,0 0-1,0 0 0,0 0 1,0 0-1,0 0 0,0 0 0,0 0-1,0 0 1,0 0 0,0 0 0,0 0 0,0 0 0,0 0 0,0 0 0,0 0-1,0 0-2,0 0-2,0 0-6,15-23-17,-15 23-6,0 0 0,2-19 1</inkml:trace>
  </inkml:traceGroup>
</inkml:ink>
</file>

<file path=ppt/ink/ink12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19.27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661EF2E7-B263-4097-AA90-4B264874951F}" emma:medium="tactile" emma:mode="ink">
          <msink:context xmlns:msink="http://schemas.microsoft.com/ink/2010/main" type="inkDrawing" rotatedBoundingBox="10803,9099 13643,8100 14314,10007 11473,11006" hotPoints="13771,9624 12505,10890 11238,9624 12505,8358" semanticType="enclosure" shapeName="Circle"/>
        </emma:interpretation>
      </emma:emma>
    </inkml:annotationXML>
    <inkml:trace contextRef="#ctx0" brushRef="#br0">2121 92 10,'-30'-12'16,"-9"-1"0,-2 1-4,-17 4-3,11-3-1,-21 7-2,11-4-1,-17 8 0,9-6-1,-9 8 0,6-2 0,-8 4-1,7-2 0,-9 6-1,0 1 1,-4 3-1,-2 4 0,-11 1 0,13-1-1,-8 9 0,6-4 1,0 10-1,8-3 1,0 10 0,15-3 0,-1 14 0,13-2 0,-4 11 0,10 0-1,4 8 2,2-1-1,10 8-1,3-3 0,7 2 0,5-4 1,-2 2-1,6 0 0,8-7 1,4 3-1,6-2 1,0-4-1,15 8 1,5-6 0,7 1 0,8-7-1,-1 2 0,11 1 0,0-1-1,15-6 1,-7-3-1,11-12 0,12-4 1,7-2-1,7-13 1,5-3 0,-1-7 0,3-8-1,4-6 1,-11 0-1,-4-2 0,1-3-1,-5-3 1,-4-3-1,4-3 1,-1-5-1,-1 0 1,4-6 0,0-6 0,1-2 0,-1-6-1,-4-7 0,2-3 1,-10-5-2,-10-8 2,-2 0-2,-13-14 1,-1 4 0,-20-7 0,-5-3 1,-6-7 0,-13 2 0,-6 1-1,-12 1 1,-8 4-1,-7 11 1,-5 4 0,-3 8 0,-14 9-1,-2 9 0,-2 9 1,-5 2 1,5 6-1,0 3 1,2 1-1,6 4 1,2-1-1,6 5 1,7 3 0,-1 2-2,-6 1 1,1 3 0,-7 4 0,0 2 0,0 2 0,0-2 0,-2 4 0,8-4-1,5 2 2,5-2-1,21 2 0,-20-9 0,20 9 0,0 0 0,0 0 0,-19-12 0,19 12-1,0 0-2,0 0-1,-24 17-4,24-17-15,0 0-11,-19 6 1,19-6-1</inkml:trace>
  </inkml:traceGroup>
</inkml:ink>
</file>

<file path=ppt/ink/ink1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20:33.517"/>
    </inkml:context>
    <inkml:brush xml:id="br0">
      <inkml:brushProperty name="width" value="0.05833" units="cm"/>
      <inkml:brushProperty name="height" value="0.05833" units="cm"/>
      <inkml:brushProperty name="fitToCurve" value="1"/>
    </inkml:brush>
  </inkml:definitions>
  <inkml:trace contextRef="#ctx0" brushRef="#br0">13674 1713 19,'0'0'30,"0"0"1,0 0-7,8-22-8,-8 48-1,0-26-5,13 43-2,2-14-2,-13 16-1,10-4-2,-5 6 1,3-3-2,-7-1-1,1-7 0,0-2-1,2 0 0,-3-8-1,-1-3-1,-2-23-2,4 34-1,-4-34-4,4 22-11,-4-22-13,0 0-2,11-24 2,-11 24 0</inkml:trace>
  <inkml:trace contextRef="#ctx0" brushRef="#br0" timeOffset="280.8005">13900 1645 40,'0'0'33,"0"0"1,0 0-1,0 0-26,7 34 0,3 4-2,3 2-3,0 7 1,2 2-1,-7 5-1,3-3 2,-7-4-3,2-7-2,-1-6 0,-3 0-1,-2-34-4,0 45-12,0-45-13,4 19-4,-4-19 3,0 0 0</inkml:trace>
  <inkml:trace contextRef="#ctx0" brushRef="#br0" timeOffset="546.001">13790 2017 27,'0'0'33,"9"-21"0,10 10 0,-19 11-16,46-25-9,-18 18-3,10-5-2,0-1-2,-2 4-3,11-1-2,-28 10-6,21-13-15,-40 13-9,36 0 1,-36 0-1</inkml:trace>
  <inkml:trace contextRef="#ctx0" brushRef="#br0" timeOffset="1076.4019">14339 1907 20,'0'0'32,"0"0"3,0 0-3,0 0-15,0 0-7,32 2-2,-6-11-3,-1 9-1,5-8-2,-3 3-1,3-1 0,0 0-1,-7 1-1,5-1-2,-28 6-5,36-17-20,-36 17-6,29-2-1,-29 2 0</inkml:trace>
  <inkml:trace contextRef="#ctx0" brushRef="#br0" timeOffset="5959.2105">15393 1883 26,'0'0'33,"0"0"1,32-2 1,-32 2-20,55 2-6,-19 0-2,13-19-4,2 4 0,2-4-3,-6 3 1,4-1-3,-7-5 0,-14 8-2,10-10-6,-40 22-16,34-2-8,-34 2 0,19-10 0</inkml:trace>
  <inkml:trace contextRef="#ctx0" brushRef="#br0" timeOffset="6364.8112">16110 1619 42,'0'0'33,"0"0"1,-15-21-1,15 21-27,0 0 1,-21 23-3,21-23 0,-15 34-1,15-8 1,-6 14 0,4 1-3,0 3 1,10 1-1,3 2 0,8-2 0,4-5 0,1-3-1,12-14 1,-2-8 0,4-9-1,-4-6 0,4-6 1,-8-9-2,-1-8 0,-5-5 1,-5-11-2,-2-3 1,-7-5-1,-10 2 1,0-2-2,-10 7 1,1-5-3,-16 11 0,12 0-6,-25 25-18,14-8-5,1 9-2,2-1 2</inkml:trace>
  <inkml:trace contextRef="#ctx0" brushRef="#br0" timeOffset="6723.6118">16564 1719 47,'2'19'35,"-2"-19"1,19 7-1,0-24-30,-19 17 0,41 2-3,-12-4 0,5-3-2,0-1 0,-6 2 0,-1-5-1,-1 5 0,6-7-4,-32 11-4,34-10-17,-34 10-7,19-2-1,-19 2 0</inkml:trace>
  <inkml:trace contextRef="#ctx0" brushRef="#br0" timeOffset="7269.6128">17024 1721 41,'0'0'31,"22"-10"-1,-22 10-8,31-15-20,-7 13 1,1-3-5,11-5-1,-8 5-5,8-16-7,-9 13-6,-1-5-8,3-9 1</inkml:trace>
  <inkml:trace contextRef="#ctx0" brushRef="#br0" timeOffset="7066.8124">17073 1532 32,'-8'-28'32,"8"28"2,0 0-1,-3-30-20,3 30-1,-6 24-5,-2 1 1,6 1-3,-7 8-2,7 6 2,4 14-3,-10-5-1,16 2 0,-6-2-1,9-5-1,-11-3 0,4-5 0,-6-4-2,2-32-1,0 36-4,0-36-17,0 0-11,0 0 0,0 0-2</inkml:trace>
  <inkml:trace contextRef="#ctx0" brushRef="#br0" timeOffset="7503.6132">17398 1472 18,'2'-34'33,"-2"34"-1,-7-21 3,7 21-15,-19 2-5,19-2-5,-19 32-1,19-7-4,-2 22-1,-2-6 1,4 14-2,-2 3-1,8 3-1,-6-3 0,19-3 0,-13-8-1,-3-9-2,3-1-1,13-16-7,-23 9-27,4-30 0,0 0-1,0 0 0</inkml:trace>
  <inkml:trace contextRef="#ctx0" brushRef="#br0" timeOffset="1965.6035">13754 2531 41,'0'0'30,"17"-28"-7,-17 28-3,0 0-4,17 21-4,-17-21-3,17 39-2,-2-16-1,-7 18 0,7-1-2,-4 9-2,-3 0 0,3 2 0,-3 0 0,1-6-2,-3 0 1,-2-7-2,1-2 1,-5-12-1,0-3 0,0-21-3,0 19 0,0-19-5,0 0-12,0 0-13,0 0-1,-13-17 1,13 17-1</inkml:trace>
  <inkml:trace contextRef="#ctx0" brushRef="#br0" timeOffset="2246.404">14000 2510 27,'7'-28'32,"-7"9"1,0 19-1,0 0-20,29-9-1,-22 39-3,10-7-2,2 22 0,-7-2-1,-1 12-3,8-4 1,-2 5-1,0-3-2,-2-4 0,-2-4-1,-5-7-2,3-6-1,8-11-3,-32 9-13,13-30-15,2 19 0,-2-19-1,0 0 2</inkml:trace>
  <inkml:trace contextRef="#ctx0" brushRef="#br0" timeOffset="2496.0043">13867 2863 26,'0'0'32,"0"0"1,0 0-2,50-21-11,-22 12-16,21-3 0,-5 3-4,1-2-2,6-4-5,-19 18-13,4-10-11,-7 5-3,-3 0 3</inkml:trace>
  <inkml:trace contextRef="#ctx0" brushRef="#br0" timeOffset="2776.8049">14395 2757 39,'0'0'32,"4"23"2,-4-23-1,25 9-27,7-16 1,-4 11-2,10-12 0,-2 4-2,2-5 0,-4 5 0,8-2-2,-6-1-1,-6 7-3,8-8-6,-19 16-23,3-8-2,-22 0-1,0 0-1</inkml:trace>
  <inkml:trace contextRef="#ctx0" brushRef="#br0" timeOffset="8314.8146">15451 2731 36,'0'0'33,"0"0"2,0 0-11,19-4-5,-19 4-6,53-4-6,-21 8 0,14-11-5,1 7 1,6-8-3,0 6 1,-4-5-3,-7-1 0,-10 6-2,10-11-4,-42 13-8,26-4-20,-26 4 1,0 0-1,0 0 2</inkml:trace>
  <inkml:trace contextRef="#ctx0" brushRef="#br0" timeOffset="8767.2154">16142 2461 5,'0'0'28,"13"-35"2,0 16-1,-13 19-14,8-27-1,-8 27-3,0 0-2,-19 2-2,19-2-1,-28 27 0,18-10-2,-9 24 0,12-3-1,-1 9-1,14 0 0,-4 6 0,11 5-1,-2-11 0,6-5 0,6-8 0,2-6 0,3-11-1,4-6 1,-5-7 0,9-13-1,-4-5-1,0-3 1,-11-11 0,3 0-1,-16-10-1,-2 2 1,-6-9-1,-10 2 0,3-2 0,-20 3 0,12-1-3,-19 16-2,26-16-11,-24 24-16,8-5-2,-1 14 2,25 10-1</inkml:trace>
  <inkml:trace contextRef="#ctx0" brushRef="#br0" timeOffset="9172.8158">16556 2637 39,'0'0'33,"0"0"2,0 0-2,36 0-26,-36 0-1,46-2-3,-20 2-2,3-8 0,-1 1-2,0 5 0,-1-6-1,-27 8-2,51-13-7,-51 13-19,32 2-4,-32-2 2,25-9-1</inkml:trace>
  <inkml:trace contextRef="#ctx0" brushRef="#br0" timeOffset="9796.8172">17031 2601 47,'0'0'33,"0"0"3,0 0-2,21-17-26,0 23-1,-2-12-2,13 6-1,0-4-3,2-5 3,8 1-4,-8-7 2,4 6-3,-8-8 1,-2 9-4,-1-9-2,-27 17-5,49-19-14,-49 19-9,30-15-3,-30 15 4</inkml:trace>
  <inkml:trace contextRef="#ctx0" brushRef="#br0" timeOffset="9562.8167">17090 2341 26,'9'-21'34,"-9"21"1,4-34 1,-4 34-21,-4-26-2,4 26-4,0 0-3,-20 11-1,20-11-1,0 43-1,-2-9-1,0 8 0,6 3-1,1 6 2,-3 2-3,2-2 1,0 3-1,-4-12 0,2-3 0,1-12 1,1-1-2,-4-26-2,2 32 0,-2-32-2,0 0-8,0 0-21,0 0-4,0 0 0,-4-19 1</inkml:trace>
  <inkml:trace contextRef="#ctx0" brushRef="#br0" timeOffset="10186.8177">17446 2275 33,'-17'-32'33,"17"32"1,-8-25 0,14-1-21,-6 26-1,0 0-5,0 0 1,4 24-3,-4 3 0,-2 9 0,-10 13-2,20 7-1,-14 12 0,14-4 0,-14 8-1,8-6 1,2 0-1,9-8 0,12-9 1,-16-6-1,6-14-1,-5-3 0,14-9 1,-24-17-3,25 17 1,-25-17-2,0 0-1,0 0-3,32-34-18,-32 34-13,-19-30-1,19 30 2,-17-42-2</inkml:trace>
</inkml:ink>
</file>

<file path=ppt/ink/ink13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2:20.911"/>
    </inkml:context>
    <inkml:brush xml:id="br0">
      <inkml:brushProperty name="width" value="0.05833" units="cm"/>
      <inkml:brushProperty name="height" value="0.05833" units="cm"/>
      <inkml:brushProperty name="color" value="#177D36"/>
      <inkml:brushProperty name="fitToCurve" value="1"/>
    </inkml:brush>
  </inkml:definitions>
  <inkml:traceGroup>
    <inkml:annotationXML>
      <emma:emma xmlns:emma="http://www.w3.org/2003/04/emma" version="1.0">
        <emma:interpretation id="{70C1C981-641A-47E7-A301-2ADBDD5D7A60}" emma:medium="tactile" emma:mode="ink">
          <msink:context xmlns:msink="http://schemas.microsoft.com/ink/2010/main" type="inkDrawing" rotatedBoundingBox="8612,7474 10166,4125 12414,5168 10860,8517" hotPoints="11962,6414 10435,7941 8908,6414 10435,4887" semanticType="enclosure" shapeName="Circle">
            <msink:sourceLink direction="with" ref="{BC7C2338-14B7-479E-B226-4F2BBE2967B9}"/>
          </msink:context>
        </emma:interpretation>
      </emma:emma>
    </inkml:annotationXML>
    <inkml:trace contextRef="#ctx0" brushRef="#br0">1299 392 4,'-68'-5'22,"0"7"-11,0 11 0,-8 7-1,-7 17 0,-3 8-2,-3 19-1,-1 14-2,1 18-2,-2 13-2,3 16-2,3 4 1,9 14-1,6 9 1,13 8 0,11-4-1,9 2 1,17 0-1,7-1 2,15 3-2,11-10 1,18-2 0,6-15 0,12-4 0,15-14 1,14-11-2,13-13 2,6-20-1,10-9 0,12-25 1,7-7-1,8-23 2,4-14-1,0-21 1,10-13 0,-4-29 2,6-14-1,-10-25 1,5-10 0,-12-18 0,1-11 1,-16-20-1,-5-4-1,-12-10 0,-13-5-1,-16-1 0,-16-7 0,-21-8-1,-18 12-1,-24-2 0,-17 11 1,-24 10-2,-18 16 1,-24 13-1,-11 24 1,-12 20 0,-15 23-2,-4 31 0,-6 27-1,2 30-2,-10 19-5,16 37-6,-4 3-14,9 7 0,7 14 2</inkml:trace>
  </inkml:traceGroup>
</inkml:ink>
</file>

<file path=ppt/ink/ink13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21.95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E7766EB1-28F4-4D61-A6DD-E2B4559A7043}" emma:medium="tactile" emma:mode="ink">
          <msink:context xmlns:msink="http://schemas.microsoft.com/ink/2010/main" type="writingRegion" rotatedBoundingBox="9832,6206 16054,6128 16075,7769 9852,7848"/>
        </emma:interpretation>
      </emma:emma>
    </inkml:annotationXML>
    <inkml:traceGroup>
      <inkml:annotationXML>
        <emma:emma xmlns:emma="http://www.w3.org/2003/04/emma" version="1.0">
          <emma:interpretation id="{A3428649-9577-4494-BAD0-18A029D27AB8}" emma:medium="tactile" emma:mode="ink">
            <msink:context xmlns:msink="http://schemas.microsoft.com/ink/2010/main" type="paragraph" rotatedBoundingBox="9832,6206 16054,6128 16075,7769 9852,7848" alignmentLevel="1"/>
          </emma:interpretation>
        </emma:emma>
      </inkml:annotationXML>
      <inkml:traceGroup>
        <inkml:annotationXML>
          <emma:emma xmlns:emma="http://www.w3.org/2003/04/emma" version="1.0">
            <emma:interpretation id="{6F55E613-1AA1-4296-AA11-89956D6A415B}" emma:medium="tactile" emma:mode="ink">
              <msink:context xmlns:msink="http://schemas.microsoft.com/ink/2010/main" type="line" rotatedBoundingBox="9832,6206 16054,6128 16075,7769 9852,7848"/>
            </emma:interpretation>
          </emma:emma>
        </inkml:annotationXML>
        <inkml:traceGroup>
          <inkml:annotationXML>
            <emma:emma xmlns:emma="http://www.w3.org/2003/04/emma" version="1.0">
              <emma:interpretation id="{BC7C2338-14B7-479E-B226-4F2BBE2967B9}" emma:medium="tactile" emma:mode="ink">
                <msink:context xmlns:msink="http://schemas.microsoft.com/ink/2010/main" type="inkWord" rotatedBoundingBox="9832,6214 11136,6198 11157,7831 9852,7848">
                  <msink:destinationLink direction="with" ref="{70C1C981-641A-47E7-A301-2ADBDD5D7A60}"/>
                </msink:context>
              </emma:interpretation>
              <emma:one-of disjunction-type="recognition" id="oneOf0">
                <emma:interpretation id="interp0" emma:lang="en-US" emma:confidence="0">
                  <emma:literal>Bar</emma:literal>
                </emma:interpretation>
                <emma:interpretation id="interp1" emma:lang="en-US" emma:confidence="0">
                  <emma:literal>Bet</emma:literal>
                </emma:interpretation>
                <emma:interpretation id="interp2" emma:lang="en-US" emma:confidence="0">
                  <emma:literal>Bort</emma:literal>
                </emma:interpretation>
                <emma:interpretation id="interp3" emma:lang="en-US" emma:confidence="0">
                  <emma:literal>Bur</emma:literal>
                </emma:interpretation>
                <emma:interpretation id="interp4" emma:lang="en-US" emma:confidence="0">
                  <emma:literal>Barr</emma:literal>
                </emma:interpretation>
              </emma:one-of>
            </emma:emma>
          </inkml:annotationXML>
          <inkml:trace contextRef="#ctx0" brushRef="#br0">800 668 7,'0'0'16,"0"0"-1,0 0-2,0 0 0,0 0-1,0 0 0,0 0-3,0 0 0,-19 15-2,19-15 0,0 0-1,0 0-1,0 0-1,0 0 0,0 0-1,0 0 0,-22 0 0,22 0-2,0 0 0,0 0 1,-23-15-1,23 15 1,-8-18 0,8 18-1,-18-25 1,11 7 0,7 18 0,-28-33 0,5 14-1,3-3-1,1 1 1,-5-3 1,-1 1-2,-2-2 0,3 3 0,-3-1 0,0 1 0,-7-1 0,-1 1 0,0-5 0,-2 0 0,-6 0-2,8-5 4,-4 1-2,2 2 0,9 2 0,-1 3 0,0-1 0,7 9 0,22 16 1,-33-29-2,33 29 1,-15-19 0,15 19 0,0 0-2,0 0 2,-8-18 0,8 18 0,0 0 2,0 0-4,0 0 0,0 0-4,0 0-20,0 0-8,0 0-2,0 0 1</inkml:trace>
          <inkml:trace contextRef="#ctx0" brushRef="#br0" timeOffset="2761.2046">-523-802 17,'15'-24'26,"-15"24"-3,0 0-4,14-29-5,-14 29-3,29-27-3,-29 27-2,41-27 0,-19 23-1,9-10-1,-8 12-1,10-6 0,-11 14-1,7-6 0,-7 8 0,3-2-1,-3 7 0,-3-1 0,-19-12-1,29 35 1,-19-15-1,-12 7 0,-8 4 1,-11 6-1,-8 2 1,-1 4-1,1-6 0,-6 4 0,2-6 1,7-6-1,7-9 0,19-20 0,-12 25 0,12-25 1,0 0-1,20 6 1,-20-6-1,43-6 0,-16 6 1,2 0-1,-3 4 1,11 0-1,0 4 1,0 2-1,-4 7 0,0 1 0,-5 5 0,-3 6 1,-2 1-1,-11-5 0,-8 2 0,-8 2 0,-10-1 0,-5 1 1,-12-8-1,-4 1 0,-1-3 0,-3 3-1,-4-9 1,4 1-1,8-6 1,2-6-2,7-2 0,1 0-1,21 0-3,-22-12-7,20-9-20,2 21-1,0-35 0,4 17 1</inkml:trace>
          <inkml:trace contextRef="#ctx0" brushRef="#br0" timeOffset="1887.6031">-441-861 36,'-12'-19'21,"12"19"-2,0 0 0,0 0-5,0 0-3,4 25-4,-8 4 0,12-5 0,-10 25-3,13-3 1,-11 15-2,8-5-1,-4 5 0,2-1 0,0-3-1,2-9 0,-4-5 0,1-4 0,-3-6 0,-2-7-1,-2-1 1,0 0-1,2-25 1,-5 34-1,5-34 0,0 31-1,0-31-1,0 0-1,0 0-5,9 21-12,-9-21-14,8-21-1,-6 1 1</inkml:trace>
          <inkml:trace contextRef="#ctx0" brushRef="#br0" timeOffset="3510.0061">254-531 8,'-20'6'28,"20"-6"0,4 19-9,-12 10-4,8-29-3,2 55-4,4-26-1,-14 16-1,16-10-1,-12 6-1,10-6 0,-4-2-1,2-9 0,-4 1-1,0-25 0,6 27 0,-6-27-1,0 0 0,0 0 0,0 0-1,0 0 1,0 0-1,0 0 0,0 0 0,0 0 1,-12-27-1,10 11 0,2-9 1,2 0-1,2-8-1,0 5 2,7-5-1,1-2 0,2-4 0,3 8 0,-1-2 0,11 5 0,-3-5 0,1 8 0,1-4 0,7 7-1,-4 3 1,0 5 0,-3 2 0,-5 3 0,-1 7 0,-1 2-1,-19 0 1,28 11-1,-28-11 0,25 16-2,-25-16-5,21 20-20,-21-20-4,0 0-3,0 0 2</inkml:trace>
        </inkml:traceGroup>
        <inkml:traceGroup>
          <inkml:annotationXML>
            <emma:emma xmlns:emma="http://www.w3.org/2003/04/emma" version="1.0">
              <emma:interpretation id="{1725F078-D6AF-4B27-BD38-B801F475B385}" emma:medium="tactile" emma:mode="ink">
                <msink:context xmlns:msink="http://schemas.microsoft.com/ink/2010/main" type="inkWord" rotatedBoundingBox="13599,6159 16054,6128 16074,7708 13619,7739">
                  <msink:destinationLink direction="with" ref="{199B434F-AADB-48F6-9105-C29394884A02}"/>
                </msink:context>
              </emma:interpretation>
              <emma:one-of disjunction-type="recognition" id="oneOf1">
                <emma:interpretation id="interp5" emma:lang="en-US" emma:confidence="0">
                  <emma:literal>1913</emma:literal>
                </emma:interpretation>
                <emma:interpretation id="interp6" emma:lang="en-US" emma:confidence="0">
                  <emma:literal>• CHs</emma:literal>
                </emma:interpretation>
                <emma:interpretation id="interp7" emma:lang="en-US" emma:confidence="0">
                  <emma:literal>/ CHs</emma:literal>
                </emma:interpretation>
                <emma:interpretation id="interp8" emma:lang="en-US" emma:confidence="0">
                  <emma:literal>cells</emma:literal>
                </emma:interpretation>
                <emma:interpretation id="interp9" emma:lang="en-US" emma:confidence="0">
                  <emma:literal>I CHs</emma:literal>
                </emma:interpretation>
              </emma:one-of>
            </emma:emma>
          </inkml:annotationXML>
          <inkml:trace contextRef="#ctx0" brushRef="#br0" timeOffset="5756.4101">3266 590 16,'0'0'15,"0"0"-2,0 0 0,0 0-3,0 0 1,0 0-3,0 0-1,0 0-2,0 0 0,0 0-1,0 0 0,0 0 1,0 0 0,0 0-1,0 0 0,0 0 0,0 0-1,0 0-1,0 0 0,0 0-1,0 0 1,-4-20-1,4 20 1,0 0 0,20-25 0,-20 25 1,27-39 0,-13 15-1,9-7-1,-1-6 2,7-6-3,2-7 0,4-1 0,2-2 0,0-3 0,1 3 0,-3-3 1,2 5-1,0 4 0,-2 4 0,-8 4 1,-1 4-1,-1 2 1,-9 4-1,1 11 0,-17 18 0,14-29 0,-14 29-1,0 0-1,0 0-2,0 0-4,0 0-24,-25-10-3,25 10 0,0 0 0</inkml:trace>
          <inkml:trace contextRef="#ctx0" brushRef="#br0" timeOffset="6739.2118">4404-792 7,'-19'-6'28,"19"6"0,-8-18-11,8 18 1,-18-27-6,18 27-3,-27-27-2,8 19-2,19 8-1,-38-20-1,17 16 0,-6 12-1,1 2-1,-7 13 1,2-3 0,-4 17-1,5 2 1,1 12 0,4 7 0,5 2 0,14-1 0,-1 3 0,22-1-1,-1-3 0,13-7 0,-1-10 0,11-6-1,2-10 0,6-9 1,1-8-1,-3-8 1,2-8-1,-2-6 0,6-5-1,-12-3-1,0-7-1,-15 8-3,17-9-14,-22 5-16,-3-2 1,-14 27 0</inkml:trace>
          <inkml:trace contextRef="#ctx0" brushRef="#br0" timeOffset="7222.8127">4769-1009 17,'-19'0'29,"19"0"-9,-10 35 2,16-15-7,-18 25-2,18-8-3,-14 21-1,14-5-1,-12 9-3,10-3-1,-8 7-1,4-10 0,-2 1-2,2-6 1,0-3-1,0-9 0,0-7-1,0-7 1,2-6-2,-2-19 1,0 0-1,14 18 0,-14-18-3,0 0-2,21-37-8,-21 37-15,-2-31-6,-3 11 1,3-11 0</inkml:trace>
          <inkml:trace contextRef="#ctx0" brushRef="#br0" timeOffset="7987.214">4771-590 10,'0'0'29,"26"-23"-2,-26 23-10,33-16-2,-16 14-7,9-11-2,5 9-3,2-8-1,2 8-1,-5-4-1,3 3-2,-10 1-1,7-2-3,-30 6-2,31-8-2,-31 8-3,0 0 0,19-8 1,-19 8 1,14-19 1,-14 19 2,8-24 2,-8 24 3,6-33 2,-2 14 1,-4 1 2,-4-3 1,4 21 2,-4-28 1,2 5 2,2 23 1,-8-27 1,8 27 1,-10-18 0,10 18 1,0 0-3,0 0-1,-2-31 0,2 31-2,0 0-1,0 0 0,0 0-1,0 0 0,0 0-1,0 0-1,0 0 0,0 0-1,0 0 1,0 0-1,0 0 0,0 0 0,0 0 0,0 0-1,0 0 0,0 0 0,0 0 1,0 0-1,6-18 0,-6 18 0,0 0 0,0 0 0,0 0 1,0 0-1,-15 32 1,9-5 0,0 8 1,-2 12 0,2 2-1,2 11 1,0 4 0,6 1-1,-2-1 0,4-4 0,2-7 1,-4-4-2,0-8 0,0-6 0,4-4 0,-8-8 0,2-5 0,0-18 0,2 23 0,-2-23-2,0 0 0,0 0-3,0 0-12,0 0-18,4-25-1,-4 25 1,-2-31 0</inkml:trace>
          <inkml:trace contextRef="#ctx0" brushRef="#br0" timeOffset="9001.2158">5314-320 24,'0'0'26,"0"0"-7,0 0-2,0 0-5,0 0-3,0 0-2,0 0 0,0 0-1,22 0 0,-22 0-1,35-13-1,-14 9 0,14-8-1,-5 6-1,5-2 0,2 3 0,-6 3-1,2 7 0,-11 1 0,-3 6-1,-19-12 1,22 33 0,-26-12-1,-6 1 0,-6-1 0,-7 1 0,0-1 0,-3-2 0,-1-5 0,3 0 0,5-3 0,19-11 0,-20 12 0,20-12 0,0 0 0,0 0 0,22 15 0,-22-15-1,41 10 1,-16-2 0,3 0 0,1 3 0,0 1 0,0 0 0,-9 1 0,-20-13 0,23 33 1,-30-15-1,-3 1 0,-14 1 0,-9-1 0,-4 1 0,-4-3 0,-4-1 1,2-5-2,2-5 1,0-2-1,16-8-2,1 6-4,24-2-25,-29-23-3,29 23 1,-6-24-2</inkml:trace>
        </inkml:traceGroup>
      </inkml:traceGroup>
    </inkml:traceGroup>
  </inkml:traceGroup>
</inkml:ink>
</file>

<file path=ppt/ink/ink13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2:22.830"/>
    </inkml:context>
    <inkml:brush xml:id="br0">
      <inkml:brushProperty name="width" value="0.05833" units="cm"/>
      <inkml:brushProperty name="height" value="0.05833" units="cm"/>
      <inkml:brushProperty name="color" value="#177D36"/>
      <inkml:brushProperty name="fitToCurve" value="1"/>
    </inkml:brush>
  </inkml:definitions>
  <inkml:traceGroup>
    <inkml:annotationXML>
      <emma:emma xmlns:emma="http://www.w3.org/2003/04/emma" version="1.0">
        <emma:interpretation id="{CA9804B9-D4D2-43DD-BF47-602A73CC5BB2}" emma:medium="tactile" emma:mode="ink">
          <msink:context xmlns:msink="http://schemas.microsoft.com/ink/2010/main" type="writingRegion" rotatedBoundingBox="7359,6164 9830,3252 10707,3997 8236,6908"/>
        </emma:interpretation>
      </emma:emma>
    </inkml:annotationXML>
    <inkml:traceGroup>
      <inkml:annotationXML>
        <emma:emma xmlns:emma="http://www.w3.org/2003/04/emma" version="1.0">
          <emma:interpretation id="{93B564AD-A073-4548-BDCA-5C53FCC85444}" emma:medium="tactile" emma:mode="ink">
            <msink:context xmlns:msink="http://schemas.microsoft.com/ink/2010/main" type="paragraph" rotatedBoundingBox="7359,6164 9830,3252 10707,3997 8236,6908" alignmentLevel="1"/>
          </emma:interpretation>
        </emma:emma>
      </inkml:annotationXML>
      <inkml:traceGroup>
        <inkml:annotationXML>
          <emma:emma xmlns:emma="http://www.w3.org/2003/04/emma" version="1.0">
            <emma:interpretation id="{FCCA78C6-0067-4D62-945A-0C6E0D336979}" emma:medium="tactile" emma:mode="ink">
              <msink:context xmlns:msink="http://schemas.microsoft.com/ink/2010/main" type="line" rotatedBoundingBox="7359,6164 9830,3252 10707,3997 8236,6908"/>
            </emma:interpretation>
          </emma:emma>
        </inkml:annotationXML>
        <inkml:traceGroup>
          <inkml:annotationXML>
            <emma:emma xmlns:emma="http://www.w3.org/2003/04/emma" version="1.0">
              <emma:interpretation id="{C5DEF681-4DFC-4E57-A4BB-90F3316FE3B8}" emma:medium="tactile" emma:mode="ink">
                <msink:context xmlns:msink="http://schemas.microsoft.com/ink/2010/main" type="inkWord" rotatedBoundingBox="7359,6164 9830,3252 10707,3997 8236,6908"/>
              </emma:interpretation>
              <emma:one-of disjunction-type="recognition" id="oneOf0">
                <emma:interpretation id="interp0" emma:lang="en-US" emma:confidence="0">
                  <emma:literal>browse.</emma:literal>
                </emma:interpretation>
                <emma:interpretation id="interp1" emma:lang="en-US" emma:confidence="0">
                  <emma:literal>browser.</emma:literal>
                </emma:interpretation>
                <emma:interpretation id="interp2" emma:lang="en-US" emma:confidence="0">
                  <emma:literal>brome".</emma:literal>
                </emma:interpretation>
                <emma:interpretation id="interp3" emma:lang="en-US" emma:confidence="0">
                  <emma:literal>browse".</emma:literal>
                </emma:interpretation>
                <emma:interpretation id="interp4" emma:lang="en-US" emma:confidence="0">
                  <emma:literal>browsed".</emma:literal>
                </emma:interpretation>
              </emma:one-of>
            </emma:emma>
          </inkml:annotationXML>
          <inkml:trace contextRef="#ctx0" brushRef="#br0">0 127 6,'11'27'17,"7"12"0,-1 20-4,16 13-1,-3 8-2,16 16 0,-9-2-3,16 9-1,-9-11-3,7 0 1,-4-18-3,-1-14 2,-3-7-2,-2-18 0,-2-8-1,-4-17 2,-6-12-2,0-4 1,-4-15 1,-7-6-1,-10-16 1,-8-2 0,-8-20 0,0 1-1,-17-8 1,-4 3-1,-8-3 0,0 12 0,-8 11-1,8 21 0,-4 13 0,6 17 0,8 17 0,6 9-1,11 11 1,12 11-1,10-3 1,7 0 0,8-16 0,6-3 1,4-9-1,2-11 1,-2-12 0,-4-15 1,-4-7-1,-5-3 0,-3-8 0,-9-6 1,-3 4-1,-5-6 0,-8 4 0,0 8-1,-5 3 0,-3-1 1,-5-4-1,3 12-1,-2-1 1,1 5 0,15 19 0,-20-26 0,20 26 0,0 0 0,0 0 0,0 0 0,0 0 0,0 0-1,0 0 2,20 12-2,-20-12 1,25-16 0,-25 16 0,31-23 0,-11 15 0,1-2 0,-2 12 0,3 2 0,-1 12 1,1 5-1,3 11 1,-2 5-1,-3-4 0,1 2 0,0 0 0,1-9 0,-3-7 0,-1-7 1,1-6-2,-19-6 1,29 2 0,-29-2 1,24-14-1,-24 14 0,19-31 1,-11 13-2,-2-9 2,0-8-1,1-8 0,-5 0 0,0 0 0,-2-4-1,2 4-1,-6-2-1,6 8-1,-6 2-1,8 15-2,-10-5-2,6 25-3,0-27-5,0 27-8,0 0-3,12-18 1</inkml:trace>
          <inkml:trace contextRef="#ctx0" brushRef="#br0" timeOffset="1809.603">1046-221 0,'0'0'14,"-16"22"0,16-22-2,-10 47-1,3-16 0,12 14 0,-5-2 1,14 12-2,-6-9-1,15 9-2,-9-14-2,15-2-1,-4-10 0,2-7-2,-3-10-1,1-7 1,-6-8-1,1-3 1,-20 6-1,25-41 0,-19 6 1,-2-3-1,-6-12 1,-2-3-1,-4-8-1,-3-1 1,-5 3-2,-5 3 1,1 11-2,-7 10 2,-2 17-2,-4 10 2,6 20-1,-3 8 0,9 15 1,0 4 0,11 2 1,6-2-2,6-4 2,10-6-1,5-11 1,3-6-2,3-14 2,2-8-1,4 0 0,-5-11 1,-1-3-1,-4-3 1,-7-8-2,2 0 2,-7-1-1,-1-7 0,-4-7 0,0 7 0,2 0 0,2-2 0,2 12 0,1 11 0,-9 22 0,35-6 0,-17 24 0,7 11 1,0 14 0,3 6 0,-5-2-1,6 4 1,-2-3 1,-5-9 0,-7-9 0,-1-5 0,-14-25 0,17 16-3,-17-16 3,0 0-1,-11-26 0,3 5-2,-6-10 1,3-1-1,-3-5 1,6-13 2,-1-3-2,5-2-1,4-5 0,2 1 1,7 6-1,-1 10 0,2 6 1,0 16-1,-10 21 1,27 8 0,-10 17-1,-3 6 1,3 8 1,-1 0-1,1 2 0,-1-9 0,-4-5 0,1-6 1,-13-21 0,10 20 0,-10-20 0,0 0 0,-18-20-1,5-5 1,1-14-1,-5 0 0,7-14-1,-4-7 1,5 1-1,3-3 1,4 3-1,2 10 0,8 14 1,-1 8-2,-7 27 2,20-2 0,-3 21 0,1 11 0,5 5 0,2 4 1,5 2-1,-3-6 1,2-6-1,2-7 0,-2-1 1,-5-17-1,1-2 0,-6-4 1,-19 2 0,31-23-1,-21-5 0,2-3 1,-8-20-1,3 1 0,-5-5 0,2-13 0,-2-1 0,-2 1 1,4 5-2,0 3 0,4 7 0,3 4 0,-1 10 0,2 8 0,1 6 0,-13 25-1,20-26 2,-20 26 0,0 0 0,0 0 0,0 0 0,0 0 0,0 0 0,2-19 1,-2 19-1,0 0-1,-27 15 1,27-15 0,-22 32 1,12-3-1,-3 4 1,5 8-1,4 8 0,2-6 1,6-2-1,6 4 1,5-4-1,7-6 0,3-2 0,2-4 1,2-11-1,3 2 0,-3-1 1,0-11 0,-6-6 0,-1-4-1,-3-14 1,-5-5-1,-1-7 1,-1-11 0,-4-9-1,-4-3 1,-1-2-1,-8-5-1,-1 5 0,-6 0 0,-7 12-1,-9 0 0,-3 16 0,-6 7-1,-1 16 2,-3 6-1,10 12 2,-2 11 0,11 2 0,9 8 2,11-7-1,11 7 0,5-12 0,9-5 1,1-9 0,7-5 0,-2-10-1,4-7 0,-4-5 0,0-7 1,-2-5-2,-3 1 0,1-2 0,-2-3 0,-1 1-1,-1-4-1,-3 2 0,-3 0-3,7 19-6,-17-15-16,-5 29-8,18-28 2,-18 28 0</inkml:trace>
          <inkml:trace contextRef="#ctx0" brushRef="#br0" timeOffset="3494.4061">2780-1605 12,'0'0'14,"0"0"-1,0 0-1,0 0-2,0 0-2,0 0-1,0 0-1,0 0-1,0 0-1,-24 2 0,24-2 0,0 0 0,0 0-1,0 0 1,0 0 0,0 0 1,0 0-1,16-27 0,-16 27-1,25-37 0,-9 15 0,-1-1-1,3 3-1,-5-5-1,3 3-1,-16 22-2,29-37-4,-8 33-9,-21 4-15,18-27 0,-18 27 1</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2:30.677"/>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199B434F-AADB-48F6-9105-C29394884A02}" emma:medium="tactile" emma:mode="ink">
          <msink:context xmlns:msink="http://schemas.microsoft.com/ink/2010/main" type="inkDrawing" rotatedBoundingBox="16534,5035 17036,7493 14707,7968 14205,5510" hotPoints="16755,6454 15535,7674 14315,6454 15535,5234" semanticType="enclosure" shapeName="Circle">
            <msink:sourceLink direction="with" ref="{1725F078-D6AF-4B27-BD38-B801F475B385}"/>
          </msink:context>
        </emma:interpretation>
      </emma:emma>
    </inkml:annotationXML>
    <inkml:trace contextRef="#ctx0" brushRef="#br0">1443 123 4,'-54'-30'19,"9"7"-4,-15 1-2,-12-1-2,-4 11-2,-8 1-3,-7 9-1,-6 4-1,-2 15-2,-4 1-2,5 15 1,-1 14 0,8 17-1,9 8 1,10 14-1,8 8 1,12 17-1,9 12 1,12 6 0,13 4-2,7 4 1,11 7-1,15 4 2,14-5-1,18 5 0,17-11 1,24-2 0,15-10-1,15-10 1,18-21-1,2-16 1,4-16 0,6-23 1,-10-19-1,4-16 2,-6-24-1,-2-17 1,-9-20 1,-3-13-1,-13-16 0,-2-11 1,-20-23-1,-7-12 0,-18-15 0,-13-3-1,-20-16 1,-15-2-1,-18 0 0,-12 2-1,-17 16-1,-21 13 0,-16 22 0,-14 12-2,-9 34 0,-16 20-2,0 26-1,-8 15 0,7 26 0,1-1-2,19 22-5,9-9-12,11 5-2,29 2 0</inkml:trace>
  </inkml:traceGroup>
</inkml:ink>
</file>

<file path=ppt/ink/ink13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2:33.266"/>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0E8A9718-3384-43FF-8D97-4B8C0814CCD7}" emma:medium="tactile" emma:mode="ink">
          <msink:context xmlns:msink="http://schemas.microsoft.com/ink/2010/main" type="writingRegion" rotatedBoundingBox="15464,8273 18403,5654 19358,6726 16419,9345"/>
        </emma:interpretation>
      </emma:emma>
    </inkml:annotationXML>
    <inkml:traceGroup>
      <inkml:annotationXML>
        <emma:emma xmlns:emma="http://www.w3.org/2003/04/emma" version="1.0">
          <emma:interpretation id="{22F62E14-D3E4-4141-9BEB-057C52DC264B}" emma:medium="tactile" emma:mode="ink">
            <msink:context xmlns:msink="http://schemas.microsoft.com/ink/2010/main" type="paragraph" rotatedBoundingBox="15464,8273 18403,5654 19358,6726 16419,9345" alignmentLevel="1"/>
          </emma:interpretation>
        </emma:emma>
      </inkml:annotationXML>
      <inkml:traceGroup>
        <inkml:annotationXML>
          <emma:emma xmlns:emma="http://www.w3.org/2003/04/emma" version="1.0">
            <emma:interpretation id="{140BC1CB-BF29-4C26-AC91-C780F22B0D40}" emma:medium="tactile" emma:mode="ink">
              <msink:context xmlns:msink="http://schemas.microsoft.com/ink/2010/main" type="line" rotatedBoundingBox="15464,8273 18403,5654 19358,6726 16419,9345"/>
            </emma:interpretation>
          </emma:emma>
        </inkml:annotationXML>
        <inkml:traceGroup>
          <inkml:annotationXML>
            <emma:emma xmlns:emma="http://www.w3.org/2003/04/emma" version="1.0">
              <emma:interpretation id="{2C0CDCE2-0EC0-4E44-BFDC-194BD8D16773}" emma:medium="tactile" emma:mode="ink">
                <msink:context xmlns:msink="http://schemas.microsoft.com/ink/2010/main" type="inkWord" rotatedBoundingBox="15464,8273 18403,5654 19358,6726 16419,9345"/>
              </emma:interpretation>
              <emma:one-of disjunction-type="recognition" id="oneOf0">
                <emma:interpretation id="interp0" emma:lang="en-US" emma:confidence="0">
                  <emma:literal>moog</emma:literal>
                </emma:interpretation>
                <emma:interpretation id="interp1" emma:lang="en-US" emma:confidence="0">
                  <emma:literal>weblog.</emma:literal>
                </emma:interpretation>
                <emma:interpretation id="interp2" emma:lang="en-US" emma:confidence="0">
                  <emma:literal>moog.</emma:literal>
                </emma:interpretation>
                <emma:interpretation id="interp3" emma:lang="en-US" emma:confidence="0">
                  <emma:literal>wows</emma:literal>
                </emma:interpretation>
                <emma:interpretation id="interp4" emma:lang="en-US" emma:confidence="0">
                  <emma:literal>wows.</emma:literal>
                </emma:interpretation>
              </emma:one-of>
            </emma:emma>
          </inkml:annotationXML>
          <inkml:trace contextRef="#ctx0" brushRef="#br0">0 1566 12,'43'14'13,"-20"-16"-1,4-10-2,3-2-1,-5-13-2,8 5 0,-12-13 0,1 6-1,-7-14 2,3 2-1,-12-6-2,3 2 1,-7-2-1,0 1 1,-10-1-3,6 8 0,-3 0-2,3 13 1,0 5-2,2 21 2,0 0-1,0 0-2,0 0 1,31 19 0,-10 3 1,-1 3-2,1 6 2,6-3-2,2 1 1,-1 0 1,-1-5-1,-2 1 1,-2-3-1,-5 1 0,-18-23 0,31 33 0,-31-33 1,12 22-1,-12-22 1,0 0-1,0 0 0,0 0 1,-12-20-1,6-1 0,-2-5 0,-1-1 0,1-6 0,0-2 0,0-2 0,-1 1 2,7-3-2,0 4 2,2 4-2,4 0 1,3 5-1,3 3 2,-10 23-2,25-25 0,-25 25 0,28 0 0,-7 15 0,-5 3 0,3 3 0,-3 1-1,3 1 0,0-1 0,-5-3 1,-14-19-2,27 27 3,-27-27-2,16 18 1,-16-18 1,0 0-1,0 0 2,6-21-1,-6 21 0,-8-38-1,2 11 2,4-2-2,-4 3 1,4-1-1,2-2 0,0 7 0,2 3 0,-2 19 0,12-24 0,-12 24 0,19-5 0,-19 5 0,24 17 0,-5-7 0,6 7 0,-7-5 0,7 4 0,2-8 1,3-1-1,-5-7 0,2-5 0,-2-3 0,-1-4 1,-5-2-1,-1-5 1,-5 1-1,-5-5 1,-6-8-1,0 3 0,-4-5 1,0-8-1,-6-2 1,0 0-1,1 0-1,-3 8 1,-2 4 0,-1 5 0,13 26 0,-26-13-1,26 13 1,-25 33 0,13-4 0,3 4 0,5 3 0,4 7 0,4-6-1,9-2 2,3-6-1,3 0 0,5-7 0,1-7 0,2 1 0,4-8 1,-4-2-1,-1-4 1,1-4 0,-2-4-1,-3-6 0,-1-7 1,-4-7 0,-3-3-1,-4-14 1,-2 0-1,-3-6 1,-3-9-1,-4-3 1,-7-7-2,-3 9 2,-4-7-1,-3 11 1,-6 1-1,1 9 1,-3 11-1,2 7 0,2 6 0,5 9-1,18 12 1,-25-8-1,25 8 1,0 0-1,-4 37 1,8-13 0,9 5 0,3 6 1,7 4 0,8 6-1,2 2 1,2-2 0,2-4 0,0-4-1,0-4 1,-2-6-1,-4-9 0,-5-6 0,-3-8-1,0 1 0,-23-5-2,33-7-5,-31-13-8,-2 20-15,22-29-2,-15 11 1,-7-3 0</inkml:trace>
          <inkml:trace contextRef="#ctx0" brushRef="#br0" timeOffset="1513.2026">1196 365 20,'0'0'30,"19"-21"0,-7 1 1,9-3-16,-7-20-2,13 10-6,-8-14-3,5 2-2,-3 0-1,-1 2-1,-1 2-1,-9 4-1,-1 10 0,-9-3-1,-2 5 1,-9-6 0,3 11 0,-9-7 1,3 5 0,0-1 1,-3 5 1,17 18 0,-25-29 0,25 29 0,0 0 0,-10 20 1,14 5 0,9 14 0,5 6 0,7 10 0,6 5-1,4-1 1,0-3-1,6-3 0,-4-4-1,-2-12 1,-4-6-1,-6-9 1,-5-3-1,-20-19 1,25 22 0,-25-22 0,0 0 0,-2-20-1,-8-5 1,-1 3-1,-3-13 0,4 0 0,-1-2 0,5 2-1,2 7 1,4 1-1,4 8 1,-4 19 0,19-16-1,-19 16 1,35 10 0,-15 5 0,9-1 0,2 2 0,0 1 0,2-1-1,-2 1 1,-2-9 0,-7-4 0,-1 0 0,-21-4 0,29-8 0,-29 8 0,12-31 0,-8 4 0,-2 1 0,-4-5 1,-2-6-1,2 0 0,-4 2-1,-2 7 2,-3-3-2,3 12 1,8 19-1,0 0 0,-25 3 1,25-3 0,-6 34 0,12-7 0,5 4 0,3-3 0,5-7 1,-3-3 0,9-3-1,-3-9 1,-1-4-1,-5-6 1,-16 4-1,29-23 1,-29 23 0,13-39-1,-9 19 0,-8-7 0,4-4 2,-9-1-1,7-1 0,-6-2-1,0 8 0,2-1 2,-3 7-1,5 1-2,4 20 1,0 0 0,0 0 0,21 22-2,-5 1 2,7 10-1,6-1 1,4 9 0,8 0 0,2 0 0,1 9 0,-5-3 1,4 4 1,-10 6-2,-6 5 1,-11 3-1,-6 5 1,-10 0-2,-12-7 1,-4-7 0,-9-5-1,0-14-2,-8-12 2,6-9 0,3-14 0,-1-14 0,8-9 1,7-10 0,4-18-1,0-8 2,10-19 0,-2-10 0,6-4 0,0-15 1,3-4 0,-3-3-1,0-1 1,-2-2-2,-6 4 1,-6 11 0,-4 0-1,-7 18 0,-5 2-1,-3 16 1,-4 7-1,-4 16 0,5 12 0,-1 11 0,2 9 1,8 11-2,19-2 2,-24 33 0,17 4 2,14 8-1,5 15 1,9 5-1,5 5 1,7 0 0,4 3 0,7-5-1,3-6 0,-4-17-1,-2-4 1,1-15 0,-7-9-1,-2-9-1,0-16 0,0-5-2,-15-11-1,13 5-9,-23-22-14,13 11-6,-11-3-2,-2 2 2</inkml:trace>
          <inkml:trace contextRef="#ctx0" brushRef="#br0" timeOffset="1778.4031">2551-828 49,'21'0'32,"-21"0"0,27-23-1,-15-1-23,13 1-1,-2-6-4,3 1-2,3-1-1,-4-10-3,6 14-5,-13-10-11,5 9-12,-5 13-1,-18 13 0,31-20 1</inkml:trace>
        </inkml:traceGroup>
      </inkml:traceGroup>
    </inkml:traceGroup>
  </inkml:traceGroup>
</inkml:ink>
</file>

<file path=ppt/ink/ink13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10.054"/>
    </inkml:context>
    <inkml:brush xml:id="br0">
      <inkml:brushProperty name="width" value="0.08333" units="cm"/>
      <inkml:brushProperty name="height" value="0.08333" units="cm"/>
      <inkml:brushProperty name="fitToCurve" value="1"/>
    </inkml:brush>
  </inkml:definitions>
  <inkml:trace contextRef="#ctx0" brushRef="#br0">0 153 16,'0'0'13,"0"0"1,0 0-4,0 0-1,0 0 2,0 0-2,0 0 2,0 0-2,0 0 0,0 0-2,0 0 0,0 0-2,0 0-1,0 0-1,0 0 0,0 0-1,0 0 0,0 0 0,0 0 0,28 8 1,-3-10-1,4 4 1,8-4-1,4 2 1,12-4-1,4 0-1,13-3 1,8 5-1,4-6 0,12 0-1,9-2 0,5 1 2,3 1-2,10 0-2,-4-2 2,2-1 0,-4 3-1,-7 0 0,-3 0 1,-9 3 0,-2-1-1,-10 2 2,-10 0-1,0 4 0,-4-2 0,-9 0 1,-9-2-1,-3 4 0,-12-2 0,-5 0 0,-5-2 1,-6 4-1,-21 0 0,22-5 0,-22 5 0,0 0 0,0 0 0,0 0 0,0 0 0,0 0 0,0 0-1,0 0-1,0 0-3,0 0-13,0 0-17,0 0 0,-31-6-1,3 4 1</inkml:trace>
  <inkml:trace contextRef="#ctx0" brushRef="#br0" timeOffset="1482.0026">80 101 13,'0'0'14,"0"0"-1,0 0-1,0 0 0,2 23-3,-2-23 0,0 0-1,0 0-3,-13 20-2,13-20 1,0 0-1,-6 21 0,6-21 1,0 0-2,-10 25 2,10-25 0,-14 18-2,14-18 2,-21 29-2,11-8 2,-11 10-2,5 2 1,-9 8-1,3 4 0,-5 9 0,-4 1 0,-3 9 0,1-4-1,-4 6 1,-6-7-2,-2 9 1,-4 6 0,-13 3-1,9-1 0,-3 8 0,-1-1 1,-7 5-1,7 3 1,0-7 0,12-3-1,10-7 1,-6-4 0,4-8-1,8-9 0,4-6 1,1-1-1,3-5 0,1-4 0,1 0 0,5-6 0,4-4 0,0-7 0,10-20 0,-11 31 1,11-31-1,0 0 0,0 0 1,0 0-1,0 0 0,0 0 0,0 0 0,0 0 0,0 0 0,0 0 0,0 0 0,0 0 0,0 0 0,0 0 0,0 0 0,0 0 0,0 0 1,0 0-1,0 0 0,0 0 0,0 0-2,0 0-3,31-22-16,-31 22-13,0 0-1,19-25 0</inkml:trace>
  <inkml:trace contextRef="#ctx0" brushRef="#br0" timeOffset="4446.0076">-1113 2043 21,'0'0'18,"0"0"-2,0 0-2,0 0-3,0 0 0,0 0-3,0 0-1,0 0-1,4 31-2,-4-31 1,6 19 0,-6-19 0,14 20-1,-14-20-1,17 25 0,-17-25 1,20 27-1,-8-9-1,1 5-1,3 2 1,0 5-1,5 1 0,1 4 0,1 0 0,6 7-1,8-3 1,-9 2-1,9 0 1,-4 2-1,12 3 0,-4 1 0,0 0 1,4 1-2,-4-5 2,2 6-1,-2-5 0,-2-1 0,-6-2 1,2-2-1,-4 0 0,-5-2 1,3 0-1,-4 3 0,1-3 1,-1 2-1,-1-2 1,1 2-1,0-2 0,-3-4 1,1-4-1,-1 2 0,-3-7 0,1-1 1,1 2-1,-3-5 0,3 5 1,-7-4-1,7 3 0,-1 1 1,3-2-1,-5-1 0,3-1 2,1 0-2,-6-3 0,5-1 0,-21-17 0,29 24 1,-29-24-1,24 19 0,-24-19 0,0 0 1,0 0-1,19 16 0,-19-16 0,0 0-1,0 0 1,0 0 0,0 0 0,0 0-1,0 0-2,0 0-1,-19 0-9,19 0-21,0 0-2,-8-20 1,8 20-1</inkml:trace>
  <inkml:trace contextRef="#ctx0" brushRef="#br0" timeOffset="5787.6101">260 3742 16,'0'0'13,"0"0"0,0 0-2,0 0-2,0 0-1,0 0 0,0 19 1,0-19-2,0 0 0,18-2 0,-18 2 0,23-4-2,-23 4 0,33 6-1,-13-4-1,7 2 1,2 0-2,6-4 1,1 6-1,12-10 0,-3 4 1,16-4-1,-3-2 0,15-2 0,-5-1-1,4 1 0,0 4 0,-1 0-1,-7 4 0,-5 0 1,-3 0-2,-7 6 1,-2-4 0,-4 2-1,6-2 1,-6-4 0,7-2 1,-1 0-2,4 0 2,2-4 0,3 6-1,-3-5 1,-4 7-1,5 0 0,-9 4 0,-2 1 0,-6-1 0,-6 0 1,0-2-1,1 2 0,-1-4 0,0-4 0,0 2 0,10 2 1,-10-6-2,12 4 1,-8 2 0,2 0 0,-7 0 0,-3 2 0,-2 4 0,-5-4 0,1 4 0,-23-6 0,26 6 0,-26-6 0,29 2 1,-29-2-1,29 0 0,-29 0-1,33 0 1,-17 0 0,-16 0 0,31 0 0,-31 0 0,22 0 0,-22 0-1,23 0 1,-23 0 1,22-2-1,-22 2 0,17-4-1,-17 4 0,0 0-3,24-10-6,-24 10-19,0 0-7,0 0 3,0 0-2</inkml:trace>
  <inkml:trace contextRef="#ctx0" brushRef="#br0" timeOffset="2964.0052">2525-68 19,'0'0'14,"0"0"-1,-18 6-2,18-6 0,0 0-3,0 0-1,-21 7 0,21-7-2,0 0-1,0 0 0,0 0 1,0 0-2,-14 18 0,14-18-1,0 0-1,0 0 1,-8 19-2,8-19 1,0 0-1,0 0-1,2 18 2,-2-18-1,0 0 2,0 0 0,0 0 0,0 0 0,0 0 0,0 0 0,0 0 0,8 19 0,-8-19-1,0 0 0,8 27 0,-8-27 0,17 22 0,-17-22 0,14 25 0,-14-25 0,18 29 1,-18-29-1,13 39 0,-5-21 0,-4 7 0,2-4 0,2-1-1,-3 1 1,7 2-1,2-5-1,3 5 2,-7-5-3,6 5 2,-1-2-1,1 1 2,4 3-2,-5 0 2,-1-1-1,1 3 1,9 0 0,-10 0-1,3 4 1,-1-7-1,7 3 1,-3 8-1,1-2 1,1 2 0,5 2-1,-4 2 1,5 2-1,3 3 1,-2-1-1,1-2 0,5 2 1,0 3-1,-6 1 1,4-2-1,-3 7 0,7-3 0,-8 3 0,4-1 0,0 3 0,4-5 0,-7 3 1,7-3-2,-2-2 2,-4-3-1,2-7 0,1 2 1,-5-6-1,-8-4 0,3-5 0,-3 1 1,-7-6-1,-14-19 0,21 26 0,-21-26-1,0 0 1,0 0-1,0 0-2,0 0-2,0 0-11,0 0-18,0 0-1,0 0 0</inkml:trace>
  <inkml:trace contextRef="#ctx0" brushRef="#br0" timeOffset="7519.2132">3817 1868 16,'0'0'21,"0"0"-2,0 0-6,0 0-1,0 0-3,0 0-2,-23 0-2,23 0 0,0 0-1,0 0-1,0 0 1,-18 23-1,18-23 0,-14 27-1,14-27 0,-21 35 0,11-13 0,-3-1-1,-1 10 0,-2-9-1,-1 5 1,-1 0 0,-1 6 1,-1-2-1,-3 2 1,1 0-1,3 0 0,-1 0 0,5-3 0,-1 3 0,2 0-1,-1-4 0,1 2 0,0 2 0,-11 0 0,3-2 0,-5 6 0,6 0 1,-5 2-1,3 0 0,5 0 1,1-2-1,3 3 0,6-5-1,2-2 2,-7-5-1,3-1 0,-2 2-1,-7-2 2,3 2-1,2 1 0,-3-1 1,1 0-1,-1 2 0,5-2 1,-2 2-1,-1-5 0,3-3 0,2-2 0,-7 3 0,3 1 1,0 2-1,-3-4 1,5-5-1,-2 7 1,-3-3-1,5-1 1,4 0-1,8-21 0,-15 35 1,15-35-1,-12 26 0,12-26 0,-6 21 0,6-21 0,0 0 0,-6 23 0,6-23 1,0 0-1,0 16 0,0-16 0,0 0 0,-10 25 0,10-25 1,0 0-1,-11 25 0,11-25 0,0 0 1,0 0-1,0 0 0,0 0 1,0 0-1,0 0 0,0 0 0,0 0-1,0 0 1,0 0 0,0 0 0,0 0 0,0 0 0,0 0 0,0 0 0,0 0-1,0 0-2,0 0-2,0 0-6,15-23-17,-15 23-6,0 0 0,2-19 1</inkml:trace>
</inkml:ink>
</file>

<file path=ppt/ink/ink13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19.273"/>
    </inkml:context>
    <inkml:brush xml:id="br0">
      <inkml:brushProperty name="width" value="0.08333" units="cm"/>
      <inkml:brushProperty name="height" value="0.08333" units="cm"/>
      <inkml:brushProperty name="fitToCurve" value="1"/>
    </inkml:brush>
  </inkml:definitions>
  <inkml:trace contextRef="#ctx0" brushRef="#br0">2121 92 10,'-30'-12'16,"-9"-1"0,-2 1-4,-17 4-3,11-3-1,-21 7-2,11-4-1,-17 8 0,9-6-1,-9 8 0,6-2 0,-8 4-1,7-2 0,-9 6-1,0 1 1,-4 3-1,-2 4 0,-11 1 0,13-1-1,-8 9 0,6-4 1,0 10-1,8-3 1,0 10 0,15-3 0,-1 14 0,13-2 0,-4 11 0,10 0-1,4 8 2,2-1-1,10 8-1,3-3 0,7 2 0,5-4 1,-2 2-1,6 0 0,8-7 1,4 3-1,6-2 1,0-4-1,15 8 1,5-6 0,7 1 0,8-7-1,-1 2 0,11 1 0,0-1-1,15-6 1,-7-3-1,11-12 0,12-4 1,7-2-1,7-13 1,5-3 0,-1-7 0,3-8-1,4-6 1,-11 0-1,-4-2 0,1-3-1,-5-3 1,-4-3-1,4-3 1,-1-5-1,-1 0 1,4-6 0,0-6 0,1-2 0,-1-6-1,-4-7 0,2-3 1,-10-5-2,-10-8 2,-2 0-2,-13-14 1,-1 4 0,-20-7 0,-5-3 1,-6-7 0,-13 2 0,-6 1-1,-12 1 1,-8 4-1,-7 11 1,-5 4 0,-3 8 0,-14 9-1,-2 9 0,-2 9 1,-5 2 1,5 6-1,0 3 1,2 1-1,6 4 1,2-1-1,6 5 1,7 3 0,-1 2-2,-6 1 1,1 3 0,-7 4 0,0 2 0,0 2 0,0-2 0,-2 4 0,8-4-1,5 2 2,5-2-1,21 2 0,-20-9 0,20 9 0,0 0 0,0 0 0,-19-12 0,19 12-1,0 0-2,0 0-1,-24 17-4,24-17-15,0 0-11,-19 6 1,19-6-1</inkml:trace>
</inkml:ink>
</file>

<file path=ppt/ink/ink13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2:20.911"/>
    </inkml:context>
    <inkml:brush xml:id="br0">
      <inkml:brushProperty name="width" value="0.05833" units="cm"/>
      <inkml:brushProperty name="height" value="0.05833" units="cm"/>
      <inkml:brushProperty name="color" value="#177D36"/>
      <inkml:brushProperty name="fitToCurve" value="1"/>
    </inkml:brush>
  </inkml:definitions>
  <inkml:trace contextRef="#ctx0" brushRef="#br0">1299 392 4,'-68'-5'22,"0"7"-11,0 11 0,-8 7-1,-7 17 0,-3 8-2,-3 19-1,-1 14-2,1 18-2,-2 13-2,3 16-2,3 4 1,9 14-1,6 9 1,13 8 0,11-4-1,9 2 1,17 0-1,7-1 2,15 3-2,11-10 1,18-2 0,6-15 0,12-4 0,15-14 1,14-11-2,13-13 2,6-20-1,10-9 0,12-25 1,7-7-1,8-23 2,4-14-1,0-21 1,10-13 0,-4-29 2,6-14-1,-10-25 1,5-10 0,-12-18 0,1-11 1,-16-20-1,-5-4-1,-12-10 0,-13-5-1,-16-1 0,-16-7 0,-21-8-1,-18 12-1,-24-2 0,-17 11 1,-24 10-2,-18 16 1,-24 13-1,-11 24 1,-12 20 0,-15 23-2,-4 31 0,-6 27-1,2 30-2,-10 19-5,16 37-6,-4 3-14,9 7 0,7 14 2</inkml:trace>
</inkml:ink>
</file>

<file path=ppt/ink/ink13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21.957"/>
    </inkml:context>
    <inkml:brush xml:id="br0">
      <inkml:brushProperty name="width" value="0.08333" units="cm"/>
      <inkml:brushProperty name="height" value="0.08333" units="cm"/>
      <inkml:brushProperty name="fitToCurve" value="1"/>
    </inkml:brush>
  </inkml:definitions>
  <inkml:trace contextRef="#ctx0" brushRef="#br0">800 668 7,'0'0'16,"0"0"-1,0 0-2,0 0 0,0 0-1,0 0 0,0 0-3,0 0 0,-19 15-2,19-15 0,0 0-1,0 0-1,0 0-1,0 0 0,0 0-1,0 0 0,-22 0 0,22 0-2,0 0 0,0 0 1,-23-15-1,23 15 1,-8-18 0,8 18-1,-18-25 1,11 7 0,7 18 0,-28-33 0,5 14-1,3-3-1,1 1 1,-5-3 1,-1 1-2,-2-2 0,3 3 0,-3-1 0,0 1 0,-7-1 0,-1 1 0,0-5 0,-2 0 0,-6 0-2,8-5 4,-4 1-2,2 2 0,9 2 0,-1 3 0,0-1 0,7 9 0,22 16 1,-33-29-2,33 29 1,-15-19 0,15 19 0,0 0-2,0 0 2,-8-18 0,8 18 0,0 0 2,0 0-4,0 0 0,0 0-4,0 0-20,0 0-8,0 0-2,0 0 1</inkml:trace>
  <inkml:trace contextRef="#ctx0" brushRef="#br0" timeOffset="2761.2046">-523-802 17,'15'-24'26,"-15"24"-3,0 0-4,14-29-5,-14 29-3,29-27-3,-29 27-2,41-27 0,-19 23-1,9-10-1,-8 12-1,10-6 0,-11 14-1,7-6 0,-7 8 0,3-2-1,-3 7 0,-3-1 0,-19-12-1,29 35 1,-19-15-1,-12 7 0,-8 4 1,-11 6-1,-8 2 1,-1 4-1,1-6 0,-6 4 0,2-6 1,7-6-1,7-9 0,19-20 0,-12 25 0,12-25 1,0 0-1,20 6 1,-20-6-1,43-6 0,-16 6 1,2 0-1,-3 4 1,11 0-1,0 4 1,0 2-1,-4 7 0,0 1 0,-5 5 0,-3 6 1,-2 1-1,-11-5 0,-8 2 0,-8 2 0,-10-1 0,-5 1 1,-12-8-1,-4 1 0,-1-3 0,-3 3-1,-4-9 1,4 1-1,8-6 1,2-6-2,7-2 0,1 0-1,21 0-3,-22-12-7,20-9-20,2 21-1,0-35 0,4 17 1</inkml:trace>
  <inkml:trace contextRef="#ctx0" brushRef="#br0" timeOffset="1887.6031">-441-861 36,'-12'-19'21,"12"19"-2,0 0 0,0 0-5,0 0-3,4 25-4,-8 4 0,12-5 0,-10 25-3,13-3 1,-11 15-2,8-5-1,-4 5 0,2-1 0,0-3-1,2-9 0,-4-5 0,1-4 0,-3-6 0,-2-7-1,-2-1 1,0 0-1,2-25 1,-5 34-1,5-34 0,0 31-1,0-31-1,0 0-1,0 0-5,9 21-12,-9-21-14,8-21-1,-6 1 1</inkml:trace>
  <inkml:trace contextRef="#ctx0" brushRef="#br0" timeOffset="3510.0061">254-531 8,'-20'6'28,"20"-6"0,4 19-9,-12 10-4,8-29-3,2 55-4,4-26-1,-14 16-1,16-10-1,-12 6-1,10-6 0,-4-2-1,2-9 0,-4 1-1,0-25 0,6 27 0,-6-27-1,0 0 0,0 0 0,0 0-1,0 0 1,0 0-1,0 0 0,0 0 0,0 0 1,-12-27-1,10 11 0,2-9 1,2 0-1,2-8-1,0 5 2,7-5-1,1-2 0,2-4 0,3 8 0,-1-2 0,11 5 0,-3-5 0,1 8 0,1-4 0,7 7-1,-4 3 1,0 5 0,-3 2 0,-5 3 0,-1 7 0,-1 2-1,-19 0 1,28 11-1,-28-11 0,25 16-2,-25-16-5,21 20-20,-21-20-4,0 0-3,0 0 2</inkml:trace>
  <inkml:trace contextRef="#ctx0" brushRef="#br0" timeOffset="5756.4101">3266 590 16,'0'0'15,"0"0"-2,0 0 0,0 0-3,0 0 1,0 0-3,0 0-1,0 0-2,0 0 0,0 0-1,0 0 0,0 0 1,0 0 0,0 0-1,0 0 0,0 0 0,0 0-1,0 0-1,0 0 0,0 0-1,0 0 1,-4-20-1,4 20 1,0 0 0,20-25 0,-20 25 1,27-39 0,-13 15-1,9-7-1,-1-6 2,7-6-3,2-7 0,4-1 0,2-2 0,0-3 0,1 3 0,-3-3 1,2 5-1,0 4 0,-2 4 0,-8 4 1,-1 4-1,-1 2 1,-9 4-1,1 11 0,-17 18 0,14-29 0,-14 29-1,0 0-1,0 0-2,0 0-4,0 0-24,-25-10-3,25 10 0,0 0 0</inkml:trace>
  <inkml:trace contextRef="#ctx0" brushRef="#br0" timeOffset="6739.2118">4404-792 7,'-19'-6'28,"19"6"0,-8-18-11,8 18 1,-18-27-6,18 27-3,-27-27-2,8 19-2,19 8-1,-38-20-1,17 16 0,-6 12-1,1 2-1,-7 13 1,2-3 0,-4 17-1,5 2 1,1 12 0,4 7 0,5 2 0,14-1 0,-1 3 0,22-1-1,-1-3 0,13-7 0,-1-10 0,11-6-1,2-10 0,6-9 1,1-8-1,-3-8 1,2-8-1,-2-6 0,6-5-1,-12-3-1,0-7-1,-15 8-3,17-9-14,-22 5-16,-3-2 1,-14 27 0</inkml:trace>
  <inkml:trace contextRef="#ctx0" brushRef="#br0" timeOffset="7222.8127">4769-1009 17,'-19'0'29,"19"0"-9,-10 35 2,16-15-7,-18 25-2,18-8-3,-14 21-1,14-5-1,-12 9-3,10-3-1,-8 7-1,4-10 0,-2 1-2,2-6 1,0-3-1,0-9 0,0-7-1,0-7 1,2-6-2,-2-19 1,0 0-1,14 18 0,-14-18-3,0 0-2,21-37-8,-21 37-15,-2-31-6,-3 11 1,3-11 0</inkml:trace>
  <inkml:trace contextRef="#ctx0" brushRef="#br0" timeOffset="7987.214">4771-590 10,'0'0'29,"26"-23"-2,-26 23-10,33-16-2,-16 14-7,9-11-2,5 9-3,2-8-1,2 8-1,-5-4-1,3 3-2,-10 1-1,7-2-3,-30 6-2,31-8-2,-31 8-3,0 0 0,19-8 1,-19 8 1,14-19 1,-14 19 2,8-24 2,-8 24 3,6-33 2,-2 14 1,-4 1 2,-4-3 1,4 21 2,-4-28 1,2 5 2,2 23 1,-8-27 1,8 27 1,-10-18 0,10 18 1,0 0-3,0 0-1,-2-31 0,2 31-2,0 0-1,0 0 0,0 0-1,0 0 0,0 0-1,0 0-1,0 0 0,0 0-1,0 0 1,0 0-1,0 0 0,0 0 0,0 0 0,0 0-1,0 0 0,0 0 0,0 0 1,0 0-1,6-18 0,-6 18 0,0 0 0,0 0 0,0 0 1,0 0-1,-15 32 1,9-5 0,0 8 1,-2 12 0,2 2-1,2 11 1,0 4 0,6 1-1,-2-1 0,4-4 0,2-7 1,-4-4-2,0-8 0,0-6 0,4-4 0,-8-8 0,2-5 0,0-18 0,2 23 0,-2-23-2,0 0 0,0 0-3,0 0-12,0 0-18,4-25-1,-4 25 1,-2-31 0</inkml:trace>
  <inkml:trace contextRef="#ctx0" brushRef="#br0" timeOffset="9001.2158">5314-320 24,'0'0'26,"0"0"-7,0 0-2,0 0-5,0 0-3,0 0-2,0 0 0,0 0-1,22 0 0,-22 0-1,35-13-1,-14 9 0,14-8-1,-5 6-1,5-2 0,2 3 0,-6 3-1,2 7 0,-11 1 0,-3 6-1,-19-12 1,22 33 0,-26-12-1,-6 1 0,-6-1 0,-7 1 0,0-1 0,-3-2 0,-1-5 0,3 0 0,5-3 0,19-11 0,-20 12 0,20-12 0,0 0 0,0 0 0,22 15 0,-22-15-1,41 10 1,-16-2 0,3 0 0,1 3 0,0 1 0,0 0 0,-9 1 0,-20-13 0,23 33 1,-30-15-1,-3 1 0,-14 1 0,-9-1 0,-4 1 0,-4-3 0,-4-1 1,2-5-2,2-5 1,0-2-1,16-8-2,1 6-4,24-2-25,-29-23-3,29 23 1,-6-24-2</inkml:trace>
</inkml:ink>
</file>

<file path=ppt/ink/ink13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2:22.830"/>
    </inkml:context>
    <inkml:brush xml:id="br0">
      <inkml:brushProperty name="width" value="0.05833" units="cm"/>
      <inkml:brushProperty name="height" value="0.05833" units="cm"/>
      <inkml:brushProperty name="color" value="#177D36"/>
      <inkml:brushProperty name="fitToCurve" value="1"/>
    </inkml:brush>
  </inkml:definitions>
  <inkml:trace contextRef="#ctx0" brushRef="#br0">0 127 6,'11'27'17,"7"12"0,-1 20-4,16 13-1,-3 8-2,16 16 0,-9-2-3,16 9-1,-9-11-3,7 0 1,-4-18-3,-1-14 2,-3-7-2,-2-18 0,-2-8-1,-4-17 2,-6-12-2,0-4 1,-4-15 1,-7-6-1,-10-16 1,-8-2 0,-8-20 0,0 1-1,-17-8 1,-4 3-1,-8-3 0,0 12 0,-8 11-1,8 21 0,-4 13 0,6 17 0,8 17 0,6 9-1,11 11 1,12 11-1,10-3 1,7 0 0,8-16 0,6-3 1,4-9-1,2-11 1,-2-12 0,-4-15 1,-4-7-1,-5-3 0,-3-8 0,-9-6 1,-3 4-1,-5-6 0,-8 4 0,0 8-1,-5 3 0,-3-1 1,-5-4-1,3 12-1,-2-1 1,1 5 0,15 19 0,-20-26 0,20 26 0,0 0 0,0 0 0,0 0 0,0 0 0,0 0-1,0 0 2,20 12-2,-20-12 1,25-16 0,-25 16 0,31-23 0,-11 15 0,1-2 0,-2 12 0,3 2 0,-1 12 1,1 5-1,3 11 1,-2 5-1,-3-4 0,1 2 0,0 0 0,1-9 0,-3-7 0,-1-7 1,1-6-2,-19-6 1,29 2 0,-29-2 1,24-14-1,-24 14 0,19-31 1,-11 13-2,-2-9 2,0-8-1,1-8 0,-5 0 0,0 0 0,-2-4-1,2 4-1,-6-2-1,6 8-1,-6 2-1,8 15-2,-10-5-2,6 25-3,0-27-5,0 27-8,0 0-3,12-18 1</inkml:trace>
  <inkml:trace contextRef="#ctx0" brushRef="#br0" timeOffset="1809.603">1046-221 0,'0'0'14,"-16"22"0,16-22-2,-10 47-1,3-16 0,12 14 0,-5-2 1,14 12-2,-6-9-1,15 9-2,-9-14-2,15-2-1,-4-10 0,2-7-2,-3-10-1,1-7 1,-6-8-1,1-3 1,-20 6-1,25-41 0,-19 6 1,-2-3-1,-6-12 1,-2-3-1,-4-8-1,-3-1 1,-5 3-2,-5 3 1,1 11-2,-7 10 2,-2 17-2,-4 10 2,6 20-1,-3 8 0,9 15 1,0 4 0,11 2 1,6-2-2,6-4 2,10-6-1,5-11 1,3-6-2,3-14 2,2-8-1,4 0 0,-5-11 1,-1-3-1,-4-3 1,-7-8-2,2 0 2,-7-1-1,-1-7 0,-4-7 0,0 7 0,2 0 0,2-2 0,2 12 0,1 11 0,-9 22 0,35-6 0,-17 24 0,7 11 1,0 14 0,3 6 0,-5-2-1,6 4 1,-2-3 1,-5-9 0,-7-9 0,-1-5 0,-14-25 0,17 16-3,-17-16 3,0 0-1,-11-26 0,3 5-2,-6-10 1,3-1-1,-3-5 1,6-13 2,-1-3-2,5-2-1,4-5 0,2 1 1,7 6-1,-1 10 0,2 6 1,0 16-1,-10 21 1,27 8 0,-10 17-1,-3 6 1,3 8 1,-1 0-1,1 2 0,-1-9 0,-4-5 0,1-6 1,-13-21 0,10 20 0,-10-20 0,0 0 0,-18-20-1,5-5 1,1-14-1,-5 0 0,7-14-1,-4-7 1,5 1-1,3-3 1,4 3-1,2 10 0,8 14 1,-1 8-2,-7 27 2,20-2 0,-3 21 0,1 11 0,5 5 0,2 4 1,5 2-1,-3-6 1,2-6-1,2-7 0,-2-1 1,-5-17-1,1-2 0,-6-4 1,-19 2 0,31-23-1,-21-5 0,2-3 1,-8-20-1,3 1 0,-5-5 0,2-13 0,-2-1 0,-2 1 1,4 5-2,0 3 0,4 7 0,3 4 0,-1 10 0,2 8 0,1 6 0,-13 25-1,20-26 2,-20 26 0,0 0 0,0 0 0,0 0 0,0 0 0,0 0 0,2-19 1,-2 19-1,0 0-1,-27 15 1,27-15 0,-22 32 1,12-3-1,-3 4 1,5 8-1,4 8 0,2-6 1,6-2-1,6 4 1,5-4-1,7-6 0,3-2 0,2-4 1,2-11-1,3 2 0,-3-1 1,0-11 0,-6-6 0,-1-4-1,-3-14 1,-5-5-1,-1-7 1,-1-11 0,-4-9-1,-4-3 1,-1-2-1,-8-5-1,-1 5 0,-6 0 0,-7 12-1,-9 0 0,-3 16 0,-6 7-1,-1 16 2,-3 6-1,10 12 2,-2 11 0,11 2 0,9 8 2,11-7-1,11 7 0,5-12 0,9-5 1,1-9 0,7-5 0,-2-10-1,4-7 0,-4-5 0,0-7 1,-2-5-2,-3 1 0,1-2 0,-2-3 0,-1 1-1,-1-4-1,-3 2 0,-3 0-3,7 19-6,-17-15-16,-5 29-8,18-28 2,-18 28 0</inkml:trace>
  <inkml:trace contextRef="#ctx0" brushRef="#br0" timeOffset="3494.4061">2780-1605 12,'0'0'14,"0"0"-1,0 0-1,0 0-2,0 0-2,0 0-1,0 0-1,0 0-1,0 0-1,-24 2 0,24-2 0,0 0 0,0 0-1,0 0 1,0 0 0,0 0 1,0 0-1,16-27 0,-16 27-1,25-37 0,-9 15 0,-1-1-1,3 3-1,-5-5-1,3 3-1,-16 22-2,29-37-4,-8 33-9,-21 4-15,18-27 0,-18 27 1</inkml:trace>
</inkml:ink>
</file>

<file path=ppt/ink/ink1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5:01.175"/>
    </inkml:context>
    <inkml:brush xml:id="br0">
      <inkml:brushProperty name="width" value="0.05833" units="cm"/>
      <inkml:brushProperty name="height" value="0.05833" units="cm"/>
      <inkml:brushProperty name="fitToCurve" value="1"/>
    </inkml:brush>
  </inkml:definitions>
  <inkml:trace contextRef="#ctx0" brushRef="#br0">547 391 5,'0'0'15,"19"8"-2,-19-8 2,0 0-3,26-34 0,-26 34-1,13-38 1,-13 38-2,2-45-1,-11 26-1,7-15-2,-13 8-1,-2-8-1,-6 2-3,0-8 1,-9 6-2,4 4 1,-6 7-1,-4 14 0,-4 9 0,-3 13 0,1 17 2,-3 12-2,-2 14 2,5 12-1,1 4 1,9 5 0,9 8 0,12-2 0,13 2-1,13-6 1,12 0-2,11-9 1,3-6 0,11-6-1,-3-13 0,0-5 1,-7-8-2,-2-9 1,-4-10 0,-4-2-2,2-11-1,-11 0-2,15-15-9,-17 9-18,6-14-1,-25 20 0,30-27 1</inkml:trace>
  <inkml:trace contextRef="#ctx0" brushRef="#br0" timeOffset="858.0015">834 857 20,'0'0'25,"0"0"-6,0 0-2,0 0-2,-22 26-5,22-26-2,0 0-1,0 0-1,0 0-1,0 0-1,19-17 0,-19 17-1,32-23-1,-6 10 0,-1 6 0,3-1-1,1 6 0,3 4 0,-8 4-1,-3 7 0,-9 8 1,1-2-1,-9 11 1,-8-2-1,-9 4 0,-3 4 0,-6-6 0,-1 0 1,2-5-1,-3-3 0,3-3 0,21-19 1,-17 21-1,17-21 0,0 0 0,26 0 0,-5-8 0,4 3 0,5 3-1,6 2 1,9 2 0,-7 9 0,-2-2 0,-6 1 0,-5 12 0,-6-3 0,-13 2 1,-16 2-1,-13 3 1,-3 6-1,-10-2 1,-6-3-2,-3 3 2,-2-8-2,5 1 1,4-6-2,15-13-2,-14 5-3,31-26-12,6 17-11,-8-28-4,10 3 3</inkml:trace>
  <inkml:trace contextRef="#ctx0" brushRef="#br0" timeOffset="1528.8027">1512 131 26,'0'0'28,"-15"-26"-9,15 26 0,0 0-3,0-23-5,0 23-2,-2 30-1,-2 6-2,15-4 0,-14 23-1,12 5 0,-3 19-1,1-7-2,-1 13 1,7-4 0,-5 0-1,1-8-2,-3-3 1,3-17-1,-3-4 1,0-6-1,1-13 0,-5-7 0,-2-23 0,6 28 0,-6-28-1,0 0-1,0 0-2,0 0 0,-6-36-4,6 36-9,-19-39-13,14 16-5,5-11 3,-2 10 0</inkml:trace>
  <inkml:trace contextRef="#ctx0" brushRef="#br0" timeOffset="1731.603">1576 751 23,'-4'-21'29,"4"21"-1,21-15-6,-21 15-6,40-7-6,-12 9-3,12-14-3,-6 5-1,10-3-1,1 7-1,-3-9-1,-1 7-2,-10-5-2,3-7-5,-34 17-9,36-11-13,-36 11 1,24-25-1</inkml:trace>
  <inkml:trace contextRef="#ctx0" brushRef="#br0" timeOffset="2028.0035">2019 195 20,'-11'-28'25,"9"5"-1,2 23-2,-2-22-5,-11 44-2,13-22-4,3 66-2,1-21-2,-11 27-2,16-4-1,-9 11-1,8 2 0,1 2-1,4-8-1,-5-7 1,7-6-2,0-11 1,-9-9-1,3-6-1,-7-8-1,4-7-1,-10-1-2,4-20-6,0 0-17,0 0-6,0 0-1,0 0 2</inkml:trace>
  <inkml:trace contextRef="#ctx0" brushRef="#br0" timeOffset="2854.805">2594 753 1,'0'0'29,"-4"-26"0,-1 7-1,-14 13-10,15-24-3,-21 26-4,10-17-4,-21 16-1,8 1-3,-12 13 1,10 8-2,-10 6 0,10 3-1,0 6 0,13-1-1,7 6 0,14-7 0,13 6 0,15-6 0,12-3 1,7 1-1,7 4 0,3-2 0,-2 8 0,-1-6 1,-12 9-1,-10 1 0,-10-4 0,-9 7 1,-11 2-1,-16-9 0,-3 3 1,-10-7-2,3-13 1,-11 3 0,3-16-1,0-8 0,3-15 0,6-4 0,4-9 0,7-4 0,-1-8 0,20 2 0,1-11 1,8-2-1,5 4 1,9-7-1,2-5 1,2 8 0,-4-3 0,-6 1 0,-1 2 0,-10 11-1,-4 1 0,-15 16-2,2 1-5,-24 20-12,24 2-11,-38-2-2,17 9 2</inkml:trace>
  <inkml:trace contextRef="#ctx0" brushRef="#br0" timeOffset="6396.0112">282 2977 33,'0'0'19,"32"-32"1,-13 22-1,19-16-5,-6 17-2,17-14-4,-13 8 0,19 0-3,-8 9 0,8-1-2,-6 10-1,4 1-1,-7 9 0,-3-1 0,-7 14 0,-2-7-1,-15 11 1,-9 0-1,-14 4 1,-9 2-1,-12-2 0,-9 0 0,-8 2 0,-5-1 1,2-1-1,1-7 0,6-1 0,-3-7-1,7-4 0,7 0-1,27-15-1,-36 8-4,36-8-5,0 0-13,-17-17-8,17 17 2,0 0 0</inkml:trace>
  <inkml:trace contextRef="#ctx0" brushRef="#br0" timeOffset="5803.2102">465 2926 35,'0'0'20,"0"0"-4,0 0 1,-20 21-5,20-21-1,0 39-3,5-14 0,-10 20-1,10-2-1,-10 16 0,14 1-2,-9 6-1,8-2 0,-8 6-2,9-12 2,-3 3-1,7-7-1,-9-3-1,3-6 0,-5-5 1,0-4-1,-2-4 0,0-6 0,4 2 0,-6-11 0,2-17 0,-2 27-1,2-27 1,0 0-1,0 0 0,0 0-2,0 0-2,0 0-3,17-27-12,-17 27-12,-4-32-2,-5 10 1</inkml:trace>
  <inkml:trace contextRef="#ctx0" brushRef="#br0" timeOffset="7831.2137">1065 2862 28,'0'0'17,"19"-8"-2,-19 8-3,0 0-3,0 0-3,0 0-3,0 0-1,0 0-2,0 0 0,0 0 0,0 0 0,0 0 0,-19 17 1,19-17-1,0 0 0,0 0 0,0 0 1,0 0-1,0 0 0,0 0 0,0 0 0,0 0 0,0 0 0,0 0 0,0 0 0,0 0 1,0 0-1,0 0 2,0 0-1,0 0 1,-19 12 1,19-12 0,0 0 0,0 0-1,0 0 1,0 0-1,0 0-1,0 0 0,0 0 1,0 0-2,0 0 1,0 0 0,0 0-1,0 0 2,0 0-1,0 0 1,0 0 0,0 0 0,0 0 1,0 0-1,0 0 0,0 0 0,0 0-1,0-21 1,0 21-1,0 0 1,0 0-1,0 0-1,0 0 1,0 0 0,0 0-1,0 0 1,0 0-1,0 0 1,0 0 0,0 0-1,-2 21 1,2-21 0,12 35 0,-5-10 0,-1 7 0,-2 2 0,7 4-1,-3 5 1,3 0 0,0-5 0,-3 5 0,0-7-1,-1-4 1,1-7-1,1-5 1,-9-20 0,10 25 0,-10-25-1,0 0 1,0 0 0,0 0 1,-2-28-2,-4 7 1,0 0-1,-3-9 0,1 2 0,3 1 0,1-3 0,4-2 0,2-2 0,2 4 0,9 0 0,-4 0-1,10 3 1,2-3-2,4 4 2,1 5 0,1 2 0,1 2-1,0 4 1,3 4 0,-7 5 0,3-2-1,-3 6 0,-1 0-1,-4 6 0,6-6-3,-25 0-1,41 4-7,-41-4-13,21 13-6,-21-13 0,19 2 1</inkml:trace>
  <inkml:trace contextRef="#ctx0" brushRef="#br0" timeOffset="8314.8146">1779 2820 5,'0'0'24,"-6"-20"1,6 20-12,0 0 2,0 0-3,0 0-4,-19 5 0,0 14-1,19-19 0,-26 42-2,18-16 1,-5 14-2,9-10-1,-2 19 0,12-6 0,-4 2-1,9-9-1,8 0 0,-2-2 0,0-8 0,6-9 0,0-9 1,5-8-2,0-6 2,-3-7-2,-4-10 1,5-3-1,-1-8 0,-12-4 0,0-3 0,-5-1-1,-6 3 0,-6-1 0,-5 4-1,-5 10 0,-3 5-1,-7 6-2,5-2-3,-15 17-6,34 0-15,-36-11-3,36 11 1,0 0 2</inkml:trace>
  <inkml:trace contextRef="#ctx0" brushRef="#br0" timeOffset="9094.8156">2089 3026 15,'2'-28'28,"0"3"0,11-5 1,10-4-20,-8 8 0,19-3-2,-2 7-2,8 1-1,-4 6-1,7 7 1,-1 12-1,1-4-1,-1 15 0,2 0 0,-5 10-2,-3-3 1,-4 3-1,-3-6 0,-12 5 0,-13-1 1,-8 3-1,-11 1 0,-12-1 0,-7 0 1,-9-1-1,-1-4 0,-3 5 0,7-7-1,4-4 0,6-6-1,30-9-4,-38 17-5,38-17-16,0 0-4,6-26 0,-6 26 0</inkml:trace>
  <inkml:trace contextRef="#ctx0" brushRef="#br0" timeOffset="8689.2152">2159 2768 31,'0'0'30,"0"0"1,19 17-5,-27 13-15,14-4-1,-6 23-4,8-2-2,-1 21-1,3-4 0,-5 4-1,3 2 0,-1 5-1,1-5 0,1-8-1,-1-7 1,-4-4-1,0-10 0,1-1 0,-3-12 0,0-7-2,-2-21 1,6 28-2,-6-28-1,0 0-2,0 0-5,0 0-11,0 0-10,-2-32 1,-6 11 0</inkml:trace>
  <inkml:trace contextRef="#ctx0" brushRef="#br0" timeOffset="9859.2173">3088 2898 13,'0'0'26,"-4"-42"-1,6 18-11,-13 5 0,11-15-6,-15 15-3,7-5-2,8 24 0,-30-25-1,5 25 0,1-2 1,-3 10-1,-1 7 0,-6 6 0,7 5 1,-1 10 0,11-2-1,0 7 0,13-9-1,4 8 0,11 1-1,8-9 1,2 0-1,4-7 0,3-8 1,-1-6-1,1-5 0,0-6 1,-3-8-1,1-7 0,-3-6 1,-4-3-1,-2-4 0,-9 1 0,1-3-1,-5 2 1,-2 1 0,-4-1 0,2 28 0,-13-30 0,13 30 0,0 0 1,0 0-1,-21 15 1,21 4-1,2 13 1,7-6 1,1 1-2,5 1 1,9 6 0,5-6-2,7-5 1,-4 1-1,0-12-1,0 3-1,4-13-2,-11 7-3,7-24-8,-32 15-7,34-13-9,-34 13 3</inkml:trace>
  <inkml:trace contextRef="#ctx0" brushRef="#br0" timeOffset="10374.0182">3444 2745 16,'-6'-26'28,"6"26"2,4-25-7,-4 25-4,0 0-7,-6 42-4,14-16-3,-8 12-1,9 3-1,-3 10-1,7-4 0,-5 10-1,1-12 1,-1-2-1,1-7-1,-7-2 1,2-13 0,-6 1-1,2-22 1,0 0-1,0 0 1,0 0 0,-2-30 0,2 2-1,0-2 0,4-10 1,-2-3-1,7-4 0,1-10 0,3 8-1,4 0 1,6 2 0,1 6 0,1 7 0,5 7 0,-3 18 0,1 7 0,-5 11 1,1 12-1,-12 13 1,7 2 0,-8 15 0,10-2 0,-10 5 0,10-1 1,-4 2-2,6-6 1,3-6 0,-3-11-1,3-2 0,-12-7 0,8-8-2,-22-15-1,27 15-2,-27-15-3,0 0-14,11-24-11,-11 24-1,-2-38 0</inkml:trace>
  <inkml:trace contextRef="#ctx0" brushRef="#br0" timeOffset="10982.4193">4129 2900 26,'0'0'29,"0"0"-1,21 9-10,-21-9-4,22-4-5,-22 4-2,29-5-2,-29 5-1,43-8-1,-24 2 0,8-5-1,1-6 1,4-2-2,-7-3 1,1 1-1,-5-2 0,-6 1 0,-5-3 0,-1-1 0,-16 3-1,-1 4 0,8 19 1,-40-28-1,12 19 0,-8 3 0,2 12 0,-4 5 0,2 6 0,-4 15 1,6 4-1,6 7 1,7 4 0,10 6 1,7 2-1,15 1 1,1-3 0,16-8-2,-1-3 1,12-5 0,-3-5 0,6-9-1,1-8 1,-3-9-1,2-4 0,-1-6 0,-1-6-1,-2 1 0,2-8 1,-8 2-6,-4-6 3,-28 21-7,40-41-12,-40 41-12,13-32-1,-13 32 1</inkml:trace>
  <inkml:trace contextRef="#ctx0" brushRef="#br0" timeOffset="14662.5519">2490 683 17,'0'0'17,"0"0"-2,0 0-3,0 0-2,0 0-2,0 0-1,0 0-2,21 0-1,-21 0-1,0 0 0,0 0 0,0 0 0,0 0 0,28-11 0,-28 11-1,0 0 1,0 0-1,25-2-1,-25 2 1,0 0-1,28-2 0,-28 2 0,25-7 0,-25 7 0,26-4 0,-26 4-1,19 0 1,-19 0-1,17 0 1,-17 0 0,0 0-1,25 13 1,-25-13-1,0 0 1,30 13-1,-30-13 1,0 0-1,25 17 0,-25-17 0,0 0 0,26 17 1,-26-17-1,0 0 0,23 15 0,-23-15 0,0 0 0,21 15 0,-21-15 0,0 0 0,19 17 0,-19-17 0,0 0 0,0 0 0,19 8 0,-19-8 0,0 0-1,0 0 2,0 0-1,0 0-1,0 0 1,0 0-1,19 19 1,-19-19-1,0 0 1,0 0-1,0 0-1,0 0-1,0 0-3,0 0-8,0 0-16,0 0 2,0 0-1</inkml:trace>
</inkml:ink>
</file>

<file path=ppt/ink/ink14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2:30.67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1443 123 4,'-54'-30'19,"9"7"-4,-15 1-2,-12-1-2,-4 11-2,-8 1-3,-7 9-1,-6 4-1,-2 15-2,-4 1-2,5 15 1,-1 14 0,8 17-1,9 8 1,10 14-1,8 8 1,12 17-1,9 12 1,12 6 0,13 4-2,7 4 1,11 7-1,15 4 2,14-5-1,18 5 0,17-11 1,24-2 0,15-10-1,15-10 1,18-21-1,2-16 1,4-16 0,6-23 1,-10-19-1,4-16 2,-6-24-1,-2-17 1,-9-20 1,-3-13-1,-13-16 0,-2-11 1,-20-23-1,-7-12 0,-18-15 0,-13-3-1,-20-16 1,-15-2-1,-18 0 0,-12 2-1,-17 16-1,-21 13 0,-16 22 0,-14 12-2,-9 34 0,-16 20-2,0 26-1,-8 15 0,7 26 0,1-1-2,19 22-5,9-9-12,11 5-2,29 2 0</inkml:trace>
</inkml:ink>
</file>

<file path=ppt/ink/ink14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2:33.266"/>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1566 12,'43'14'13,"-20"-16"-1,4-10-2,3-2-1,-5-13-2,8 5 0,-12-13 0,1 6-1,-7-14 2,3 2-1,-12-6-2,3 2 1,-7-2-1,0 1 1,-10-1-3,6 8 0,-3 0-2,3 13 1,0 5-2,2 21 2,0 0-1,0 0-2,0 0 1,31 19 0,-10 3 1,-1 3-2,1 6 2,6-3-2,2 1 1,-1 0 1,-1-5-1,-2 1 1,-2-3-1,-5 1 0,-18-23 0,31 33 0,-31-33 1,12 22-1,-12-22 1,0 0-1,0 0 0,0 0 1,-12-20-1,6-1 0,-2-5 0,-1-1 0,1-6 0,0-2 0,0-2 0,-1 1 2,7-3-2,0 4 2,2 4-2,4 0 1,3 5-1,3 3 2,-10 23-2,25-25 0,-25 25 0,28 0 0,-7 15 0,-5 3 0,3 3 0,-3 1-1,3 1 0,0-1 0,-5-3 1,-14-19-2,27 27 3,-27-27-2,16 18 1,-16-18 1,0 0-1,0 0 2,6-21-1,-6 21 0,-8-38-1,2 11 2,4-2-2,-4 3 1,4-1-1,2-2 0,0 7 0,2 3 0,-2 19 0,12-24 0,-12 24 0,19-5 0,-19 5 0,24 17 0,-5-7 0,6 7 0,-7-5 0,7 4 0,2-8 1,3-1-1,-5-7 0,2-5 0,-2-3 0,-1-4 1,-5-2-1,-1-5 1,-5 1-1,-5-5 1,-6-8-1,0 3 0,-4-5 1,0-8-1,-6-2 1,0 0-1,1 0-1,-3 8 1,-2 4 0,-1 5 0,13 26 0,-26-13-1,26 13 1,-25 33 0,13-4 0,3 4 0,5 3 0,4 7 0,4-6-1,9-2 2,3-6-1,3 0 0,5-7 0,1-7 0,2 1 0,4-8 1,-4-2-1,-1-4 1,1-4 0,-2-4-1,-3-6 0,-1-7 1,-4-7 0,-3-3-1,-4-14 1,-2 0-1,-3-6 1,-3-9-1,-4-3 1,-7-7-2,-3 9 2,-4-7-1,-3 11 1,-6 1-1,1 9 1,-3 11-1,2 7 0,2 6 0,5 9-1,18 12 1,-25-8-1,25 8 1,0 0-1,-4 37 1,8-13 0,9 5 0,3 6 1,7 4 0,8 6-1,2 2 1,2-2 0,2-4 0,0-4-1,0-4 1,-2-6-1,-4-9 0,-5-6 0,-3-8-1,0 1 0,-23-5-2,33-7-5,-31-13-8,-2 20-15,22-29-2,-15 11 1,-7-3 0</inkml:trace>
  <inkml:trace contextRef="#ctx0" brushRef="#br0" timeOffset="1513.2026">1196 365 20,'0'0'30,"19"-21"0,-7 1 1,9-3-16,-7-20-2,13 10-6,-8-14-3,5 2-2,-3 0-1,-1 2-1,-1 2-1,-9 4-1,-1 10 0,-9-3-1,-2 5 1,-9-6 0,3 11 0,-9-7 1,3 5 0,0-1 1,-3 5 1,17 18 0,-25-29 0,25 29 0,0 0 0,-10 20 1,14 5 0,9 14 0,5 6 0,7 10 0,6 5-1,4-1 1,0-3-1,6-3 0,-4-4-1,-2-12 1,-4-6-1,-6-9 1,-5-3-1,-20-19 1,25 22 0,-25-22 0,0 0 0,-2-20-1,-8-5 1,-1 3-1,-3-13 0,4 0 0,-1-2 0,5 2-1,2 7 1,4 1-1,4 8 1,-4 19 0,19-16-1,-19 16 1,35 10 0,-15 5 0,9-1 0,2 2 0,0 1 0,2-1-1,-2 1 1,-2-9 0,-7-4 0,-1 0 0,-21-4 0,29-8 0,-29 8 0,12-31 0,-8 4 0,-2 1 0,-4-5 1,-2-6-1,2 0 0,-4 2-1,-2 7 2,-3-3-2,3 12 1,8 19-1,0 0 0,-25 3 1,25-3 0,-6 34 0,12-7 0,5 4 0,3-3 0,5-7 1,-3-3 0,9-3-1,-3-9 1,-1-4-1,-5-6 1,-16 4-1,29-23 1,-29 23 0,13-39-1,-9 19 0,-8-7 0,4-4 2,-9-1-1,7-1 0,-6-2-1,0 8 0,2-1 2,-3 7-1,5 1-2,4 20 1,0 0 0,0 0 0,21 22-2,-5 1 2,7 10-1,6-1 1,4 9 0,8 0 0,2 0 0,1 9 0,-5-3 1,4 4 1,-10 6-2,-6 5 1,-11 3-1,-6 5 1,-10 0-2,-12-7 1,-4-7 0,-9-5-1,0-14-2,-8-12 2,6-9 0,3-14 0,-1-14 0,8-9 1,7-10 0,4-18-1,0-8 2,10-19 0,-2-10 0,6-4 0,0-15 1,3-4 0,-3-3-1,0-1 1,-2-2-2,-6 4 1,-6 11 0,-4 0-1,-7 18 0,-5 2-1,-3 16 1,-4 7-1,-4 16 0,5 12 0,-1 11 0,2 9 1,8 11-2,19-2 2,-24 33 0,17 4 2,14 8-1,5 15 1,9 5-1,5 5 1,7 0 0,4 3 0,7-5-1,3-6 0,-4-17-1,-2-4 1,1-15 0,-7-9-1,-2-9-1,0-16 0,0-5-2,-15-11-1,13 5-9,-23-22-14,13 11-6,-11-3-2,-2 2 2</inkml:trace>
  <inkml:trace contextRef="#ctx0" brushRef="#br0" timeOffset="1778.4031">2551-828 49,'21'0'32,"-21"0"0,27-23-1,-15-1-23,13 1-1,-2-6-4,3 1-2,3-1-1,-4-10-3,6 14-5,-13-10-11,5 9-12,-5 13-1,-18 13 0,31-20 1</inkml:trace>
</inkml:ink>
</file>

<file path=ppt/ink/ink14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10.05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D47D3F9-73D2-458D-9CCC-D6334B6D0DD7}" emma:medium="tactile" emma:mode="ink">
          <msink:context xmlns:msink="http://schemas.microsoft.com/ink/2010/main" type="inkDrawing" rotatedBoundingBox="9758,7986 14676,7490 15066,11366 10149,11861" semanticType="enclosure" shapeName="Other"/>
        </emma:interpretation>
      </emma:emma>
    </inkml:annotationXML>
    <inkml:trace contextRef="#ctx0" brushRef="#br0">0 153 16,'0'0'13,"0"0"1,0 0-4,0 0-1,0 0 2,0 0-2,0 0 2,0 0-2,0 0 0,0 0-2,0 0 0,0 0-2,0 0-1,0 0-1,0 0 0,0 0-1,0 0 0,0 0 0,0 0 0,28 8 1,-3-10-1,4 4 1,8-4-1,4 2 1,12-4-1,4 0-1,13-3 1,8 5-1,4-6 0,12 0-1,9-2 0,5 1 2,3 1-2,10 0-2,-4-2 2,2-1 0,-4 3-1,-7 0 0,-3 0 1,-9 3 0,-2-1-1,-10 2 2,-10 0-1,0 4 0,-4-2 0,-9 0 1,-9-2-1,-3 4 0,-12-2 0,-5 0 0,-5-2 1,-6 4-1,-21 0 0,22-5 0,-22 5 0,0 0 0,0 0 0,0 0 0,0 0 0,0 0 0,0 0-1,0 0-1,0 0-3,0 0-13,0 0-17,0 0 0,-31-6-1,3 4 1</inkml:trace>
    <inkml:trace contextRef="#ctx0" brushRef="#br0" timeOffset="1482.0026">80 101 13,'0'0'14,"0"0"-1,0 0-1,0 0 0,2 23-3,-2-23 0,0 0-1,0 0-3,-13 20-2,13-20 1,0 0-1,-6 21 0,6-21 1,0 0-2,-10 25 2,10-25 0,-14 18-2,14-18 2,-21 29-2,11-8 2,-11 10-2,5 2 1,-9 8-1,3 4 0,-5 9 0,-4 1 0,-3 9 0,1-4-1,-4 6 1,-6-7-2,-2 9 1,-4 6 0,-13 3-1,9-1 0,-3 8 0,-1-1 1,-7 5-1,7 3 1,0-7 0,12-3-1,10-7 1,-6-4 0,4-8-1,8-9 0,4-6 1,1-1-1,3-5 0,1-4 0,1 0 0,5-6 0,4-4 0,0-7 0,10-20 0,-11 31 1,11-31-1,0 0 0,0 0 1,0 0-1,0 0 0,0 0 0,0 0 0,0 0 0,0 0 0,0 0 0,0 0 0,0 0 0,0 0 0,0 0 0,0 0 0,0 0 0,0 0 1,0 0-1,0 0 0,0 0 0,0 0-2,0 0-3,31-22-16,-31 22-13,0 0-1,19-25 0</inkml:trace>
    <inkml:trace contextRef="#ctx0" brushRef="#br0" timeOffset="4446.0076">-1113 2043 21,'0'0'18,"0"0"-2,0 0-2,0 0-3,0 0 0,0 0-3,0 0-1,0 0-1,4 31-2,-4-31 1,6 19 0,-6-19 0,14 20-1,-14-20-1,17 25 0,-17-25 1,20 27-1,-8-9-1,1 5-1,3 2 1,0 5-1,5 1 0,1 4 0,1 0 0,6 7-1,8-3 1,-9 2-1,9 0 1,-4 2-1,12 3 0,-4 1 0,0 0 1,4 1-2,-4-5 2,2 6-1,-2-5 0,-2-1 0,-6-2 1,2-2-1,-4 0 0,-5-2 1,3 0-1,-4 3 0,1-3 1,-1 2-1,-1-2 1,1 2-1,0-2 0,-3-4 1,1-4-1,-1 2 0,-3-7 0,1-1 1,1 2-1,-3-5 0,3 5 1,-7-4-1,7 3 0,-1 1 1,3-2-1,-5-1 0,3-1 2,1 0-2,-6-3 0,5-1 0,-21-17 0,29 24 1,-29-24-1,24 19 0,-24-19 0,0 0 1,0 0-1,19 16 0,-19-16 0,0 0-1,0 0 1,0 0 0,0 0 0,0 0-1,0 0-2,0 0-1,-19 0-9,19 0-21,0 0-2,-8-20 1,8 20-1</inkml:trace>
    <inkml:trace contextRef="#ctx0" brushRef="#br0" timeOffset="5787.6101">260 3742 16,'0'0'13,"0"0"0,0 0-2,0 0-2,0 0-1,0 0 0,0 19 1,0-19-2,0 0 0,18-2 0,-18 2 0,23-4-2,-23 4 0,33 6-1,-13-4-1,7 2 1,2 0-2,6-4 1,1 6-1,12-10 0,-3 4 1,16-4-1,-3-2 0,15-2 0,-5-1-1,4 1 0,0 4 0,-1 0-1,-7 4 0,-5 0 1,-3 0-2,-7 6 1,-2-4 0,-4 2-1,6-2 1,-6-4 0,7-2 1,-1 0-2,4 0 2,2-4 0,3 6-1,-3-5 1,-4 7-1,5 0 0,-9 4 0,-2 1 0,-6-1 0,-6 0 1,0-2-1,1 2 0,-1-4 0,0-4 0,0 2 0,10 2 1,-10-6-2,12 4 1,-8 2 0,2 0 0,-7 0 0,-3 2 0,-2 4 0,-5-4 0,1 4 0,-23-6 0,26 6 0,-26-6 0,29 2 1,-29-2-1,29 0 0,-29 0-1,33 0 1,-17 0 0,-16 0 0,31 0 0,-31 0 0,22 0 0,-22 0-1,23 0 1,-23 0 1,22-2-1,-22 2 0,17-4-1,-17 4 0,0 0-3,24-10-6,-24 10-19,0 0-7,0 0 3,0 0-2</inkml:trace>
    <inkml:trace contextRef="#ctx0" brushRef="#br0" timeOffset="2964.0052">2525-68 19,'0'0'14,"0"0"-1,-18 6-2,18-6 0,0 0-3,0 0-1,-21 7 0,21-7-2,0 0-1,0 0 0,0 0 1,0 0-2,-14 18 0,14-18-1,0 0-1,0 0 1,-8 19-2,8-19 1,0 0-1,0 0-1,2 18 2,-2-18-1,0 0 2,0 0 0,0 0 0,0 0 0,0 0 0,0 0 0,0 0 0,8 19 0,-8-19-1,0 0 0,8 27 0,-8-27 0,17 22 0,-17-22 0,14 25 0,-14-25 0,18 29 1,-18-29-1,13 39 0,-5-21 0,-4 7 0,2-4 0,2-1-1,-3 1 1,7 2-1,2-5-1,3 5 2,-7-5-3,6 5 2,-1-2-1,1 1 2,4 3-2,-5 0 2,-1-1-1,1 3 1,9 0 0,-10 0-1,3 4 1,-1-7-1,7 3 1,-3 8-1,1-2 1,1 2 0,5 2-1,-4 2 1,5 2-1,3 3 1,-2-1-1,1-2 0,5 2 1,0 3-1,-6 1 1,4-2-1,-3 7 0,7-3 0,-8 3 0,4-1 0,0 3 0,4-5 0,-7 3 1,7-3-2,-2-2 2,-4-3-1,2-7 0,1 2 1,-5-6-1,-8-4 0,3-5 0,-3 1 1,-7-6-1,-14-19 0,21 26 0,-21-26-1,0 0 1,0 0-1,0 0-2,0 0-2,0 0-11,0 0-18,0 0-1,0 0 0</inkml:trace>
    <inkml:trace contextRef="#ctx0" brushRef="#br0" timeOffset="7519.2132">3817 1868 16,'0'0'21,"0"0"-2,0 0-6,0 0-1,0 0-3,0 0-2,-23 0-2,23 0 0,0 0-1,0 0-1,0 0 1,-18 23-1,18-23 0,-14 27-1,14-27 0,-21 35 0,11-13 0,-3-1-1,-1 10 0,-2-9-1,-1 5 1,-1 0 0,-1 6 1,-1-2-1,-3 2 1,1 0-1,3 0 0,-1 0 0,5-3 0,-1 3 0,2 0-1,-1-4 0,1 2 0,0 2 0,-11 0 0,3-2 0,-5 6 0,6 0 1,-5 2-1,3 0 0,5 0 1,1-2-1,3 3 0,6-5-1,2-2 2,-7-5-1,3-1 0,-2 2-1,-7-2 2,3 2-1,2 1 0,-3-1 1,1 0-1,-1 2 0,5-2 1,-2 2-1,-1-5 0,3-3 0,2-2 0,-7 3 0,3 1 1,0 2-1,-3-4 1,5-5-1,-2 7 1,-3-3-1,5-1 1,4 0-1,8-21 0,-15 35 1,15-35-1,-12 26 0,12-26 0,-6 21 0,6-21 0,0 0 0,-6 23 0,6-23 1,0 0-1,0 16 0,0-16 0,0 0 0,-10 25 0,10-25 1,0 0-1,-11 25 0,11-25 0,0 0 1,0 0-1,0 0 0,0 0 1,0 0-1,0 0 0,0 0 0,0 0-1,0 0 1,0 0 0,0 0 0,0 0 0,0 0 0,0 0 0,0 0 0,0 0-1,0 0-2,0 0-2,0 0-6,15-23-17,-15 23-6,0 0 0,2-19 1</inkml:trace>
  </inkml:traceGroup>
</inkml:ink>
</file>

<file path=ppt/ink/ink14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19.27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2BDA2D8E-2B54-4D23-A40C-94FB10B1A82A}" emma:medium="tactile" emma:mode="ink">
          <msink:context xmlns:msink="http://schemas.microsoft.com/ink/2010/main" type="inkDrawing" rotatedBoundingBox="10803,9099 13643,8100 14314,10007 11473,11006" hotPoints="13771,9624 12505,10890 11238,9624 12505,8358" semanticType="enclosure" shapeName="Circle"/>
        </emma:interpretation>
      </emma:emma>
    </inkml:annotationXML>
    <inkml:trace contextRef="#ctx0" brushRef="#br0">2121 92 10,'-30'-12'16,"-9"-1"0,-2 1-4,-17 4-3,11-3-1,-21 7-2,11-4-1,-17 8 0,9-6-1,-9 8 0,6-2 0,-8 4-1,7-2 0,-9 6-1,0 1 1,-4 3-1,-2 4 0,-11 1 0,13-1-1,-8 9 0,6-4 1,0 10-1,8-3 1,0 10 0,15-3 0,-1 14 0,13-2 0,-4 11 0,10 0-1,4 8 2,2-1-1,10 8-1,3-3 0,7 2 0,5-4 1,-2 2-1,6 0 0,8-7 1,4 3-1,6-2 1,0-4-1,15 8 1,5-6 0,7 1 0,8-7-1,-1 2 0,11 1 0,0-1-1,15-6 1,-7-3-1,11-12 0,12-4 1,7-2-1,7-13 1,5-3 0,-1-7 0,3-8-1,4-6 1,-11 0-1,-4-2 0,1-3-1,-5-3 1,-4-3-1,4-3 1,-1-5-1,-1 0 1,4-6 0,0-6 0,1-2 0,-1-6-1,-4-7 0,2-3 1,-10-5-2,-10-8 2,-2 0-2,-13-14 1,-1 4 0,-20-7 0,-5-3 1,-6-7 0,-13 2 0,-6 1-1,-12 1 1,-8 4-1,-7 11 1,-5 4 0,-3 8 0,-14 9-1,-2 9 0,-2 9 1,-5 2 1,5 6-1,0 3 1,2 1-1,6 4 1,2-1-1,6 5 1,7 3 0,-1 2-2,-6 1 1,1 3 0,-7 4 0,0 2 0,0 2 0,0-2 0,-2 4 0,8-4-1,5 2 2,5-2-1,21 2 0,-20-9 0,20 9 0,0 0 0,0 0 0,-19-12 0,19 12-1,0 0-2,0 0-1,-24 17-4,24-17-15,0 0-11,-19 6 1,19-6-1</inkml:trace>
  </inkml:traceGroup>
</inkml:ink>
</file>

<file path=ppt/ink/ink14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4:31.652"/>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8E84B5A7-C981-4F3A-AEA5-ED1858EE8E18}" emma:medium="tactile" emma:mode="ink">
          <msink:context xmlns:msink="http://schemas.microsoft.com/ink/2010/main" type="inkDrawing" rotatedBoundingBox="8012,9431 15005,3788 19135,8906 12143,14549" hotPoints="17382,6643 15277,11913 9605,12102 11710,6832" semanticType="enclosure" shapeName="Ellipse">
            <msink:sourceLink direction="with" ref="{D37873A2-8F73-4AD6-8703-B5BA4B7218D9}"/>
          </msink:context>
        </emma:interpretation>
      </emma:emma>
    </inkml:annotationXML>
    <inkml:trace contextRef="#ctx0" brushRef="#br0">4276 1256 9,'23'-12'10,"-4"-13"0,5 7-3,1-2-1,2-1-1,0-8 0,6 3-1,0-1 0,-1-4 0,8 3-1,-3-5 1,2 0-1,2-2 0,2 0-1,0-2 0,5-4 0,-1-2 1,7 2-1,-7-4-1,7 4 1,-7-4 0,5 8-1,-7-6 1,6 4 0,3 2-1,1 0 1,-1 5-2,2-7 3,1 4-3,5 2 1,-2-2-1,4 11 1,-7-3 0,5 2-1,4 3 1,-4 7-2,4 1 2,2 0-1,-2 3 0,4-3 1,2 6-1,-4-2 2,0-3-1,-1 5 1,6 0-1,-3 2 1,-2 2-1,0 4 1,-3 0-1,5 6 0,-4 0 0,2 8-1,-6-3 1,0 3 0,2-2 0,2 9 0,-7-3 0,1 5 0,-2-1 0,1 1-1,-7 6 2,-1-1-1,-3 9 1,-7-2-1,-2 4 1,-2 2-1,-4 2 1,-2 8-1,0-4-1,-6 5 1,1 3-1,-5 2 0,0 1 0,-3 1 0,-1 7 1,1-5 0,-1 7-1,1 0 0,-8-3 1,7 5-1,-7 0 1,5 1-1,-7 1 0,0 4-1,0-8 2,-4 1-2,3-1 1,-1 2-1,-2 1 1,0-3 0,0 2 0,-2-7 0,2 13 0,-4-4 1,2 4-2,0 0 2,3-5-1,-5 3 0,0 0 0,0 2-2,0 2 2,-7 4-1,-1 0 0,-2 0 0,-3 4 1,-9 6-1,5 0 1,-7 7 0,-3-1 0,0-3 1,-2 7-1,2-4 0,1 5 0,1-7 0,-2 7 0,0-3 0,3-8 0,-1 1 0,0-3 1,1 4-1,-3-4 0,-4 5 1,0-1-1,0-6 0,-4 6 1,-2-3 0,-4-1-1,0-4 0,-3 0 0,-1 0 0,0-6 0,-7-2 0,3-4 1,0 6-2,-3-2 1,1 2 0,-7 0 0,0 0 1,-2 0-1,1 2 1,-9 2-1,6-7 0,-4 1 1,0-6 0,-2-4-1,2-5 0,-2-7 0,-2 1 0,-4-12 0,0 2 0,-2-6-1,-2-2 0,-1-2 2,3 0-2,0-4 0,2-4 1,4 3 0,-4-1 0,-2 2 0,3-6 0,3-1 0,-4-3 0,4 1-1,-4-7 1,-2-1 0,0-1 0,0-5-1,-3 0 1,1 6 0,-2-7 0,1 1 0,1 0-1,2 2 1,2-5 0,0 1 0,-2-2-1,-1-4 1,5 2-1,-4 0 1,4 0-1,-2-8 1,0 4-1,-3-2 1,1-2-1,2-4 1,-2-2-1,0-7 1,-5 1 0,3-3 0,-2-3-1,0 1 1,-3-5 0,3 1-1,-3 0 1,-1 3 0,-5-5-1,-1 3 0,-3-3 1,-10 0-1,2 1 1,0-5-1,1-2 1,-8-4-1,12-2 3,-3-4-2,6-2 2,7-2-2,-1-8 1,7 1 0,-3-7 0,11 3-1,-8-9-1,4-9 1,2-4-1,2-4 1,-3-2-1,1-8 1,2-5-1,2-5 2,6-1 0,-1 7 0,7-7 0,2 3 0,5 1 0,3-1 0,7 1 1,0-1-2,0 3 0,8-1 1,4-3-1,0 7 1,7-9-2,-1 7 1,6 2 0,1 7 1,8-1-1,-1 4 0,7 0 0,4 6 0,3 4 0,7 5 1,-2 1-1,13-4-1,-5 6 2,9 1-1,4 5-1,-2-1 1,6 7 0,-4-1 1,12 4-1,-4 3 0,7 5-1,3 0 2,2 4-1,3-2 1,4 2-1,5-8 0,3 6 0,-2-2-1,4-2 2,6 2-2,-6-1 1,0 1-1,0 2 1,-2 2 1,4-4-2,-4 6 2,2 0 0,0 0-1,0 2 0,4 1 0,-2 3 0,2 0 1,0 4-1,4-4 0,3-1 0,-1 5 0,0-2 0,0 0 0,-1 1 1,-1 1-1,-2 0 0,-6 3 1,6-1-1,-10-2 0,6 5 0,-6-1 0,2-2 0,0 1 1,-3 3-2,3 1 2,-2-5-1,2-2 0,-4 1 2,6-1-2,-6 0 1,1 0 0,1-1 0,-4-1 0,-2 6 0,-5-1 0,-1 1-1,-7-2 0,-2 5 0,-6 1 0,-2-1 1,-4 3-2,-2-3 1,-4 5 0,-5-1 1,-1 2-1,1-1 0,-20 17 0,27-26 0,-27 26 0,19-17 0,-19 17-1,0 0 1,14-20-1,-14 20-1,0 0-3,0 0-9,0 0-17,0 0-1,-16 28 1,16-28-1</inkml:trace>
  </inkml:traceGroup>
</inkml:ink>
</file>

<file path=ppt/ink/ink14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21.95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6FB301E0-B553-43C2-9F23-8CBF6E0F905E}" emma:medium="tactile" emma:mode="ink">
          <msink:context xmlns:msink="http://schemas.microsoft.com/ink/2010/main" type="writingRegion" rotatedBoundingBox="9832,6206 16054,6128 16075,7769 9852,7848"/>
        </emma:interpretation>
      </emma:emma>
    </inkml:annotationXML>
    <inkml:traceGroup>
      <inkml:annotationXML>
        <emma:emma xmlns:emma="http://www.w3.org/2003/04/emma" version="1.0">
          <emma:interpretation id="{3CDB5B1D-6942-48E5-AD9E-6B58616D6C67}" emma:medium="tactile" emma:mode="ink">
            <msink:context xmlns:msink="http://schemas.microsoft.com/ink/2010/main" type="paragraph" rotatedBoundingBox="9832,6206 16054,6128 16075,7769 9852,7848" alignmentLevel="1"/>
          </emma:interpretation>
        </emma:emma>
      </inkml:annotationXML>
      <inkml:traceGroup>
        <inkml:annotationXML>
          <emma:emma xmlns:emma="http://www.w3.org/2003/04/emma" version="1.0">
            <emma:interpretation id="{3F3BC749-D3C2-42F4-90D5-4F11B298CDDF}" emma:medium="tactile" emma:mode="ink">
              <msink:context xmlns:msink="http://schemas.microsoft.com/ink/2010/main" type="line" rotatedBoundingBox="9832,6206 16054,6128 16075,7769 9852,7848"/>
            </emma:interpretation>
          </emma:emma>
        </inkml:annotationXML>
        <inkml:traceGroup>
          <inkml:annotationXML>
            <emma:emma xmlns:emma="http://www.w3.org/2003/04/emma" version="1.0">
              <emma:interpretation id="{85057F77-2D09-4634-B1A9-CB2EB1D8A742}" emma:medium="tactile" emma:mode="ink">
                <msink:context xmlns:msink="http://schemas.microsoft.com/ink/2010/main" type="inkWord" rotatedBoundingBox="9832,6214 11136,6198 11157,7831 9852,7848"/>
              </emma:interpretation>
              <emma:one-of disjunction-type="recognition" id="oneOf0">
                <emma:interpretation id="interp0" emma:lang="en-US" emma:confidence="0">
                  <emma:literal>Bar</emma:literal>
                </emma:interpretation>
                <emma:interpretation id="interp1" emma:lang="en-US" emma:confidence="0">
                  <emma:literal>Bet</emma:literal>
                </emma:interpretation>
                <emma:interpretation id="interp2" emma:lang="en-US" emma:confidence="0">
                  <emma:literal>Bort</emma:literal>
                </emma:interpretation>
                <emma:interpretation id="interp3" emma:lang="en-US" emma:confidence="0">
                  <emma:literal>Bur</emma:literal>
                </emma:interpretation>
                <emma:interpretation id="interp4" emma:lang="en-US" emma:confidence="0">
                  <emma:literal>Barr</emma:literal>
                </emma:interpretation>
              </emma:one-of>
            </emma:emma>
          </inkml:annotationXML>
          <inkml:trace contextRef="#ctx0" brushRef="#br0">800 668 7,'0'0'16,"0"0"-1,0 0-2,0 0 0,0 0-1,0 0 0,0 0-3,0 0 0,-19 15-2,19-15 0,0 0-1,0 0-1,0 0-1,0 0 0,0 0-1,0 0 0,-22 0 0,22 0-2,0 0 0,0 0 1,-23-15-1,23 15 1,-8-18 0,8 18-1,-18-25 1,11 7 0,7 18 0,-28-33 0,5 14-1,3-3-1,1 1 1,-5-3 1,-1 1-2,-2-2 0,3 3 0,-3-1 0,0 1 0,-7-1 0,-1 1 0,0-5 0,-2 0 0,-6 0-2,8-5 4,-4 1-2,2 2 0,9 2 0,-1 3 0,0-1 0,7 9 0,22 16 1,-33-29-2,33 29 1,-15-19 0,15 19 0,0 0-2,0 0 2,-8-18 0,8 18 0,0 0 2,0 0-4,0 0 0,0 0-4,0 0-20,0 0-8,0 0-2,0 0 1</inkml:trace>
          <inkml:trace contextRef="#ctx0" brushRef="#br0" timeOffset="2761.2046">-523-802 17,'15'-24'26,"-15"24"-3,0 0-4,14-29-5,-14 29-3,29-27-3,-29 27-2,41-27 0,-19 23-1,9-10-1,-8 12-1,10-6 0,-11 14-1,7-6 0,-7 8 0,3-2-1,-3 7 0,-3-1 0,-19-12-1,29 35 1,-19-15-1,-12 7 0,-8 4 1,-11 6-1,-8 2 1,-1 4-1,1-6 0,-6 4 0,2-6 1,7-6-1,7-9 0,19-20 0,-12 25 0,12-25 1,0 0-1,20 6 1,-20-6-1,43-6 0,-16 6 1,2 0-1,-3 4 1,11 0-1,0 4 1,0 2-1,-4 7 0,0 1 0,-5 5 0,-3 6 1,-2 1-1,-11-5 0,-8 2 0,-8 2 0,-10-1 0,-5 1 1,-12-8-1,-4 1 0,-1-3 0,-3 3-1,-4-9 1,4 1-1,8-6 1,2-6-2,7-2 0,1 0-1,21 0-3,-22-12-7,20-9-20,2 21-1,0-35 0,4 17 1</inkml:trace>
          <inkml:trace contextRef="#ctx0" brushRef="#br0" timeOffset="1887.6031">-441-861 36,'-12'-19'21,"12"19"-2,0 0 0,0 0-5,0 0-3,4 25-4,-8 4 0,12-5 0,-10 25-3,13-3 1,-11 15-2,8-5-1,-4 5 0,2-1 0,0-3-1,2-9 0,-4-5 0,1-4 0,-3-6 0,-2-7-1,-2-1 1,0 0-1,2-25 1,-5 34-1,5-34 0,0 31-1,0-31-1,0 0-1,0 0-5,9 21-12,-9-21-14,8-21-1,-6 1 1</inkml:trace>
          <inkml:trace contextRef="#ctx0" brushRef="#br0" timeOffset="3510.0061">254-531 8,'-20'6'28,"20"-6"0,4 19-9,-12 10-4,8-29-3,2 55-4,4-26-1,-14 16-1,16-10-1,-12 6-1,10-6 0,-4-2-1,2-9 0,-4 1-1,0-25 0,6 27 0,-6-27-1,0 0 0,0 0 0,0 0-1,0 0 1,0 0-1,0 0 0,0 0 0,0 0 1,-12-27-1,10 11 0,2-9 1,2 0-1,2-8-1,0 5 2,7-5-1,1-2 0,2-4 0,3 8 0,-1-2 0,11 5 0,-3-5 0,1 8 0,1-4 0,7 7-1,-4 3 1,0 5 0,-3 2 0,-5 3 0,-1 7 0,-1 2-1,-19 0 1,28 11-1,-28-11 0,25 16-2,-25-16-5,21 20-20,-21-20-4,0 0-3,0 0 2</inkml:trace>
        </inkml:traceGroup>
        <inkml:traceGroup>
          <inkml:annotationXML>
            <emma:emma xmlns:emma="http://www.w3.org/2003/04/emma" version="1.0">
              <emma:interpretation id="{D37873A2-8F73-4AD6-8703-B5BA4B7218D9}" emma:medium="tactile" emma:mode="ink">
                <msink:context xmlns:msink="http://schemas.microsoft.com/ink/2010/main" type="inkWord" rotatedBoundingBox="13599,6159 16054,6128 16074,7708 13619,7739">
                  <msink:destinationLink direction="with" ref="{8E84B5A7-C981-4F3A-AEA5-ED1858EE8E18}"/>
                </msink:context>
              </emma:interpretation>
              <emma:one-of disjunction-type="recognition" id="oneOf1">
                <emma:interpretation id="interp5" emma:lang="en-US" emma:confidence="0">
                  <emma:literal>1913</emma:literal>
                </emma:interpretation>
                <emma:interpretation id="interp6" emma:lang="en-US" emma:confidence="0">
                  <emma:literal>• CHs</emma:literal>
                </emma:interpretation>
                <emma:interpretation id="interp7" emma:lang="en-US" emma:confidence="0">
                  <emma:literal>/ CHs</emma:literal>
                </emma:interpretation>
                <emma:interpretation id="interp8" emma:lang="en-US" emma:confidence="0">
                  <emma:literal>cells</emma:literal>
                </emma:interpretation>
                <emma:interpretation id="interp9" emma:lang="en-US" emma:confidence="0">
                  <emma:literal>I CHs</emma:literal>
                </emma:interpretation>
              </emma:one-of>
            </emma:emma>
          </inkml:annotationXML>
          <inkml:trace contextRef="#ctx0" brushRef="#br0" timeOffset="5756.4101">3266 590 16,'0'0'15,"0"0"-2,0 0 0,0 0-3,0 0 1,0 0-3,0 0-1,0 0-2,0 0 0,0 0-1,0 0 0,0 0 1,0 0 0,0 0-1,0 0 0,0 0 0,0 0-1,0 0-1,0 0 0,0 0-1,0 0 1,-4-20-1,4 20 1,0 0 0,20-25 0,-20 25 1,27-39 0,-13 15-1,9-7-1,-1-6 2,7-6-3,2-7 0,4-1 0,2-2 0,0-3 0,1 3 0,-3-3 1,2 5-1,0 4 0,-2 4 0,-8 4 1,-1 4-1,-1 2 1,-9 4-1,1 11 0,-17 18 0,14-29 0,-14 29-1,0 0-1,0 0-2,0 0-4,0 0-24,-25-10-3,25 10 0,0 0 0</inkml:trace>
          <inkml:trace contextRef="#ctx0" brushRef="#br0" timeOffset="6739.2118">4404-792 7,'-19'-6'28,"19"6"0,-8-18-11,8 18 1,-18-27-6,18 27-3,-27-27-2,8 19-2,19 8-1,-38-20-1,17 16 0,-6 12-1,1 2-1,-7 13 1,2-3 0,-4 17-1,5 2 1,1 12 0,4 7 0,5 2 0,14-1 0,-1 3 0,22-1-1,-1-3 0,13-7 0,-1-10 0,11-6-1,2-10 0,6-9 1,1-8-1,-3-8 1,2-8-1,-2-6 0,6-5-1,-12-3-1,0-7-1,-15 8-3,17-9-14,-22 5-16,-3-2 1,-14 27 0</inkml:trace>
          <inkml:trace contextRef="#ctx0" brushRef="#br0" timeOffset="7222.8127">4769-1009 17,'-19'0'29,"19"0"-9,-10 35 2,16-15-7,-18 25-2,18-8-3,-14 21-1,14-5-1,-12 9-3,10-3-1,-8 7-1,4-10 0,-2 1-2,2-6 1,0-3-1,0-9 0,0-7-1,0-7 1,2-6-2,-2-19 1,0 0-1,14 18 0,-14-18-3,0 0-2,21-37-8,-21 37-15,-2-31-6,-3 11 1,3-11 0</inkml:trace>
          <inkml:trace contextRef="#ctx0" brushRef="#br0" timeOffset="7987.214">4771-590 10,'0'0'29,"26"-23"-2,-26 23-10,33-16-2,-16 14-7,9-11-2,5 9-3,2-8-1,2 8-1,-5-4-1,3 3-2,-10 1-1,7-2-3,-30 6-2,31-8-2,-31 8-3,0 0 0,19-8 1,-19 8 1,14-19 1,-14 19 2,8-24 2,-8 24 3,6-33 2,-2 14 1,-4 1 2,-4-3 1,4 21 2,-4-28 1,2 5 2,2 23 1,-8-27 1,8 27 1,-10-18 0,10 18 1,0 0-3,0 0-1,-2-31 0,2 31-2,0 0-1,0 0 0,0 0-1,0 0 0,0 0-1,0 0-1,0 0 0,0 0-1,0 0 1,0 0-1,0 0 0,0 0 0,0 0 0,0 0-1,0 0 0,0 0 0,0 0 1,0 0-1,6-18 0,-6 18 0,0 0 0,0 0 0,0 0 1,0 0-1,-15 32 1,9-5 0,0 8 1,-2 12 0,2 2-1,2 11 1,0 4 0,6 1-1,-2-1 0,4-4 0,2-7 1,-4-4-2,0-8 0,0-6 0,4-4 0,-8-8 0,2-5 0,0-18 0,2 23 0,-2-23-2,0 0 0,0 0-3,0 0-12,0 0-18,4-25-1,-4 25 1,-2-31 0</inkml:trace>
          <inkml:trace contextRef="#ctx0" brushRef="#br0" timeOffset="9001.2158">5314-320 24,'0'0'26,"0"0"-7,0 0-2,0 0-5,0 0-3,0 0-2,0 0 0,0 0-1,22 0 0,-22 0-1,35-13-1,-14 9 0,14-8-1,-5 6-1,5-2 0,2 3 0,-6 3-1,2 7 0,-11 1 0,-3 6-1,-19-12 1,22 33 0,-26-12-1,-6 1 0,-6-1 0,-7 1 0,0-1 0,-3-2 0,-1-5 0,3 0 0,5-3 0,19-11 0,-20 12 0,20-12 0,0 0 0,0 0 0,22 15 0,-22-15-1,41 10 1,-16-2 0,3 0 0,1 3 0,0 1 0,0 0 0,-9 1 0,-20-13 0,23 33 1,-30-15-1,-3 1 0,-14 1 0,-9-1 0,-4 1 0,-4-3 0,-4-1 1,2-5-2,2-5 1,0-2-1,16-8-2,1 6-4,24-2-25,-29-23-3,29 23 1,-6-24-2</inkml:trace>
        </inkml:traceGroup>
      </inkml:traceGroup>
    </inkml:traceGroup>
  </inkml:traceGroup>
</inkml:ink>
</file>

<file path=ppt/ink/ink14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4:32.868"/>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ABCA39EB-618E-4D62-99F6-5B858BE17DF9}" emma:medium="tactile" emma:mode="ink">
          <msink:context xmlns:msink="http://schemas.microsoft.com/ink/2010/main" type="writingRegion" rotatedBoundingBox="17501,7659 23893,7342 23965,8789 17572,9106"/>
        </emma:interpretation>
      </emma:emma>
    </inkml:annotationXML>
    <inkml:traceGroup>
      <inkml:annotationXML>
        <emma:emma xmlns:emma="http://www.w3.org/2003/04/emma" version="1.0">
          <emma:interpretation id="{F2394154-C16E-4CD6-89C8-E22301A8234C}" emma:medium="tactile" emma:mode="ink">
            <msink:context xmlns:msink="http://schemas.microsoft.com/ink/2010/main" type="paragraph" rotatedBoundingBox="17501,7659 23893,7342 23965,8789 17572,9106" alignmentLevel="1"/>
          </emma:interpretation>
        </emma:emma>
      </inkml:annotationXML>
      <inkml:traceGroup>
        <inkml:annotationXML>
          <emma:emma xmlns:emma="http://www.w3.org/2003/04/emma" version="1.0">
            <emma:interpretation id="{00F33FE8-C5E2-4FEB-883A-3799F35DD0CB}" emma:medium="tactile" emma:mode="ink">
              <msink:context xmlns:msink="http://schemas.microsoft.com/ink/2010/main" type="line" rotatedBoundingBox="17501,7659 23893,7342 23965,8789 17572,9106"/>
            </emma:interpretation>
          </emma:emma>
        </inkml:annotationXML>
        <inkml:traceGroup>
          <inkml:annotationXML>
            <emma:emma xmlns:emma="http://www.w3.org/2003/04/emma" version="1.0">
              <emma:interpretation id="{2502978C-86B2-483F-ABC6-2C886B0A2071}" emma:medium="tactile" emma:mode="ink">
                <msink:context xmlns:msink="http://schemas.microsoft.com/ink/2010/main" type="inkWord" rotatedBoundingBox="17501,7659 23893,7342 23965,8789 17572,9106"/>
              </emma:interpretation>
              <emma:one-of disjunction-type="recognition" id="oneOf0">
                <emma:interpretation id="interp0" emma:lang="en-US" emma:confidence="0">
                  <emma:literal>=toluene</emma:literal>
                </emma:interpretation>
                <emma:interpretation id="interp1" emma:lang="en-US" emma:confidence="1">
                  <emma:literal>= toluene</emma:literal>
                </emma:interpretation>
                <emma:interpretation id="interp2" emma:lang="en-US" emma:confidence="0">
                  <emma:literal>= toluen e</emma:literal>
                </emma:interpretation>
                <emma:interpretation id="interp3" emma:lang="en-US" emma:confidence="0">
                  <emma:literal>=to Irene</emma:literal>
                </emma:interpretation>
                <emma:interpretation id="interp4" emma:lang="en-US" emma:confidence="0">
                  <emma:literal>= Toluen e</emma:literal>
                </emma:interpretation>
              </emma:one-of>
            </emma:emma>
          </inkml:annotationXML>
          <inkml:trace contextRef="#ctx0" brushRef="#br0">62 6 7,'-21'-10'24,"21"10"-2,0 0-3,-22 4-4,22-4-3,0 0-3,-15 21-2,15-21-2,0 0-1,0 0-2,-4 20 0,4-20-1,23 6 1,-5 1-1,7 1 0,0-2 1,6 2 0,4-2-2,2 5 1,-2-5 0,2-2 0,-2 0-1,0-6 0,0 2-1,0-2 1,-2-4-1,-2 0 1,0 1-1,-7 1-1,1 4 0,-6-2 0,3 10-1,-22-8-1,29 13-2,-29-13-6,17 12-12,-17-12-4,8 19 0</inkml:trace>
          <inkml:trace contextRef="#ctx0" brushRef="#br0" timeOffset="795.6014">157 437 5,'-19'8'16,"19"-8"-4,0 0-2,0 0-1,-22 4-2,22-4 0,0 0 0,0 0-1,20-12 1,-20 12-1,0 0-1,23-6-1,-23 6-1,18-4 1,-18 4 0,23-4-1,-23 4 0,37-11-1,-16 1 0,8 4 1,-1 0-2,5-2 0,2-1-1,0 3 0,0-2 0,-2 4 0,-2 4 0,-4 0 0,-9 0 0,3 2 0,-21-2 0,21 6 0,-21-6 0,0 0 0,0 0 1,20 8-1,-20-8-1,0 0 1,0 0-1,0 0 0,19 7-3,-19-7-6,0 0-19,0 0 1,0 0 0</inkml:trace>
          <inkml:trace contextRef="#ctx0" brushRef="#br0" timeOffset="2683.2045">1042-10 32,'-18'-4'32,"18"4"1,0 0-8,18-16-9,38 18-5,4-23-4,22 7-1,0-11-2,13 9 0,-6-3-3,-3-1-1,-8 12-3,-16-7 0,-10 13-2,-21-10-6,10 18-13,-19-6-9,-3 0-2,-19 0 2</inkml:trace>
          <inkml:trace contextRef="#ctx0" brushRef="#br0" timeOffset="2449.2043">1341-729 35,'0'0'29,"-14"-27"1,14 27-10,0 0-5,-31-6-4,33 30-3,-15 3-1,15 20-3,-6 4-1,8 21-2,1 4 0,5 16-1,0 5 0,5 3-1,1-2 1,0 1-1,-3-5 1,3-8 1,-1-4-1,-1-12 1,-8-11-1,7-7 0,-9-7 1,0-14-1,-2-3-1,-2-28-1,-2 23 0,2-23-3,0 0-3,-35-27-8,27 3-16,-9-7-2,-3-8 2,1-2 0</inkml:trace>
          <inkml:trace contextRef="#ctx0" brushRef="#br0" timeOffset="3135.6055">2099-104 19,'0'0'28,"0"0"-6,0 0-3,20 6-4,-20-6-1,0 0-3,0 0-3,-20 10-2,20-10-2,-29 39-2,12-14-1,-3 12 1,3 10-2,3 6 1,6-2-1,2-1 1,8 1-1,6-6 1,6-6-1,9-6 0,2-11 0,6-7 0,2-13 0,6-2 1,-2-17 1,4-3-1,-2-11 0,4-6 1,-8-10 0,6-8 0,-10 3 0,4-11-1,-16-3 1,-11 5-1,-8 7 0,-10 3 0,-15 6-1,-14 10 1,-2 15-2,-11 3 0,9 17-3,-6-8 1,16 18-7,-2-18-6,35 8-18,0 0 0,0 0 2,24-31-1</inkml:trace>
          <inkml:trace contextRef="#ctx0" brushRef="#br0" timeOffset="3541.2061">2710-922 47,'0'0'31,"-30"16"3,15 7-11,19 28-9,-20 0-5,18 25-3,-4 2-2,10 20 0,0-3-2,9 11-1,-1-7 0,3 1-1,-5-14 1,5-6-2,-3-10 1,1-11 0,-5-7 0,0-13 0,-3-5-1,-5-9-1,2-4 0,-6-21-2,10 28-3,-10-28-12,0 0-15,4-22-2,-4 22 2,13-37 0</inkml:trace>
          <inkml:trace contextRef="#ctx0" brushRef="#br0" timeOffset="4368.0076">3238-291 13,'0'0'27,"18"-24"-4,-18 24-3,8-19-3,-8 19-4,0 0-3,0 0-1,0 0-2,-10 19-2,12 7-2,-12 3-1,10 14 0,-2 0-1,6 14-1,-6-5 1,12 7-1,0-8 0,7 3 1,-1-9-1,5-10 0,-2-7 0,7-9 0,-1-11 0,2-10 0,4-8 0,2-13 0,4-3 0,0-15 0,2-11 0,0-5 0,-4-1 1,-2-1 0,-2 0 0,-11 1 1,-3 7-1,-9 8 0,-4 18 0,-4 25 0,-4-18 0,4 18-2,-12 35 1,6 6 0,-1 10 0,5 6-1,2 5 1,2-7 0,7-2-1,5-5 1,1-3-1,1-23-2,11-3-3,-27-19-8,45-4-18,-20-5-2,6-3 1,-9-8 0</inkml:trace>
          <inkml:trace contextRef="#ctx0" brushRef="#br0" timeOffset="5506.8097">4230-117 19,'0'0'31,"0"0"-5,0 0-4,41-6-6,-18-10-4,16 16-3,0-21-3,7 17-2,-5-8-1,0 2-2,-4 0 0,-6-1 0,-4-1 1,-5-2 0,-22 14-1,21-33 2,-17 12-2,-6 3 1,2 18-1,-27-31 1,3 21-2,-7 6 1,-6 4-1,-7 12-1,-1 7 0,2 7 0,-2 13 1,10 10-1,8-4 0,12 9 0,11-5 1,15 2-1,13-8 1,9-10 0,17-8-1,1-9 0,7-6-1,-7-12-3,7 4-2,-13-18-3,11 8-2,-21-17-2,10 11-1,-20-19-1,8 14 4,-17-17 1,5 9 3,-7-10 6,-3 2 4,-1-4 5,-8 6 1,6 9 4,-10-9-1,2 33 4,2-37-3,-2 37-1,0 0-2,-4 39-2,-6-10-1,6 14-2,-5 2-1,3 8-1,-4 1-1,6-3 1,0-8-2,2-4 1,2-8-1,2-11 1,-2-20-1,0 0 0,0 0 1,24-8-1,-15-15 1,1-5-1,0-20 1,3 1 2,-3-12-2,4 1 0,-1-1 0,5 4 1,3 3 0,3 7 0,3 12-1,4 13-1,4 10 1,6 16 0,-2 10 0,-1 13-2,-1 14 2,-2 10-2,-2 5 1,0 3 0,-11-1-1,1-5 1,-7-8-1,-5-8 0,1-6-1,-12-33-2,12 37-5,-12-37-13,0 0-13,0 0 0,-10-21 1</inkml:trace>
          <inkml:trace contextRef="#ctx0" brushRef="#br0" timeOffset="6177.6109">5723-153 8,'0'0'28,"0"0"0,0 0-4,35 2-10,-35-2-4,33-19-3,-8 1-1,4 10-1,-4-11-1,7 9 1,-1-11-1,4 7 0,-8-7 0,4 5-1,-6-2-2,2 1 1,-11-3-1,-16 20 0,25-29 0,-25 29-1,-6-18 1,6 18-1,-35 0 0,4 6 0,-6 2 0,-5 8 0,1 1 0,2 7 0,4 3 0,8 14 1,3-2 0,19 14 0,1 1 0,19 1 0,3 0 0,7 3 0,8-9 1,2-10-2,4-10 0,-2-11 0,4-6 0,3-8-2,-1-6 0,-4-12 0,6 6-1,-8-15-4,9 13-7,-15-15-16,6 1-5,-6 3 2,-11-1-1</inkml:trace>
        </inkml:traceGroup>
      </inkml:traceGroup>
    </inkml:traceGroup>
  </inkml:traceGroup>
</inkml:ink>
</file>

<file path=ppt/ink/ink14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10.05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DDCA36D-413B-460F-A8A1-A90EF86BEFC5}" emma:medium="tactile" emma:mode="ink">
          <msink:context xmlns:msink="http://schemas.microsoft.com/ink/2010/main" type="inkDrawing" rotatedBoundingBox="9758,7986 14676,7490 15066,11366 10149,11861" semanticType="enclosure" shapeName="Other">
            <msink:destinationLink direction="with" ref="{B42F94CF-6C38-46E6-A115-B990D3401A61}"/>
          </msink:context>
        </emma:interpretation>
      </emma:emma>
    </inkml:annotationXML>
    <inkml:trace contextRef="#ctx0" brushRef="#br0">0 153 16,'0'0'13,"0"0"1,0 0-4,0 0-1,0 0 2,0 0-2,0 0 2,0 0-2,0 0 0,0 0-2,0 0 0,0 0-2,0 0-1,0 0-1,0 0 0,0 0-1,0 0 0,0 0 0,0 0 0,28 8 1,-3-10-1,4 4 1,8-4-1,4 2 1,12-4-1,4 0-1,13-3 1,8 5-1,4-6 0,12 0-1,9-2 0,5 1 2,3 1-2,10 0-2,-4-2 2,2-1 0,-4 3-1,-7 0 0,-3 0 1,-9 3 0,-2-1-1,-10 2 2,-10 0-1,0 4 0,-4-2 0,-9 0 1,-9-2-1,-3 4 0,-12-2 0,-5 0 0,-5-2 1,-6 4-1,-21 0 0,22-5 0,-22 5 0,0 0 0,0 0 0,0 0 0,0 0 0,0 0 0,0 0-1,0 0-1,0 0-3,0 0-13,0 0-17,0 0 0,-31-6-1,3 4 1</inkml:trace>
    <inkml:trace contextRef="#ctx0" brushRef="#br0" timeOffset="1482.0026">80 101 13,'0'0'14,"0"0"-1,0 0-1,0 0 0,2 23-3,-2-23 0,0 0-1,0 0-3,-13 20-2,13-20 1,0 0-1,-6 21 0,6-21 1,0 0-2,-10 25 2,10-25 0,-14 18-2,14-18 2,-21 29-2,11-8 2,-11 10-2,5 2 1,-9 8-1,3 4 0,-5 9 0,-4 1 0,-3 9 0,1-4-1,-4 6 1,-6-7-2,-2 9 1,-4 6 0,-13 3-1,9-1 0,-3 8 0,-1-1 1,-7 5-1,7 3 1,0-7 0,12-3-1,10-7 1,-6-4 0,4-8-1,8-9 0,4-6 1,1-1-1,3-5 0,1-4 0,1 0 0,5-6 0,4-4 0,0-7 0,10-20 0,-11 31 1,11-31-1,0 0 0,0 0 1,0 0-1,0 0 0,0 0 0,0 0 0,0 0 0,0 0 0,0 0 0,0 0 0,0 0 0,0 0 0,0 0 0,0 0 0,0 0 0,0 0 1,0 0-1,0 0 0,0 0 0,0 0-2,0 0-3,31-22-16,-31 22-13,0 0-1,19-25 0</inkml:trace>
    <inkml:trace contextRef="#ctx0" brushRef="#br0" timeOffset="4446.0076">-1113 2043 21,'0'0'18,"0"0"-2,0 0-2,0 0-3,0 0 0,0 0-3,0 0-1,0 0-1,4 31-2,-4-31 1,6 19 0,-6-19 0,14 20-1,-14-20-1,17 25 0,-17-25 1,20 27-1,-8-9-1,1 5-1,3 2 1,0 5-1,5 1 0,1 4 0,1 0 0,6 7-1,8-3 1,-9 2-1,9 0 1,-4 2-1,12 3 0,-4 1 0,0 0 1,4 1-2,-4-5 2,2 6-1,-2-5 0,-2-1 0,-6-2 1,2-2-1,-4 0 0,-5-2 1,3 0-1,-4 3 0,1-3 1,-1 2-1,-1-2 1,1 2-1,0-2 0,-3-4 1,1-4-1,-1 2 0,-3-7 0,1-1 1,1 2-1,-3-5 0,3 5 1,-7-4-1,7 3 0,-1 1 1,3-2-1,-5-1 0,3-1 2,1 0-2,-6-3 0,5-1 0,-21-17 0,29 24 1,-29-24-1,24 19 0,-24-19 0,0 0 1,0 0-1,19 16 0,-19-16 0,0 0-1,0 0 1,0 0 0,0 0 0,0 0-1,0 0-2,0 0-1,-19 0-9,19 0-21,0 0-2,-8-20 1,8 20-1</inkml:trace>
    <inkml:trace contextRef="#ctx0" brushRef="#br0" timeOffset="5787.6101">260 3742 16,'0'0'13,"0"0"0,0 0-2,0 0-2,0 0-1,0 0 0,0 19 1,0-19-2,0 0 0,18-2 0,-18 2 0,23-4-2,-23 4 0,33 6-1,-13-4-1,7 2 1,2 0-2,6-4 1,1 6-1,12-10 0,-3 4 1,16-4-1,-3-2 0,15-2 0,-5-1-1,4 1 0,0 4 0,-1 0-1,-7 4 0,-5 0 1,-3 0-2,-7 6 1,-2-4 0,-4 2-1,6-2 1,-6-4 0,7-2 1,-1 0-2,4 0 2,2-4 0,3 6-1,-3-5 1,-4 7-1,5 0 0,-9 4 0,-2 1 0,-6-1 0,-6 0 1,0-2-1,1 2 0,-1-4 0,0-4 0,0 2 0,10 2 1,-10-6-2,12 4 1,-8 2 0,2 0 0,-7 0 0,-3 2 0,-2 4 0,-5-4 0,1 4 0,-23-6 0,26 6 0,-26-6 0,29 2 1,-29-2-1,29 0 0,-29 0-1,33 0 1,-17 0 0,-16 0 0,31 0 0,-31 0 0,22 0 0,-22 0-1,23 0 1,-23 0 1,22-2-1,-22 2 0,17-4-1,-17 4 0,0 0-3,24-10-6,-24 10-19,0 0-7,0 0 3,0 0-2</inkml:trace>
    <inkml:trace contextRef="#ctx0" brushRef="#br0" timeOffset="2964.0052">2525-68 19,'0'0'14,"0"0"-1,-18 6-2,18-6 0,0 0-3,0 0-1,-21 7 0,21-7-2,0 0-1,0 0 0,0 0 1,0 0-2,-14 18 0,14-18-1,0 0-1,0 0 1,-8 19-2,8-19 1,0 0-1,0 0-1,2 18 2,-2-18-1,0 0 2,0 0 0,0 0 0,0 0 0,0 0 0,0 0 0,0 0 0,8 19 0,-8-19-1,0 0 0,8 27 0,-8-27 0,17 22 0,-17-22 0,14 25 0,-14-25 0,18 29 1,-18-29-1,13 39 0,-5-21 0,-4 7 0,2-4 0,2-1-1,-3 1 1,7 2-1,2-5-1,3 5 2,-7-5-3,6 5 2,-1-2-1,1 1 2,4 3-2,-5 0 2,-1-1-1,1 3 1,9 0 0,-10 0-1,3 4 1,-1-7-1,7 3 1,-3 8-1,1-2 1,1 2 0,5 2-1,-4 2 1,5 2-1,3 3 1,-2-1-1,1-2 0,5 2 1,0 3-1,-6 1 1,4-2-1,-3 7 0,7-3 0,-8 3 0,4-1 0,0 3 0,4-5 0,-7 3 1,7-3-2,-2-2 2,-4-3-1,2-7 0,1 2 1,-5-6-1,-8-4 0,3-5 0,-3 1 1,-7-6-1,-14-19 0,21 26 0,-21-26-1,0 0 1,0 0-1,0 0-2,0 0-2,0 0-11,0 0-18,0 0-1,0 0 0</inkml:trace>
    <inkml:trace contextRef="#ctx0" brushRef="#br0" timeOffset="7519.2132">3817 1868 16,'0'0'21,"0"0"-2,0 0-6,0 0-1,0 0-3,0 0-2,-23 0-2,23 0 0,0 0-1,0 0-1,0 0 1,-18 23-1,18-23 0,-14 27-1,14-27 0,-21 35 0,11-13 0,-3-1-1,-1 10 0,-2-9-1,-1 5 1,-1 0 0,-1 6 1,-1-2-1,-3 2 1,1 0-1,3 0 0,-1 0 0,5-3 0,-1 3 0,2 0-1,-1-4 0,1 2 0,0 2 0,-11 0 0,3-2 0,-5 6 0,6 0 1,-5 2-1,3 0 0,5 0 1,1-2-1,3 3 0,6-5-1,2-2 2,-7-5-1,3-1 0,-2 2-1,-7-2 2,3 2-1,2 1 0,-3-1 1,1 0-1,-1 2 0,5-2 1,-2 2-1,-1-5 0,3-3 0,2-2 0,-7 3 0,3 1 1,0 2-1,-3-4 1,5-5-1,-2 7 1,-3-3-1,5-1 1,4 0-1,8-21 0,-15 35 1,15-35-1,-12 26 0,12-26 0,-6 21 0,6-21 0,0 0 0,-6 23 0,6-23 1,0 0-1,0 16 0,0-16 0,0 0 0,-10 25 0,10-25 1,0 0-1,-11 25 0,11-25 0,0 0 1,0 0-1,0 0 0,0 0 1,0 0-1,0 0 0,0 0 0,0 0-1,0 0 1,0 0 0,0 0 0,0 0 0,0 0 0,0 0 0,0 0 0,0 0-1,0 0-2,0 0-2,0 0-6,15-23-17,-15 23-6,0 0 0,2-19 1</inkml:trace>
  </inkml:traceGroup>
</inkml:ink>
</file>

<file path=ppt/ink/ink14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19.27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14FEC71-9A85-4B34-8FCB-3998003BDA72}" emma:medium="tactile" emma:mode="ink">
          <msink:context xmlns:msink="http://schemas.microsoft.com/ink/2010/main" type="inkDrawing" rotatedBoundingBox="10803,9099 13643,8100 14314,10007 11473,11006" hotPoints="13771,9624 12505,10890 11238,9624 12505,8358" semanticType="enclosure" shapeName="Circle"/>
        </emma:interpretation>
      </emma:emma>
    </inkml:annotationXML>
    <inkml:trace contextRef="#ctx0" brushRef="#br0">2121 92 10,'-30'-12'16,"-9"-1"0,-2 1-4,-17 4-3,11-3-1,-21 7-2,11-4-1,-17 8 0,9-6-1,-9 8 0,6-2 0,-8 4-1,7-2 0,-9 6-1,0 1 1,-4 3-1,-2 4 0,-11 1 0,13-1-1,-8 9 0,6-4 1,0 10-1,8-3 1,0 10 0,15-3 0,-1 14 0,13-2 0,-4 11 0,10 0-1,4 8 2,2-1-1,10 8-1,3-3 0,7 2 0,5-4 1,-2 2-1,6 0 0,8-7 1,4 3-1,6-2 1,0-4-1,15 8 1,5-6 0,7 1 0,8-7-1,-1 2 0,11 1 0,0-1-1,15-6 1,-7-3-1,11-12 0,12-4 1,7-2-1,7-13 1,5-3 0,-1-7 0,3-8-1,4-6 1,-11 0-1,-4-2 0,1-3-1,-5-3 1,-4-3-1,4-3 1,-1-5-1,-1 0 1,4-6 0,0-6 0,1-2 0,-1-6-1,-4-7 0,2-3 1,-10-5-2,-10-8 2,-2 0-2,-13-14 1,-1 4 0,-20-7 0,-5-3 1,-6-7 0,-13 2 0,-6 1-1,-12 1 1,-8 4-1,-7 11 1,-5 4 0,-3 8 0,-14 9-1,-2 9 0,-2 9 1,-5 2 1,5 6-1,0 3 1,2 1-1,6 4 1,2-1-1,6 5 1,7 3 0,-1 2-2,-6 1 1,1 3 0,-7 4 0,0 2 0,0 2 0,0-2 0,-2 4 0,8-4-1,5 2 2,5-2-1,21 2 0,-20-9 0,20 9 0,0 0 0,0 0 0,-19-12 0,19 12-1,0 0-2,0 0-1,-24 17-4,24-17-15,0 0-11,-19 6 1,19-6-1</inkml:trace>
  </inkml:traceGroup>
</inkml:ink>
</file>

<file path=ppt/ink/ink14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4:31.652"/>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C6060B68-C392-4EE8-8A2B-7EF49BE703D4}" emma:medium="tactile" emma:mode="ink">
          <msink:context xmlns:msink="http://schemas.microsoft.com/ink/2010/main" type="inkDrawing" rotatedBoundingBox="8012,9431 15005,3788 19135,8906 12143,14549" hotPoints="17382,6643 15277,11913 9605,12102 11710,6832" semanticType="enclosure" shapeName="Ellipse">
            <msink:sourceLink direction="with" ref="{9E95FEAA-F8DB-4416-8EFB-0F763F6D7957}"/>
            <msink:destinationLink direction="with" ref="{9EA562AA-7B47-4E34-8AD2-F08CAF4AB483}"/>
            <msink:destinationLink direction="with" ref="{B42F94CF-6C38-46E6-A115-B990D3401A61}"/>
          </msink:context>
        </emma:interpretation>
      </emma:emma>
    </inkml:annotationXML>
    <inkml:trace contextRef="#ctx0" brushRef="#br0">4276 1256 9,'23'-12'10,"-4"-13"0,5 7-3,1-2-1,2-1-1,0-8 0,6 3-1,0-1 0,-1-4 0,8 3-1,-3-5 1,2 0-1,2-2 0,2 0-1,0-2 0,5-4 0,-1-2 1,7 2-1,-7-4-1,7 4 1,-7-4 0,5 8-1,-7-6 1,6 4 0,3 2-1,1 0 1,-1 5-2,2-7 3,1 4-3,5 2 1,-2-2-1,4 11 1,-7-3 0,5 2-1,4 3 1,-4 7-2,4 1 2,2 0-1,-2 3 0,4-3 1,2 6-1,-4-2 2,0-3-1,-1 5 1,6 0-1,-3 2 1,-2 2-1,0 4 1,-3 0-1,5 6 0,-4 0 0,2 8-1,-6-3 1,0 3 0,2-2 0,2 9 0,-7-3 0,1 5 0,-2-1 0,1 1-1,-7 6 2,-1-1-1,-3 9 1,-7-2-1,-2 4 1,-2 2-1,-4 2 1,-2 8-1,0-4-1,-6 5 1,1 3-1,-5 2 0,0 1 0,-3 1 0,-1 7 1,1-5 0,-1 7-1,1 0 0,-8-3 1,7 5-1,-7 0 1,5 1-1,-7 1 0,0 4-1,0-8 2,-4 1-2,3-1 1,-1 2-1,-2 1 1,0-3 0,0 2 0,-2-7 0,2 13 0,-4-4 1,2 4-2,0 0 2,3-5-1,-5 3 0,0 0 0,0 2-2,0 2 2,-7 4-1,-1 0 0,-2 0 0,-3 4 1,-9 6-1,5 0 1,-7 7 0,-3-1 0,0-3 1,-2 7-1,2-4 0,1 5 0,1-7 0,-2 7 0,0-3 0,3-8 0,-1 1 0,0-3 1,1 4-1,-3-4 0,-4 5 1,0-1-1,0-6 0,-4 6 1,-2-3 0,-4-1-1,0-4 0,-3 0 0,-1 0 0,0-6 0,-7-2 0,3-4 1,0 6-2,-3-2 1,1 2 0,-7 0 0,0 0 1,-2 0-1,1 2 1,-9 2-1,6-7 0,-4 1 1,0-6 0,-2-4-1,2-5 0,-2-7 0,-2 1 0,-4-12 0,0 2 0,-2-6-1,-2-2 0,-1-2 2,3 0-2,0-4 0,2-4 1,4 3 0,-4-1 0,-2 2 0,3-6 0,3-1 0,-4-3 0,4 1-1,-4-7 1,-2-1 0,0-1 0,0-5-1,-3 0 1,1 6 0,-2-7 0,1 1 0,1 0-1,2 2 1,2-5 0,0 1 0,-2-2-1,-1-4 1,5 2-1,-4 0 1,4 0-1,-2-8 1,0 4-1,-3-2 1,1-2-1,2-4 1,-2-2-1,0-7 1,-5 1 0,3-3 0,-2-3-1,0 1 1,-3-5 0,3 1-1,-3 0 1,-1 3 0,-5-5-1,-1 3 0,-3-3 1,-10 0-1,2 1 1,0-5-1,1-2 1,-8-4-1,12-2 3,-3-4-2,6-2 2,7-2-2,-1-8 1,7 1 0,-3-7 0,11 3-1,-8-9-1,4-9 1,2-4-1,2-4 1,-3-2-1,1-8 1,2-5-1,2-5 2,6-1 0,-1 7 0,7-7 0,2 3 0,5 1 0,3-1 0,7 1 1,0-1-2,0 3 0,8-1 1,4-3-1,0 7 1,7-9-2,-1 7 1,6 2 0,1 7 1,8-1-1,-1 4 0,7 0 0,4 6 0,3 4 0,7 5 1,-2 1-1,13-4-1,-5 6 2,9 1-1,4 5-1,-2-1 1,6 7 0,-4-1 1,12 4-1,-4 3 0,7 5-1,3 0 2,2 4-1,3-2 1,4 2-1,5-8 0,3 6 0,-2-2-1,4-2 2,6 2-2,-6-1 1,0 1-1,0 2 1,-2 2 1,4-4-2,-4 6 2,2 0 0,0 0-1,0 2 0,4 1 0,-2 3 0,2 0 1,0 4-1,4-4 0,3-1 0,-1 5 0,0-2 0,0 0 0,-1 1 1,-1 1-1,-2 0 0,-6 3 1,6-1-1,-10-2 0,6 5 0,-6-1 0,2-2 0,0 1 1,-3 3-2,3 1 2,-2-5-1,2-2 0,-4 1 2,6-1-2,-6 0 1,1 0 0,1-1 0,-4-1 0,-2 6 0,-5-1 0,-1 1-1,-7-2 0,-2 5 0,-6 1 0,-2-1 1,-4 3-2,-2-3 1,-4 5 0,-5-1 1,-1 2-1,1-1 0,-20 17 0,27-26 0,-27 26 0,19-17 0,-19 17-1,0 0 1,14-20-1,-14 20-1,0 0-3,0 0-9,0 0-17,0 0-1,-16 28 1,16-28-1</inkml:trace>
  </inkml:traceGroup>
</inkml:ink>
</file>

<file path=ppt/ink/ink1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5:35.856"/>
    </inkml:context>
    <inkml:brush xml:id="br0">
      <inkml:brushProperty name="width" value="0.05833" units="cm"/>
      <inkml:brushProperty name="height" value="0.05833" units="cm"/>
      <inkml:brushProperty name="fitToCurve" value="1"/>
    </inkml:brush>
  </inkml:definitions>
  <inkml:trace contextRef="#ctx0" brushRef="#br0">8-11 20,'0'0'28,"-20"-6"-2,20 6-9,0 0-3,0 0-4,0 0-2,0 0-2,17 36-1,-17-36 0,28 41 0,-3-16-1,-3 9-1,7-2 1,-1 9-2,6-5 1,0 15-2,4-8 1,-4 2 0,4-7-1,-4 0 0,-4-4 0,-7-2-1,-2 0 0,-6-11 0,2-1 2,-17-20-2,17 32 0,-17-32 0,4 21 0,-4-21 0,0 0-2,0 0 1,0 0-2,0 0-5,0 0-22,0 0-4,-23-2-2,23 2 2</inkml:trace>
  <inkml:trace contextRef="#ctx0" brushRef="#br0" timeOffset="1716.0031">693 1468 12,'0'0'24,"0"0"-2,0 0-3,-20 4-1,20-4-4,-27 26-3,27-26-1,-55 44-4,23-14 0,-13 15-2,1-2 1,-13 14-3,1-4 1,-5 1-1,8 1-1,-6-4 0,6-2 1,-3 2-1,8-12 0,3 1 0,3-10 0,1 2-1,14-6 1,1-1 0,5-6-1,21-19 2,-25 24-2,25-24-2,0 0-1,23-9-3,-23 9-15,25-17-13,1 0-1,1-11 1,5 3-1</inkml:trace>
  <inkml:trace contextRef="#ctx0" brushRef="#br0" timeOffset="920.4017">1021 882 13,'0'0'22,"0"0"-2,0 0-2,0 0-1,0 0-3,4-36-2,-4 36-3,-23-32-2,-2 15-2,8-4-1,-11-1-1,5 1-1,-5 2 0,-1 4-1,-5 4 0,4 7-1,0 10 1,-2 7-1,1 11 1,-3 10 1,6 15 0,3 2-1,3 13 1,14-5-1,10 5 0,7-2 1,8-2-1,10 1-2,7-14 2,8-6 0,5-5-1,0-4 1,-1-11-1,5-6 0,-6-8 0,-3-7 0,3-9-1,-7-4-1,4-4-2,-16 7-4,6-18-16,-32 28-10,29-19 0,-29 19 0</inkml:trace>
  <inkml:trace contextRef="#ctx0" brushRef="#br0" timeOffset="3135.6056">1547 1114 23,'0'0'21,"0"0"-3,0 0-1,-10 22-3,10-22-2,0 0-2,19 4 0,-19-4-2,34 4-1,-34-4-2,46-2 0,-14 4-1,10-2-1,1 2-1,6-4-1,-5 2 0,7 0 0,-2 0 0,4 0 0,-13-2-1,0-4 0,-1 6 0,-8-7 1,1 5-1,-13 0 0,3-2 0,-22 4 0,36 4 0,-36-4-1,23 0 0,-23 0 0,0 0-2,0 0-1,32 2-6,-32-2-13,0 0-11,0 0-1,0 0 1</inkml:trace>
  <inkml:trace contextRef="#ctx0" brushRef="#br0" timeOffset="2558.4045">1460 784 25,'0'0'25,"0"0"-4,0 0-3,0 0-3,-19 15-4,19-15-1,0 0-2,30 6-2,-30-6-2,46 5-1,-12-3 0,15-4-1,6-3 0,5 5 0,5-4-1,5-2 0,-2-1 0,-2 3 0,0 4 0,-11-4-1,-2 2 0,-11 0 0,-3 2 0,-6 0 0,-5-5 0,-11 5 1,-17 0-2,25-2 1,-25 2 0,0 0-2,0 0 0,0 0-6,0 0-16,-29-6-9,12 10-2,-2 0 1</inkml:trace>
  <inkml:trace contextRef="#ctx0" brushRef="#br0" timeOffset="3853.2067">2860 820 23,'0'0'27,"0"0"-11,-21-15 0,21 15-4,-22-8-3,3 8-3,19 0-1,-40-4 0,10 4-2,3 4 0,-1 4-1,-1 7 1,-5 2 0,-2 13 0,17 4 0,-9 9 1,15 2-1,-4 8-1,19 0 1,3 11-2,14-9 1,6 1-2,5-7 1,10-7-1,3-10 0,1-8 1,5-9-1,-7-7 1,1-12-1,1-7-1,-6 1 0,1-12-3,-16 7-4,9-10-14,-13 1-11,-19 24-1,23-32 0</inkml:trace>
  <inkml:trace contextRef="#ctx0" brushRef="#br0" timeOffset="4648.8082">3025 580 6,'0'0'29,"0"0"0,17-20-7,-17 20-5,32-42-2,-17 18-5,17-12-4,2 2 0,2-17-1,4 10-2,5-16-1,-5 14 0,4-4-2,-3-2 1,-1 7 1,-15 3-3,9 8 1,-10 7 0,-24 24-1,25-25-2,-25 25-1,0 0-7,0 23-16,0-23-7,-13 30 1,13-30-1</inkml:trace>
  <inkml:trace contextRef="#ctx0" brushRef="#br0" timeOffset="5366.4095">3191 1540 25,'0'0'25,"0"0"-2,0 0-1,0 0-5,0 0-6,17 22-1,10-12-1,-10 16-3,15-3-1,-6 16-1,12-3-1,4 6-1,3-1 1,-5 8-2,9-2 0,-3 4 0,-3-8 1,3 6-2,-3-5 0,-5 1 1,0-9-1,-12-2 1,-7-6-1,-2 4 0,-5-13-1,-12-19 0,15 26-2,-15-26-1,0 0-6,0 0-24,0 0-2,-10-26 1,10 26 0</inkml:trace>
</inkml:ink>
</file>

<file path=ppt/ink/ink15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4:32.868"/>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9EA562AA-7B47-4E34-8AD2-F08CAF4AB483}" emma:medium="tactile" emma:mode="ink">
          <msink:context xmlns:msink="http://schemas.microsoft.com/ink/2010/main" type="inkDrawing" rotatedBoundingBox="17427,8065 19249,7571 19601,8868 17780,9363" rotationAngle="1777085216" semanticType="underline">
            <msink:sourceLink direction="with" ref="{C6060B68-C392-4EE8-8A2B-7EF49BE703D4}"/>
            <msink:sourceLink direction="with" ref="{E0904F99-5229-4F3C-AC00-E5A6F1F7DB6F}"/>
          </msink:context>
        </emma:interpretation>
      </emma:emma>
    </inkml:annotationXML>
    <inkml:trace contextRef="#ctx0" brushRef="#br0">62 6 7,'-21'-10'24,"21"10"-2,0 0-3,-22 4-4,22-4-3,0 0-3,-15 21-2,15-21-2,0 0-1,0 0-2,-4 20 0,4-20-1,23 6 1,-5 1-1,7 1 0,0-2 1,6 2 0,4-2-2,2 5 1,-2-5 0,2-2 0,-2 0-1,0-6 0,0 2-1,0-2 1,-2-4-1,-2 0 1,0 1-1,-7 1-1,1 4 0,-6-2 0,3 10-1,-22-8-1,29 13-2,-29-13-6,17 12-12,-17-12-4,8 19 0</inkml:trace>
    <inkml:trace contextRef="#ctx0" brushRef="#br0" timeOffset="795.6014">157 437 5,'-19'8'16,"19"-8"-4,0 0-2,0 0-1,-22 4-2,22-4 0,0 0 0,0 0-1,20-12 1,-20 12-1,0 0-1,23-6-1,-23 6-1,18-4 1,-18 4 0,23-4-1,-23 4 0,37-11-1,-16 1 0,8 4 1,-1 0-2,5-2 0,2-1-1,0 3 0,0-2 0,-2 4 0,-2 4 0,-4 0 0,-9 0 0,3 2 0,-21-2 0,21 6 0,-21-6 0,0 0 0,0 0 1,20 8-1,-20-8-1,0 0 1,0 0-1,0 0 0,19 7-3,-19-7-6,0 0-19,0 0 1,0 0 0</inkml:trace>
    <inkml:trace contextRef="#ctx0" brushRef="#br0" timeOffset="2683.2045">1042-10 32,'-18'-4'32,"18"4"1,0 0-8,18-16-9,38 18-5,4-23-4,22 7-1,0-11-2,13 9 0,-6-3-3,-3-1-1,-8 12-3,-16-7 0,-10 13-2,-21-10-6,10 18-13,-19-6-9,-3 0-2,-19 0 2</inkml:trace>
    <inkml:trace contextRef="#ctx0" brushRef="#br0" timeOffset="2449.2043">1341-729 35,'0'0'29,"-14"-27"1,14 27-10,0 0-5,-31-6-4,33 30-3,-15 3-1,15 20-3,-6 4-1,8 21-2,1 4 0,5 16-1,0 5 0,5 3-1,1-2 1,0 1-1,-3-5 1,3-8 1,-1-4-1,-1-12 1,-8-11-1,7-7 0,-9-7 1,0-14-1,-2-3-1,-2-28-1,-2 23 0,2-23-3,0 0-3,-35-27-8,27 3-16,-9-7-2,-3-8 2,1-2 0</inkml:trace>
  </inkml:traceGroup>
</inkml:ink>
</file>

<file path=ppt/ink/ink15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1:57:21.957"/>
    </inkml:context>
    <inkml:brush xml:id="br0">
      <inkml:brushProperty name="width" value="0.08333" units="cm"/>
      <inkml:brushProperty name="height" value="0.08333" units="cm"/>
      <inkml:brushProperty name="fitToCurve" value="1"/>
    </inkml:brush>
    <inkml:context xml:id="ctx1">
      <inkml:inkSource xml:id="inkSrc1">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1" timeString="2011-02-25T12:05:06.734"/>
    </inkml:context>
    <inkml:brush xml:id="br1">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909DE2F6-6635-4323-9A3F-07941388AA86}" emma:medium="tactile" emma:mode="ink">
          <msink:context xmlns:msink="http://schemas.microsoft.com/ink/2010/main" type="writingRegion" rotatedBoundingBox="9834,6132 16068,6141 16065,8256 9831,8248"/>
        </emma:interpretation>
      </emma:emma>
    </inkml:annotationXML>
    <inkml:traceGroup>
      <inkml:annotationXML>
        <emma:emma xmlns:emma="http://www.w3.org/2003/04/emma" version="1.0">
          <emma:interpretation id="{45DA35D5-9A03-460A-A8A0-E114F880E2DD}" emma:medium="tactile" emma:mode="ink">
            <msink:context xmlns:msink="http://schemas.microsoft.com/ink/2010/main" type="paragraph" rotatedBoundingBox="9834,6132 16068,6141 16065,8256 9831,8248" alignmentLevel="1"/>
          </emma:interpretation>
        </emma:emma>
      </inkml:annotationXML>
      <inkml:traceGroup>
        <inkml:annotationXML>
          <emma:emma xmlns:emma="http://www.w3.org/2003/04/emma" version="1.0">
            <emma:interpretation id="{93E9D40D-6ED0-48C9-9AF8-945F971B81A0}" emma:medium="tactile" emma:mode="ink">
              <msink:context xmlns:msink="http://schemas.microsoft.com/ink/2010/main" type="line" rotatedBoundingBox="9834,6132 16068,6141 16065,8256 9831,8248"/>
            </emma:interpretation>
          </emma:emma>
        </inkml:annotationXML>
        <inkml:traceGroup>
          <inkml:annotationXML>
            <emma:emma xmlns:emma="http://www.w3.org/2003/04/emma" version="1.0">
              <emma:interpretation id="{9E1DE77A-7638-463F-BA4D-E6D7E89E3FD8}" emma:medium="tactile" emma:mode="ink">
                <msink:context xmlns:msink="http://schemas.microsoft.com/ink/2010/main" type="inkWord" rotatedBoundingBox="9834,6211 11159,6213 11156,7832 9832,7830"/>
              </emma:interpretation>
              <emma:one-of disjunction-type="recognition" id="oneOf0">
                <emma:interpretation id="interp0" emma:lang="en-US" emma:confidence="0">
                  <emma:literal>Bar</emma:literal>
                </emma:interpretation>
                <emma:interpretation id="interp1" emma:lang="en-US" emma:confidence="0">
                  <emma:literal>sir</emma:literal>
                </emma:interpretation>
                <emma:interpretation id="interp2" emma:lang="en-US" emma:confidence="0">
                  <emma:literal>Bet</emma:literal>
                </emma:interpretation>
                <emma:interpretation id="interp3" emma:lang="en-US" emma:confidence="0">
                  <emma:literal>Bur</emma:literal>
                </emma:interpretation>
                <emma:interpretation id="interp4" emma:lang="en-US" emma:confidence="0">
                  <emma:literal>Bat</emma:literal>
                </emma:interpretation>
              </emma:one-of>
            </emma:emma>
          </inkml:annotationXML>
          <inkml:trace contextRef="#ctx0" brushRef="#br0">800 668 7,'0'0'16,"0"0"-1,0 0-2,0 0 0,0 0-1,0 0 0,0 0-3,0 0 0,-19 15-2,19-15 0,0 0-1,0 0-1,0 0-1,0 0 0,0 0-1,0 0 0,-22 0 0,22 0-2,0 0 0,0 0 1,-23-15-1,23 15 1,-8-18 0,8 18-1,-18-25 1,11 7 0,7 18 0,-28-33 0,5 14-1,3-3-1,1 1 1,-5-3 1,-1 1-2,-2-2 0,3 3 0,-3-1 0,0 1 0,-7-1 0,-1 1 0,0-5 0,-2 0 0,-6 0-2,8-5 4,-4 1-2,2 2 0,9 2 0,-1 3 0,0-1 0,7 9 0,22 16 1,-33-29-2,33 29 1,-15-19 0,15 19 0,0 0-2,0 0 2,-8-18 0,8 18 0,0 0 2,0 0-4,0 0 0,0 0-4,0 0-20,0 0-8,0 0-2,0 0 1</inkml:trace>
          <inkml:trace contextRef="#ctx0" brushRef="#br0" timeOffset="2761.2046">-523-802 17,'15'-24'26,"-15"24"-3,0 0-4,14-29-5,-14 29-3,29-27-3,-29 27-2,41-27 0,-19 23-1,9-10-1,-8 12-1,10-6 0,-11 14-1,7-6 0,-7 8 0,3-2-1,-3 7 0,-3-1 0,-19-12-1,29 35 1,-19-15-1,-12 7 0,-8 4 1,-11 6-1,-8 2 1,-1 4-1,1-6 0,-6 4 0,2-6 1,7-6-1,7-9 0,19-20 0,-12 25 0,12-25 1,0 0-1,20 6 1,-20-6-1,43-6 0,-16 6 1,2 0-1,-3 4 1,11 0-1,0 4 1,0 2-1,-4 7 0,0 1 0,-5 5 0,-3 6 1,-2 1-1,-11-5 0,-8 2 0,-8 2 0,-10-1 0,-5 1 1,-12-8-1,-4 1 0,-1-3 0,-3 3-1,-4-9 1,4 1-1,8-6 1,2-6-2,7-2 0,1 0-1,21 0-3,-22-12-7,20-9-20,2 21-1,0-35 0,4 17 1</inkml:trace>
          <inkml:trace contextRef="#ctx0" brushRef="#br0" timeOffset="1887.6031">-441-861 36,'-12'-19'21,"12"19"-2,0 0 0,0 0-5,0 0-3,4 25-4,-8 4 0,12-5 0,-10 25-3,13-3 1,-11 15-2,8-5-1,-4 5 0,2-1 0,0-3-1,2-9 0,-4-5 0,1-4 0,-3-6 0,-2-7-1,-2-1 1,0 0-1,2-25 1,-5 34-1,5-34 0,0 31-1,0-31-1,0 0-1,0 0-5,9 21-12,-9-21-14,8-21-1,-6 1 1</inkml:trace>
          <inkml:trace contextRef="#ctx0" brushRef="#br0" timeOffset="3510.0061">254-531 8,'-20'6'28,"20"-6"0,4 19-9,-12 10-4,8-29-3,2 55-4,4-26-1,-14 16-1,16-10-1,-12 6-1,10-6 0,-4-2-1,2-9 0,-4 1-1,0-25 0,6 27 0,-6-27-1,0 0 0,0 0 0,0 0-1,0 0 1,0 0-1,0 0 0,0 0 0,0 0 1,-12-27-1,10 11 0,2-9 1,2 0-1,2-8-1,0 5 2,7-5-1,1-2 0,2-4 0,3 8 0,-1-2 0,11 5 0,-3-5 0,1 8 0,1-4 0,7 7-1,-4 3 1,0 5 0,-3 2 0,-5 3 0,-1 7 0,-1 2-1,-19 0 1,28 11-1,-28-11 0,25 16-2,-25-16-5,21 20-20,-21-20-4,0 0-3,0 0 2</inkml:trace>
        </inkml:traceGroup>
        <inkml:traceGroup>
          <inkml:annotationXML>
            <emma:emma xmlns:emma="http://www.w3.org/2003/04/emma" version="1.0">
              <emma:interpretation id="{9E95FEAA-F8DB-4416-8EFB-0F763F6D7957}" emma:medium="tactile" emma:mode="ink">
                <msink:context xmlns:msink="http://schemas.microsoft.com/ink/2010/main" type="inkWord" rotatedBoundingBox="13621,6137 16068,6141 16065,8256 13618,8253">
                  <msink:destinationLink direction="with" ref="{C6060B68-C392-4EE8-8A2B-7EF49BE703D4}"/>
                </msink:context>
              </emma:interpretation>
              <emma:one-of disjunction-type="recognition" id="oneOf1">
                <emma:interpretation id="interp5" emma:lang="en-US" emma:confidence="0">
                  <emma:literal>inches</emma:literal>
                </emma:interpretation>
                <emma:interpretation id="interp6" emma:lang="en-US" emma:confidence="0">
                  <emma:literal>f CHs</emma:literal>
                </emma:interpretation>
                <emma:interpretation id="interp7" emma:lang="en-US" emma:confidence="0">
                  <emma:literal>" CHs</emma:literal>
                </emma:interpretation>
                <emma:interpretation id="interp8" emma:lang="en-US" emma:confidence="0">
                  <emma:literal>ices</emma:literal>
                </emma:interpretation>
                <emma:interpretation id="interp9" emma:lang="en-US" emma:confidence="0">
                  <emma:literal>A CHs</emma:literal>
                </emma:interpretation>
              </emma:one-of>
            </emma:emma>
          </inkml:annotationXML>
          <inkml:trace contextRef="#ctx0" brushRef="#br0" timeOffset="5756.4101">3266 590 16,'0'0'15,"0"0"-2,0 0 0,0 0-3,0 0 1,0 0-3,0 0-1,0 0-2,0 0 0,0 0-1,0 0 0,0 0 1,0 0 0,0 0-1,0 0 0,0 0 0,0 0-1,0 0-1,0 0 0,0 0-1,0 0 1,-4-20-1,4 20 1,0 0 0,20-25 0,-20 25 1,27-39 0,-13 15-1,9-7-1,-1-6 2,7-6-3,2-7 0,4-1 0,2-2 0,0-3 0,1 3 0,-3-3 1,2 5-1,0 4 0,-2 4 0,-8 4 1,-1 4-1,-1 2 1,-9 4-1,1 11 0,-17 18 0,14-29 0,-14 29-1,0 0-1,0 0-2,0 0-4,0 0-24,-25-10-3,25 10 0,0 0 0</inkml:trace>
          <inkml:trace contextRef="#ctx1" brushRef="#br1">3808 514 17,'0'0'19,"0"0"-7,2-18-3,-2 18-4,0 0 0,0 0-1,0 0-1,0 0 2,0 0 1,0 0-1,0 0 1,0 0 1,0 0-1,-19-15-1,19 15 0,0 0-1,0 0 0,0 0 0,0 0-1,0 0-1,0 0 1,0 0-1,0 0 0,0 0 1,0 0-1,0 0 0,0 0 0,0 0-1,0 0 1,0 0 0,0 0-1,0 0 1,0 0-2,0 0 2,0 0-1,-6 29 0,6-4-1,2 8 1,0 1-1,5 16 0,-3-1 1,2 8-1,-2-1 0,2-1 1,-2-8-2,-2 2 2,2-10-1,-2-8 0,1-2 0,-1-11 0,-2-18-1,2 23 0,-2-23 0,0 0-3,0 0-7,0 0-23,0 0 1,-4-23-1,4 23 1</inkml:trace>
          <inkml:trace contextRef="#ctx0" brushRef="#br0" timeOffset="6739.2118">4404-792 7,'-19'-6'28,"19"6"0,-8-18-11,8 18 1,-18-27-6,18 27-3,-27-27-2,8 19-2,19 8-1,-38-20-1,17 16 0,-6 12-1,1 2-1,-7 13 1,2-3 0,-4 17-1,5 2 1,1 12 0,4 7 0,5 2 0,14-1 0,-1 3 0,22-1-1,-1-3 0,13-7 0,-1-10 0,11-6-1,2-10 0,6-9 1,1-8-1,-3-8 1,2-8-1,-2-6 0,6-5-1,-12-3-1,0-7-1,-15 8-3,17-9-14,-22 5-16,-3-2 1,-14 27 0</inkml:trace>
          <inkml:trace contextRef="#ctx0" brushRef="#br0" timeOffset="7222.8127">4769-1009 17,'-19'0'29,"19"0"-9,-10 35 2,16-15-7,-18 25-2,18-8-3,-14 21-1,14-5-1,-12 9-3,10-3-1,-8 7-1,4-10 0,-2 1-2,2-6 1,0-3-1,0-9 0,0-7-1,0-7 1,2-6-2,-2-19 1,0 0-1,14 18 0,-14-18-3,0 0-2,21-37-8,-21 37-15,-2-31-6,-3 11 1,3-11 0</inkml:trace>
          <inkml:trace contextRef="#ctx0" brushRef="#br0" timeOffset="7987.214">4771-590 10,'0'0'29,"26"-23"-2,-26 23-10,33-16-2,-16 14-7,9-11-2,5 9-3,2-8-1,2 8-1,-5-4-1,3 3-2,-10 1-1,7-2-3,-30 6-2,31-8-2,-31 8-3,0 0 0,19-8 1,-19 8 1,14-19 1,-14 19 2,8-24 2,-8 24 3,6-33 2,-2 14 1,-4 1 2,-4-3 1,4 21 2,-4-28 1,2 5 2,2 23 1,-8-27 1,8 27 1,-10-18 0,10 18 1,0 0-3,0 0-1,-2-31 0,2 31-2,0 0-1,0 0 0,0 0-1,0 0 0,0 0-1,0 0-1,0 0 0,0 0-1,0 0 1,0 0-1,0 0 0,0 0 0,0 0 0,0 0-1,0 0 0,0 0 0,0 0 1,0 0-1,6-18 0,-6 18 0,0 0 0,0 0 0,0 0 1,0 0-1,-15 32 1,9-5 0,0 8 1,-2 12 0,2 2-1,2 11 1,0 4 0,6 1-1,-2-1 0,4-4 0,2-7 1,-4-4-2,0-8 0,0-6 0,4-4 0,-8-8 0,2-5 0,0-18 0,2 23 0,-2-23-2,0 0 0,0 0-3,0 0-12,0 0-18,4-25-1,-4 25 1,-2-31 0</inkml:trace>
          <inkml:trace contextRef="#ctx0" brushRef="#br0" timeOffset="9001.2158">5314-320 24,'0'0'26,"0"0"-7,0 0-2,0 0-5,0 0-3,0 0-2,0 0 0,0 0-1,22 0 0,-22 0-1,35-13-1,-14 9 0,14-8-1,-5 6-1,5-2 0,2 3 0,-6 3-1,2 7 0,-11 1 0,-3 6-1,-19-12 1,22 33 0,-26-12-1,-6 1 0,-6-1 0,-7 1 0,0-1 0,-3-2 0,-1-5 0,3 0 0,5-3 0,19-11 0,-20 12 0,20-12 0,0 0 0,0 0 0,22 15 0,-22-15-1,41 10 1,-16-2 0,3 0 0,1 3 0,0 1 0,0 0 0,-9 1 0,-20-13 0,23 33 1,-30-15-1,-3 1 0,-14 1 0,-9-1 0,-4 1 0,-4-3 0,-4-1 1,2-5-2,2-5 1,0-2-1,16-8-2,1 6-4,24-2-25,-29-23-3,29 23 1,-6-24-2</inkml:trace>
        </inkml:traceGroup>
      </inkml:traceGroup>
    </inkml:traceGroup>
  </inkml:traceGroup>
</inkml:ink>
</file>

<file path=ppt/ink/ink15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4:36.004"/>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E0904F99-5229-4F3C-AC00-E5A6F1F7DB6F}" emma:medium="tactile" emma:mode="ink">
          <msink:context xmlns:msink="http://schemas.microsoft.com/ink/2010/main" type="inkDrawing" rotatedBoundingBox="19444,8790 19704,8127 20108,8286 19848,8948" hotPoints="19540,8526 19734,8151 19998,8237 20007,8565 19763,8851 19577,8827" semanticType="enclosure" shapeName="Hexagon">
            <msink:destinationLink direction="with" ref="{9EA562AA-7B47-4E34-8AD2-F08CAF4AB483}"/>
          </msink:context>
        </emma:interpretation>
      </emma:emma>
    </inkml:annotationXML>
    <inkml:trace contextRef="#ctx0" brushRef="#br0">2099-104 19,'0'0'28,"0"0"-6,0 0-3,20 6-4,-20-6-1,0 0-3,0 0-3,-20 10-2,20-10-2,-29 39-2,12-14-1,-3 12 1,3 10-2,3 6 1,6-2-1,2-1 1,8 1-1,6-6 1,6-6-1,9-6 0,2-11 0,6-7 0,2-13 0,6-2 1,-2-17 1,4-3-1,-2-11 0,4-6 1,-8-10 0,6-8 0,-10 3 0,4-11-1,-16-3 1,-11 5-1,-8 7 0,-10 3 0,-15 6-1,-14 10 1,-2 15-2,-11 3 0,9 17-3,-6-8 1,16 18-7,-2-18-6,35 8-18,0 0 0,0 0 2,24-31-1</inkml:trace>
  </inkml:traceGroup>
</inkml:ink>
</file>

<file path=ppt/ink/ink15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4:36.410"/>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46B6CA75-3052-4B52-BC57-4B74214F3B40}" emma:medium="tactile" emma:mode="ink">
          <msink:context xmlns:msink="http://schemas.microsoft.com/ink/2010/main" type="inkDrawing" rotatedBoundingBox="20180,7526 23893,7342 23957,8633 20244,8817" shapeName="Other"/>
        </emma:interpretation>
      </emma:emma>
    </inkml:annotationXML>
    <inkml:trace contextRef="#ctx0" brushRef="#br0">2710-922 47,'0'0'31,"-30"16"3,15 7-11,19 28-9,-20 0-5,18 25-3,-4 2-2,10 20 0,0-3-2,9 11-1,-1-7 0,3 1-1,-5-14 1,5-6-2,-3-10 1,1-11 0,-5-7 0,0-13 0,-3-5-1,-5-9-1,2-4 0,-6-21-2,10 28-3,-10-28-12,0 0-15,4-22-2,-4 22 2,13-37 0</inkml:trace>
    <inkml:trace contextRef="#ctx0" brushRef="#br0" timeOffset="826.8013">3238-291 13,'0'0'27,"18"-24"-4,-18 24-3,8-19-3,-8 19-4,0 0-3,0 0-1,0 0-2,-10 19-2,12 7-2,-12 3-1,10 14 0,-2 0-1,6 14-1,-6-5 1,12 7-1,0-8 0,7 3 1,-1-9-1,5-10 0,-2-7 0,7-9 0,-1-11 0,2-10 0,4-8 0,2-13 0,4-3 0,0-15 0,2-11 0,0-5 0,-4-1 1,-2-1 0,-2 0 0,-11 1 1,-3 7-1,-9 8 0,-4 18 0,-4 25 0,-4-18 0,4 18-2,-12 35 1,6 6 0,-1 10 0,5 6-1,2 5 1,2-7 0,7-2-1,5-5 1,1-3-1,1-23-2,11-3-3,-27-19-8,45-4-18,-20-5-2,6-3 1,-9-8 0</inkml:trace>
    <inkml:trace contextRef="#ctx0" brushRef="#br0" timeOffset="1965.6035">4230-117 19,'0'0'31,"0"0"-5,0 0-4,41-6-6,-18-10-4,16 16-3,0-21-3,7 17-2,-5-8-1,0 2-2,-4 0 0,-6-1 0,-4-1 1,-5-2 0,-22 14-1,21-33 2,-17 12-2,-6 3 1,2 18-1,-27-31 1,3 21-2,-7 6 1,-6 4-1,-7 12-1,-1 7 0,2 7 0,-2 13 1,10 10-1,8-4 0,12 9 0,11-5 1,15 2-1,13-8 1,9-10 0,17-8-1,1-9 0,7-6-1,-7-12-3,7 4-2,-13-18-3,11 8-2,-21-17-2,10 11-1,-20-19-1,8 14 4,-17-17 1,5 9 3,-7-10 6,-3 2 4,-1-4 5,-8 6 1,6 9 4,-10-9-1,2 33 4,2-37-3,-2 37-1,0 0-2,-4 39-2,-6-10-1,6 14-2,-5 2-1,3 8-1,-4 1-1,6-3 1,0-8-2,2-4 1,2-8-1,2-11 1,-2-20-1,0 0 0,0 0 1,24-8-1,-15-15 1,1-5-1,0-20 1,3 1 2,-3-12-2,4 1 0,-1-1 0,5 4 1,3 3 0,3 7 0,3 12-1,4 13-1,4 10 1,6 16 0,-2 10 0,-1 13-2,-1 14 2,-2 10-2,-2 5 1,0 3 0,-11-1-1,1-5 1,-7-8-1,-5-8 0,1-6-1,-12-33-2,12 37-5,-12-37-13,0 0-13,0 0 0,-10-21 1</inkml:trace>
    <inkml:trace contextRef="#ctx0" brushRef="#br0" timeOffset="2636.4047">5723-153 8,'0'0'28,"0"0"0,0 0-4,35 2-10,-35-2-4,33-19-3,-8 1-1,4 10-1,-4-11-1,7 9 1,-1-11-1,4 7 0,-8-7 0,4 5-1,-6-2-2,2 1 1,-11-3-1,-16 20 0,25-29 0,-25 29-1,-6-18 1,6 18-1,-35 0 0,4 6 0,-6 2 0,-5 8 0,1 1 0,2 7 0,4 3 0,8 14 1,3-2 0,19 14 0,1 1 0,19 1 0,3 0 0,7 3 0,8-9 1,2-10-2,4-10 0,-2-11 0,4-6 0,3-8-2,-1-6 0,-4-12 0,6 6-1,-8-15-4,9 13-7,-15-15-16,6 1-5,-6 3 2,-11-1-1</inkml:trace>
  </inkml:traceGroup>
</inkml:ink>
</file>

<file path=ppt/ink/ink15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05:08.621"/>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B42F94CF-6C38-46E6-A115-B990D3401A61}" emma:medium="tactile" emma:mode="ink">
          <msink:context xmlns:msink="http://schemas.microsoft.com/ink/2010/main" type="inkDrawing" rotatedBoundingBox="10542,7878 10842,8427 10351,8696 10051,8147" semanticType="callout" shapeName="Other">
            <msink:sourceLink direction="with" ref="{1DDCA36D-413B-460F-A8A1-A90EF86BEFC5}"/>
            <msink:sourceLink direction="with" ref="{C6060B68-C392-4EE8-8A2B-7EF49BE703D4}"/>
          </msink:context>
        </emma:interpretation>
      </emma:emma>
    </inkml:annotationXML>
    <inkml:trace contextRef="#ctx0" brushRef="#br0">48 132 16,'0'0'18,"-10"26"-1,10-26-3,0 0-4,-10 25 1,10-25-3,-8 18-2,8-18 0,0 0 0,-21 19-2,21-19 0,0 0 0,0 0-1,0 0 1,0 0-1,0 0-1,0 0 1,0 0-1,21-29 0,-11 11-1,-10 18 0,29-43 0,-7 22-1,-1-3 1,4-1 0,-3 2-1,5 7 0,-6 4 1,5 6 0,-5 3-1,2 6 1,-5-1 0,1 8 0,-19-10-1,31 33 1,-21-11 1,-6 7-2,-4 2 1,-8 3-1,-4 3 1,-7 4-2,-4-4 2,1 0-2,-3 4 1,-6-8 0,0-4 0,4-3 0,1-3 0,5-5 1,0-3-1,21-15 1,-28 12-1,28-12 0,0 0 0,0 0 1,0 0 0,4 23-1,-4-23 1,39 10 0,-12-4-1,6-2 1,6 2 0,6-6 0,4-6-1,3 2 1,-3-2 0,1-4-1,-7-1 0,-4-3 0,0 2 0,-10 1-1,-4 5 0,-25 6-2,33-8-4,-33 8-10,0 0-18,2-20 0,-2 20-1</inkml:trace>
  </inkml:traceGroup>
</inkml:ink>
</file>

<file path=ppt/ink/ink15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49:59.10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EA8BADB4-8F30-4635-8C0F-5DF9D0CF3A11}" emma:medium="tactile" emma:mode="ink">
          <msink:context xmlns:msink="http://schemas.microsoft.com/ink/2010/main" type="writingRegion" rotatedBoundingBox="11334,4358 13377,3757 13929,5633 11887,6235"/>
        </emma:interpretation>
      </emma:emma>
    </inkml:annotationXML>
    <inkml:traceGroup>
      <inkml:annotationXML>
        <emma:emma xmlns:emma="http://www.w3.org/2003/04/emma" version="1.0">
          <emma:interpretation id="{E75EE24D-70EC-41F4-A79C-A5911FB7EDA3}" emma:medium="tactile" emma:mode="ink">
            <msink:context xmlns:msink="http://schemas.microsoft.com/ink/2010/main" type="paragraph" rotatedBoundingBox="11334,4358 13377,3757 13929,5633 11887,6235" alignmentLevel="1"/>
          </emma:interpretation>
        </emma:emma>
      </inkml:annotationXML>
      <inkml:traceGroup>
        <inkml:annotationXML>
          <emma:emma xmlns:emma="http://www.w3.org/2003/04/emma" version="1.0">
            <emma:interpretation id="{E66ACACD-B4FE-4407-922A-08308D23F595}" emma:medium="tactile" emma:mode="ink">
              <msink:context xmlns:msink="http://schemas.microsoft.com/ink/2010/main" type="line" rotatedBoundingBox="11334,4358 13377,3757 13929,5633 11887,6235"/>
            </emma:interpretation>
          </emma:emma>
        </inkml:annotationXML>
        <inkml:traceGroup>
          <inkml:annotationXML>
            <emma:emma xmlns:emma="http://www.w3.org/2003/04/emma" version="1.0">
              <emma:interpretation id="{3F758259-7A45-42BE-82E0-8825C4ABCC85}" emma:medium="tactile" emma:mode="ink">
                <msink:context xmlns:msink="http://schemas.microsoft.com/ink/2010/main" type="inkWord" rotatedBoundingBox="11334,4358 13377,3757 13929,5633 11887,6235"/>
              </emma:interpretation>
              <emma:one-of disjunction-type="recognition" id="oneOf0">
                <emma:interpretation id="interp0" emma:lang="en-US" emma:confidence="0">
                  <emma:literal>PhD</emma:literal>
                </emma:interpretation>
                <emma:interpretation id="interp1" emma:lang="en-US" emma:confidence="0">
                  <emma:literal>Phd</emma:literal>
                </emma:interpretation>
                <emma:interpretation id="interp2" emma:lang="en-US" emma:confidence="0">
                  <emma:literal>"PhD</emma:literal>
                </emma:interpretation>
                <emma:interpretation id="interp3" emma:lang="en-US" emma:confidence="0">
                  <emma:literal>Phil</emma:literal>
                </emma:interpretation>
                <emma:interpretation id="interp4" emma:lang="en-US" emma:confidence="0">
                  <emma:literal>Phi</emma:literal>
                </emma:interpretation>
              </emma:one-of>
            </emma:emma>
          </inkml:annotationXML>
          <inkml:trace contextRef="#ctx0" brushRef="#br0">2008 90 14,'0'0'27,"2"-26"-1,-4 5-5,2 21-6,0-28-5,0 28 0,2-46-2,-2 46-1,4-53 0,0 24 0,-8-10-2,8 3 0,-10-14-2,4-1 0,-4-2-1,4-3-1,-4-3-1,2 10 1,-2 4-1,1 6 0,3 8 0,0 13-1,2 18-2,0 0-2,0 0-10,0 0-19,0 0-1,0 0 1,0 0 0</inkml:trace>
          <inkml:trace contextRef="#ctx0" brushRef="#br0" timeOffset="2355.6041">2305-1919 17,'0'0'27,"2"45"-4,14 3-1,-16-7-7,23 26-3,-19-3-2,19 22-2,-13-6-2,13 16 0,-13-14-3,4 6 0,-5-8-1,-1 0 0,-6-14 0,2-5 0,-4-18-1,2-4 0,-4-10 0,2-8-1,0-21 1,0 0 0,0 0-1,0 0 0,0 0 1,0 0-1,0-31 0,4-2 0,4-6 0,7-8-1,3-6 1,3-5-1,2-1 1,3 1 0,1 13 0,2 12-1,-4 15 1,-5 14-1,3 14 1,-5 17 0,-1 14 1,-1 10-1,-1 0 0,-3 7 1,3-7-1,-7-4 1,2-4 0,-2-6-1,1-12 0,-9-25-1,16 32-4,-16-32-9,0 0-18,8-22-2,-8 22 1,11-33-1</inkml:trace>
          <inkml:trace contextRef="#ctx0" brushRef="#br0" timeOffset="1123.202">1864-1703 29,'-2'-19'25,"2"19"-2,0 0-3,-8-29-6,8 29-1,0 0-4,0 0-2,0 0-2,-4 25-1,4-4 0,2 18-2,0 2 1,4 16-1,-2 15-1,6 4 1,-1-5-1,3 5 2,-4-2-2,5 2 1,-5-13-1,2-5 0,-6-15 0,4-6 0,-1-11-1,-3-1 0,-4-25 0,8 27 0,-8-27-1,0 0 0,0 0-1,0 0-3,8 18-4,-8-18-18,0 0-7,-14-20 0,14 20 0</inkml:trace>
          <inkml:trace contextRef="#ctx0" brushRef="#br0" timeOffset="2901.6051">3040-1867 2,'0'0'29,"0"0"1,0 0-2,-27-13-11,35 34-3,-8-21-3,7 51-2,-5-8-2,16 19-1,-3 5-2,3 11 1,-1 10-1,5 0 0,-5-6-2,3-4-1,-3-10-1,-3-4 1,-1-15-1,-1-2 1,-2-16-2,-4-3 0,3-5 0,-9-23 0,12 29-3,-12-29 0,0 0-6,0 0-9,0 0-14,0 0-1,-21-23 0,9 1 1</inkml:trace>
          <inkml:trace contextRef="#ctx0" brushRef="#br0" timeOffset="3323.8059">3063-1748 17,'8'-33'25,"2"2"-3,-4-4-4,19 21-3,-15-11-4,23 25-2,-6-6-1,18 12-1,-6-4-2,15 13-1,2 1-1,3 9-1,5-1 1,0 11-1,-8 0 1,-5 12 0,-14 0-1,-10 6 0,-19 5 1,-12 7-1,-10-3-2,-11 2 2,-8-3-3,-6-2 2,0-1-2,2-11 1,4-2-2,2-12 1,4 4-1,-2-11-1,11 1-2,-7-17-2,19 15-11,6-25-15,-33 16 0,33-16 1</inkml:trace>
          <inkml:trace contextRef="#ctx0" brushRef="#br0" timeOffset="1575.6027">1761-1591 1,'-4'-39'26,"6"3"1,0-5-1,2-7-10,17 14-4,-9-7-3,19 10-3,-4-2-1,8 15-1,0 5 0,6 7-1,-2 6 0,0 8-2,-2 3 0,-6 7-1,-6 5 1,-4 1 1,-11 9-1,-6 4 1,-12 0-1,-7 4 1,-9 4 0,-7 2 0,-4-4-1,-7 4-1,3-4 0,2-10 0,4 4-1,2-15-1,13 5-3,-5-21-4,23-6-13,0 0-9,0 0-2,0 0 1</inkml:trace>
        </inkml:traceGroup>
      </inkml:traceGroup>
    </inkml:traceGroup>
  </inkml:traceGroup>
</inkml:ink>
</file>

<file path=ppt/ink/ink15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49:52.89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0C565357-1C7A-45B9-9DF7-22ACA084B69E}" emma:medium="tactile" emma:mode="ink">
          <msink:context xmlns:msink="http://schemas.microsoft.com/ink/2010/main" type="inkDrawing" rotatedBoundingBox="11369,5857 15455,8377 12838,12619 8752,10099" rotationAngle="1777085216" semanticType="callout">
            <msink:sourceLink direction="with" ref="{51B7F620-E37C-46B7-8F6F-A8EE0A5BAA8D}"/>
            <msink:sourceLink direction="with" ref="{A065014D-CCAE-424C-8402-249C4AFCFE74}"/>
          </msink:context>
        </emma:interpretation>
      </emma:emma>
    </inkml:annotationXML>
    <inkml:trace contextRef="#ctx0" brushRef="#br0">97 4709 28,'-4'-18'21,"4"18"-1,-2-37-4,2 37-2,0-58-4,4 32 0,-10-19-2,10 0-2,-8-21 0,8 0 0,-10-20-1,8-4-1,-8-12-1,6-5 0,-2-12 0,4 0-1,-6-2 0,4 2-1,0 2 1,2 1-4,0 1 4,4 4-2,-4 9 0,2-1 0,-2 3 0,0 9 0,-2 3-2,0 8 2,0 4 0,0 9 2,0 3-4,0 9 4,-2 12-4,-2-2 2,8 10 0,-8 8 2,4 5-4,0 3 2,0 19 0,0-22-1,0 22 1,0 0 1,0 0-1,6-19 0,-6 19 0,0 0 2,0 0-4,0 0 4,0 0-2,0 0 0,0 0 0,0 0 0,0 0-2,0 0 2,0 0 0,0 0 0,0 0 0,0 0 0,0 0 0,0 0 0,0 0 0,0 0 0,0 0 0,0 0 0,19-16 2,-19 16-2,0 0 0,22-23 0,-22 23 0,25-22 0,-25 22 0,35-37 0,-14 14 0,-1-1 0,3-1 0,6-14 0,-3-2 0,7 0 0,2-4 0,5 0 0,-3-2 1,2 0-1,2-3 0,-2 9-1,0-4 1,-2 6 0,0-8 0,5 6 0,-1-2 1,4-4-1,7 2 0,-1-2 0,3-4 1,3-1-1,3-1 1,-2 0-1,-1-3 0,-3 5 1,-1 4 0,-3-4 0,-3 6-1,-6 4 0,-4 0 1,3 4-1,-8 2 1,-3-4-1,2 0 0,-4 4 0,0 0 0,0 9 1,-3-7-2,-1 12 1,0-1 1,-5 1-1,1 7 0,-19 14-1,31-29 2,-31 29-1,22-29 0,-22 29 0,21-26 0,-21 26-1,14-23 1,-14 23 1,0 0-1,17-20 0,-17 20 1,0 0-1,0 0 0,0 0 0,18-17 0,-18 17 0,0 0 0,0 0 0,0 0 0,0 0-1,0 0 2,0 0-1,0 0-1,0 0 1,19-6 0,-19 6 0,0 0 0,14 23 0,-14-23 0,15 20 0,-15-20 0,18 31 0,-18-31 0,23 35 0,-11-15 1,3-1-1,-1 3 0,2-1 0,1-1 0,3 3 0,-1 4 0,4-7 0,5 7 0,-3 3 0,4 1-1,2 2 2,4 0-1,0-4 0,4 1-1,0 5 1,0-2 0,7-2 0,-7-3 0,2 7-2,0-4 2,-2 6-2,0 0 2,-2-2-1,1 6 1,-3-7 0,0 7 0,2-2 0,-2 2 0,2-2 1,2 0-1,-4 0 0,4 0-1,-2 0 1,2 0-1,-2-4 1,-4-4 0,2 2 0,0-5 0,-2 1 0,0-2 0,0-1 0,0 3 0,-4 0 0,2 3 0,2-5 0,-9 2 0,1 2 0,2-1 1,-2-3-1,-1-5 0,1 1 0,-2-2 0,-1-5 0,1 4 0,2-7 0,-7 5 0,1-1 0,-3 1 0,-16-18 0,29 31 1,-29-31-1,23 28 0,-23-28 0,20 27 0,-20-27 0,17 21 0,-17-21 0,0 0-1,22 26 0,-22-26 1,0 0 0,25 27 0,-25-27 1,19 18-1,-19-18 0,12 23 0,-12-23 2,0 0-2,14 16-1,-14-16 1,0 0 0,0 0 0,0 0-1,0 0 1,0 0-2,0 0 2,0 0 0,19 2-1,-19-2 0,0 0 1,0 0 0,0 0 0,0 0 0,0 0 1,0 0 0,0 0-1,0 0 1,0 0-1,0 0 1,0 0-1,0 0 0,0 0-1,0 0-1,0 0 2,-2 23-3,2-23 3,-4 20-1,4-20 1,-4 31-1,2-12 2,0 1-1,0 5-1,-3 5 2,3 5-1,-2 2 0,-2 0-1,4 4 2,-2 2-1,0 4 0,4-6-1,-4 4 1,4 3-1,-2-3 1,2 6 0,-3-4 0,3 11 0,0-9 0,3 8-1,-1-4 2,2 3-1,-2-1 0,4 0 0,2 1 0,-4-5-1,3 4 0,-1-12 0,0 9 0,-2-1 0,-2 0 1,0 0-1,2 3 0,-4 1 1,2-2 0,0 5 0,0-7 0,0 2 0,3-1 0,-3-7 0,-2-2 1,0-2-2,0-4 1,0 0 0,-4-3 0,4 3-1,-3-4 1,1 6 0,2-4 0,0 8 0,0-6 0,0-2-1,0-2 2,0-5-1,0-1 0,2-5 0,1-3 0,-3-19 0,4 29 0,-4-29 0,2 28-1,-2-28 1,6 27 0,-6-27 0,2 27 0,-2-27 0,0 24 0,0-24 1,0 23 0,0-23-2,0 0-2,0 22-14,0-22-16,0 0 0,0 0 0,0 0 0</inkml:trace>
  </inkml:traceGroup>
</inkml:ink>
</file>

<file path=ppt/ink/ink15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49:56.669"/>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1B7F620-E37C-46B7-8F6F-A8EE0A5BAA8D}" emma:medium="tactile" emma:mode="ink">
          <msink:context xmlns:msink="http://schemas.microsoft.com/ink/2010/main" type="inkDrawing" rotatedBoundingBox="11106,11373 11161,7809 13131,7839 13076,11404" hotPoints="12187,7696 13156,9497 12148,11277 11178,9476" semanticType="enclosure" shapeName="Ellipse">
            <msink:destinationLink direction="with" ref="{0C565357-1C7A-45B9-9DF7-22ACA084B69E}"/>
          </msink:context>
        </emma:interpretation>
      </emma:emma>
    </inkml:annotationXML>
    <inkml:trace contextRef="#ctx0" brushRef="#br0">2397 1741 8,'-30'-11'28,"-12"-3"1,1 0-7,6 12-7,-16-15-4,12 17-3,-13-6-3,11 10-2,-9 0 0,7 5-1,-2 3 0,4 6-1,0 11 0,-7 6-1,3 6 1,2 8-1,1 4 1,1 5-2,-2 11 1,6 3 0,-2 0 0,6 8 0,-2-2 1,6 10-1,-4 8 0,4 3 2,2 3-2,5 9 1,5 4-1,3 2 1,6 4-1,4 6 0,8 2 0,6 4 1,6 2-1,5-1 1,4-1 0,6 2 0,2-10-1,8-8 1,4-6-1,7-7-1,-3-9 2,7-3-2,3-10 1,1 2-1,0-12 1,4-7-1,-3-9 2,7-9-1,-2-14 0,-4-15 1,4-10-1,2-18 1,-2-2-1,-4-11 1,1-4-1,-5-7 1,-4-3-1,3-2 0,-7-4 1,1-7-1,-8-5 2,3-2-1,-1-11 0,-2-4 1,3-10-1,-5-8 0,-2-6 0,0-9-1,-4-3 1,-4-9-2,-6-6 2,-5-8-1,-3-3 0,-5-1 0,-6 2 1,-4-1-1,2 1 0,-6 12 0,-4 9 1,-2 5-2,-2 13 1,-5 3 0,-1 5 0,-11 4 0,0 4 0,-4-2 1,-2 5-2,-4 1 2,-2 6-1,-4 7 1,2 5-1,6 13 0,2 10 0,0 9-1,4 3 1,4 5-1,1 0 1,1 7-1,4 1 1,1 2 0,18 6-1,-35-18 1,16 11 0,1 3 0,18 4 0,-35-2 0,35 2-1,-31 2-1,31-2 0,-31 15-2,31-15-2,-25 14-2,25-14-2,-18 18-1,18-18-1,0 0 1,-9 21-1,9-21 3,0 0-3,-20 10-10,20-10-1</inkml:trace>
  </inkml:traceGroup>
</inkml:ink>
</file>

<file path=ppt/ink/ink15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0:03.94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D64691A1-01AC-4FE8-84B4-B644BE647EE1}" emma:medium="tactile" emma:mode="ink">
          <msink:context xmlns:msink="http://schemas.microsoft.com/ink/2010/main" type="writingRegion" rotatedBoundingBox="13511,12842 13665,14948 11756,15087 11602,12981"/>
        </emma:interpretation>
      </emma:emma>
    </inkml:annotationXML>
    <inkml:traceGroup>
      <inkml:annotationXML>
        <emma:emma xmlns:emma="http://www.w3.org/2003/04/emma" version="1.0">
          <emma:interpretation id="{4C614297-08A1-4FA7-BBD7-DE79419C5951}" emma:medium="tactile" emma:mode="ink">
            <msink:context xmlns:msink="http://schemas.microsoft.com/ink/2010/main" type="paragraph" rotatedBoundingBox="13511,12842 13665,14948 11756,15087 11602,12981" alignmentLevel="1"/>
          </emma:interpretation>
        </emma:emma>
      </inkml:annotationXML>
      <inkml:traceGroup>
        <inkml:annotationXML>
          <emma:emma xmlns:emma="http://www.w3.org/2003/04/emma" version="1.0">
            <emma:interpretation id="{88DEC133-EA35-47E7-92D9-73163098991B}" emma:medium="tactile" emma:mode="ink">
              <msink:context xmlns:msink="http://schemas.microsoft.com/ink/2010/main" type="line" rotatedBoundingBox="13511,12842 13665,14948 11756,15087 11602,12981"/>
            </emma:interpretation>
          </emma:emma>
        </inkml:annotationXML>
        <inkml:traceGroup>
          <inkml:annotationXML>
            <emma:emma xmlns:emma="http://www.w3.org/2003/04/emma" version="1.0">
              <emma:interpretation id="{A065014D-CCAE-424C-8402-249C4AFCFE74}" emma:medium="tactile" emma:mode="ink">
                <msink:context xmlns:msink="http://schemas.microsoft.com/ink/2010/main" type="inkWord" rotatedBoundingBox="13511,12842 13665,14948 11756,15087 11602,12981">
                  <msink:destinationLink direction="with" ref="{0C565357-1C7A-45B9-9DF7-22ACA084B69E}"/>
                  <msink:destinationLink direction="with" ref="{0F237B81-654D-459E-B2AB-DE3E0A8879AB}"/>
                </msink:context>
              </emma:interpretation>
              <emma:one-of disjunction-type="recognition" id="oneOf0">
                <emma:interpretation id="interp0" emma:lang="en-US" emma:confidence="0">
                  <emma:literal>PhD</emma:literal>
                </emma:interpretation>
                <emma:interpretation id="interp1" emma:lang="en-US" emma:confidence="0">
                  <emma:literal>"PhD</emma:literal>
                </emma:interpretation>
                <emma:interpretation id="interp2" emma:lang="en-US" emma:confidence="0">
                  <emma:literal>"Phd</emma:literal>
                </emma:interpretation>
                <emma:interpretation id="interp3" emma:lang="en-US" emma:confidence="0">
                  <emma:literal>ibis</emma:literal>
                </emma:interpretation>
                <emma:interpretation id="interp4" emma:lang="en-US" emma:confidence="0">
                  <emma:literal>Ibid</emma:literal>
                </emma:interpretation>
              </emma:one-of>
            </emma:emma>
          </inkml:annotationXML>
          <inkml:trace contextRef="#ctx0" brushRef="#br0">1969 6882 9,'0'0'16,"4"-22"-2,-4 22-1,0 0-3,0 0-1,-4-21-2,4 21 0,0 0 0,0 0 0,0 0-1,0 0 0,-6-20-1,6 20 0,0 0-1,0 0 0,0 0-2,0 0 1,0 0-2,0 0 0,0 0 0,-12 22 0,12-22 0,0 35 0,2-12 0,2 7 1,-2 1-1,4 16 1,-2-4 0,4 4 0,-2-1 0,3-3 0,-7-2 0,2-5-1,-2-3 0,2 2-1,-4-8 0,0-1-1,0-3 1,0 0-1,0-5 0,0-18 0,-2 27 0,2-27-1,0 0-7,0 0-24,4 20-2,-4-20 1,0 0-1</inkml:trace>
          <inkml:trace contextRef="#ctx0" brushRef="#br0" timeOffset="18252.032">1806 7967 19,'2'-25'29,"5"3"-5,15 9-5,-5-13-5,16 19-4,-4-9-2,14 8-3,2-7-1,2 15-1,3-4-1,-1 4 0,1 0-1,-7 2 0,-6 11 1,-4 1-1,-14 7 0,-7-1 0,-16 11 1,-7 4-1,-17-5 0,-3 3 0,-10-2 0,-3 4-1,-1-6 0,0-5 1,4-3-2,-1 1 1,9 1-1,2-9 0,13 2-2,-1-11-3,19-5-9,0 0-19,0 0 1,0 0-1</inkml:trace>
          <inkml:trace contextRef="#ctx0" brushRef="#br0" timeOffset="17768.4312">1883 7917 26,'0'0'22,"0"0"-3,-13-34-4,13 34 0,0 0-5,0 20-2,0-20-2,0 49 0,0-12-1,8 17-1,-3 5-1,5 7 0,-4 3 0,4 5 0,-1-10-1,-1 9 0,-4-9 0,2 0 0,-2-3-1,2-12-1,-6-6 1,5-6-1,-1-12 1,-4-25-2,2 26 0,-2-26-4,0 0-4,-6-39-17,10 21-8,-11-17 0,10 9 0</inkml:trace>
          <inkml:trace contextRef="#ctx0" brushRef="#br0" timeOffset="19047.6334">2556 7819 10,'-2'27'29,"4"14"-4,4 18-4,-16 7-5,16 20-5,-12-2-1,12 12-2,-10-6-3,8 3 0,0-11-1,0-2-2,2-19 0,1-1-1,-3-21 1,2-3-1,-6-11 1,0-25-2,2 19 1,-2-19 1,-4-27-2,4 0 1,-4-4-1,8-5 1,-2-12-1,0 3 1,8-6-1,5 6 0,1-2 0,9 6-1,0-2 1,-1 10 0,5 8-1,0 7 1,0 14 0,-4 12 1,-3 13-1,-5 5 0,-5 13 0,0 6 1,-8 0-1,3 0 1,-5 3-1,-2-12 0,8 3 0,-8-10-2,8-2-1,-8-27-4,17 24-9,-17-24-18,0 0-2,0 0 2</inkml:trace>
          <inkml:trace contextRef="#ctx0" brushRef="#br0" timeOffset="20155.2354">3164 7868 22,'0'0'30,"10"-37"-4,-10 37-5,16-18-6,7 20-4,-23-2-3,45 0-3,-14 4-1,14 6 0,-1 3-1,9 9-1,-1 3 1,5 10-1,-5-7-1,-1 13 1,-14 0-2,-4 15 1,-14-1 0,-9 0 0,-16 9-1,-8-3 0,-15 3 0,-6-5 0,-6-1-1,-7-11 1,3-8-1,-9 0 1,7-4-2,-2-7 0,5 7 1,1-10-2,6-1 1,6-5-2,8 3 0,-1-7-3,24-15-7,-21 16-17,21-16-3,2-18 3</inkml:trace>
          <inkml:trace contextRef="#ctx0" brushRef="#br0" timeOffset="19702.8344">3172 7848 7,'0'-23'29,"0"23"1,0 0-6,0 0-8,0 0-4,-8 33-4,16 6-1,-8 10-2,8 21 1,-2 6-2,4 10 1,-7 4-1,5 2-1,-2-10-1,-4 11 0,2-18 0,-2-7-2,-2-17 1,0-8-2,0-10 1,2-14-2,-2-19-1,0 0-4,0 0-7,6-33-19,-1 10-2,-5-14 2,4 0-1</inkml:trace>
        </inkml:traceGroup>
      </inkml:traceGroup>
    </inkml:traceGroup>
  </inkml:traceGroup>
</inkml:ink>
</file>

<file path=ppt/ink/ink15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49:55.20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0F237B81-654D-459E-B2AB-DE3E0A8879AB}" emma:medium="tactile" emma:mode="ink">
          <msink:context xmlns:msink="http://schemas.microsoft.com/ink/2010/main" type="inkDrawing" rotatedBoundingBox="10035,10888 13919,10563 14100,12731 10216,13055" semanticType="callout" shapeName="Other">
            <msink:sourceLink direction="with" ref="{A065014D-CCAE-424C-8402-249C4AFCFE74}"/>
          </msink:context>
        </emma:interpretation>
      </emma:emma>
    </inkml:annotationXML>
    <inkml:trace contextRef="#ctx0" brushRef="#br0">161 4803 25,'0'-20'19,"0"20"-2,0 0-3,0 0-2,0 0-5,0 0 0,0-23-4,0 23 1,0 0-4,0 0 2,0 0-1,0 0-2,12-18 2,-12 18-1,0 0 0,0 0 0,0 0 1,0 0 0,0 0 0,25 8 1,-25-8 0,0 0-2,19 21 3,-19-21-1,0 0 0,24 24-2,-24-24 2,17 21-2,-17-21 2,20 35 0,-7-17-2,1 11 0,7-1 2,3 3-1,1 2-1,6 6 0,-2-6 1,2 0-1,2-5 1,0 7-1,-5-4 0,5 4 0,-2 0 1,4 4-1,0-1 1,2 6-1,3 3 1,-3-4-1,2 2 1,2-2 0,0-4-1,-6-2 1,4-7-1,-8 1 0,6 0 0,-2-2 1,-6-1-1,2 1 0,-2 0 0,0 2 0,-3 1 0,1-5 0,-2 6 0,0-5-1,-3 1 1,-1-4-1,-3 1 0,3 3 0,-5-2 1,1-1-2,-1-7 2,1 10 0,-1-7 0,-1 7 0,5-5 1,-3-3-1,-1 6 1,3-1-1,-3-1 1,1-5-1,1 1 0,-3-1 0,1 3 1,-1-3-1,-3-1 0,0 1 0,-1 1 0,-1-1 1,2 3-1,-1-5 0,-11-18 0,20 37 0,-20-37 0,17 25 0,-17-25 0,16 22 0,-16-22 0,12 19 0,-12-19 1,13 18-1,-13-18 0,10 23 0,-10-23 0,0 0 1,0 0-2,23 24 1,-23-24 0,0 0 1,18 0-2,-18 0 1,0 0 0,19-4 0,-19 4 0,0 0 0,18 9 0,-18-9 0,0 0 0,19 2-1,-19-2 1,0 0 0,23 0 0,-23 0 0,22-11 0,-22 11 0,31-18 0,-31 18-1,33-25 2,-12 3-1,-1 7 0,1-1 0,1 2 0,-5-3 0,4 3 0,-5-7 0,3 1 0,-3 1-1,5-5 1,-1 3 0,3-7 0,0 1 0,3 0 0,1 5 0,2-1 0,-2 1 0,-3-1 0,1 5 0,0 1 0,-5-5 0,5 3 0,0-7 0,0-1 1,5-6-1,-5 0 0,2-1 1,0 1-1,-1 0 1,-1 2-1,0 0 1,0 1-1,-1 5 2,5 5-2,-2-5 0,4-2 0,0 1 0,0-7 0,2 2 1,-1-4-1,1 0 0,0-8 1,2 11-1,-2-7 1,2-2-2,0 4 1,0-4 0,4 6 0,-1 0 0,-1 0 0,-4 0-1,-3 0 1,3 7 1,-4 1-1,-2-4 0,0 3 0,-2-1 0,1 0 0,1-4 0,2 9 0,-6-5 0,5 3 0,-1-1 0,0 2 0,-2 7 0,-3-3 0,3 1 0,-4 3 0,1-3 1,-3 1-1,-1 3 0,3-2 0,-1-3 2,-1-1-2,-19 22 1,33-37 0,-33 37 0,33-29-2,-33 29 2,18-14-4,-18 14-1,0 0-11,0 0-18,0 20-1,0-20 1,0 0 1</inkml:trace>
  </inkml:traceGroup>
</inkml:ink>
</file>

<file path=ppt/ink/ink1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5:53.078"/>
    </inkml:context>
    <inkml:brush xml:id="br0">
      <inkml:brushProperty name="width" value="0.05833" units="cm"/>
      <inkml:brushProperty name="height" value="0.05833" units="cm"/>
      <inkml:brushProperty name="fitToCurve" value="1"/>
    </inkml:brush>
  </inkml:definitions>
  <inkml:trace contextRef="#ctx0" brushRef="#br0">438 188 25,'-9'-20'26,"9"20"-11,-17-29 0,13 5-3,-17 14-4,10-18-1,-12 13-2,6-11 0,-8 16-2,1-9 1,-1 12-1,-3 1 0,-1 19 0,-1-3-1,0 24 0,-2-4 0,3 19 0,3 4 0,-1 16 0,10 1-1,4 7 1,13-7-1,6 0 1,13-4 0,9-8-1,6-9 0,6-7 0,5-12 0,1-9 0,-5-8 0,-1-4-1,0-7 0,-8-9 0,2-3-2,-6-7-1,-9 4-2,13-15-7,-32 28-13,29-32-9,-16 11 1,-2-7 1</inkml:trace>
  <inkml:trace contextRef="#ctx0" brushRef="#br0" timeOffset="514.8009">720 0 9,'0'0'24,"0"0"-5,0 0-1,-11-23-2,11 23-5,0 0-1,-12 25-2,12-25-1,-7 54-1,9-20-1,-8 15-1,4 0-1,-4 15 0,8-3-1,-2 7 0,6-8-1,-4-2 0,7-5 0,-5-4 0,2-6-1,3-7 1,-5-4-1,-2-7 0,-2 1 0,0-3 0,0-23-1,-4 34 0,4-34 0,-2 22-1,2-22 0,0 0-3,0 0-3,0 0-7,0 0-10,15-22-7,-15 22 1</inkml:trace>
  <inkml:trace contextRef="#ctx0" brushRef="#br0" timeOffset="764.4013">728 533 16,'17'-26'28,"-17"26"0,0 0-11,41-10-3,-41 10-5,48-9-3,-20 5-2,6-7-2,-4 5-2,4-1 0,0-3-1,-9 5-2,3-5-3,-28 10-3,36-11-4,-36 11-8,0 0-6,19-6-1</inkml:trace>
  <inkml:trace contextRef="#ctx0" brushRef="#br0" timeOffset="1170.0021">1104 26 19,'-9'-32'22,"9"32"-3,0 0-2,0 0-2,0 0-3,-2 21-2,-6 20-3,14-5 1,-8 23-2,6-1-1,-6 19-1,8-11-1,-3 10-1,7-10-1,-6 3 1,5-14-1,-3-6 0,3-9 0,-1-8 0,-1-8 0,-7-24-1,10 32 1,-10-32-1,0 0-1,0 0 0,0 0-2,0 0-4,0 0-16,0 0-10,0 0 0,-8-26 0</inkml:trace>
  <inkml:trace contextRef="#ctx0" brushRef="#br0" timeOffset="5553.6098">1367 733 6,'0'0'22,"0"0"-3,0 0-3,0 0-3,0 0-1,-15 19-3,15-19 0,0 0-2,0 0-1,0 0 0,0 0-1,0 0-1,28-17-1,-28 17 0,29-15 0,-10 7-1,5-1-1,-3 7 1,2-4-1,0 8 0,-1-2-1,-22 0 1,29 19-1,-29-19 1,11 26-1,-11-26 1,-13 36-1,3-17 0,-9 4 1,-3-1-1,3 3 0,-2-6 0,4-2 0,17-17 0,-23 30 0,23-30 0,-2 22 0,2-22 0,0 0 0,25 4 0,-25-4 0,40 4 1,-12 0-1,2 1 0,-1 3 1,1 3 0,-2-3-1,3 9 1,-12-2 0,-19-15-1,20 36 0,-23-16 1,-9 3-1,-7 3 0,-9-5 0,-8 2-1,0 3 2,2-9-2,-4-4 1,4 0 0,6-9-1,9-6-1,19 2-1,-19-11-3,19 11-12,0 0-14,-6-34-1,19 15 2,-5-5-1</inkml:trace>
  <inkml:trace contextRef="#ctx0" brushRef="#br0" timeOffset="6255.611">2266 175 38,'0'0'23,"-6"-26"-4,6 26-1,-15-21-5,15 21-4,-24-17-2,5 13-1,19 4-2,-42-5-1,19 8 0,-7 7-2,2 3 0,-3 10 1,1 9-1,-2 9 0,7 6 1,5 6-1,8 4 1,8 3-1,12 0 0,5-1 0,14-5 0,1-7 0,10-5-1,-2-8 0,9-10 0,-5-7 1,4-7-1,-3-8-1,-5-4 0,4-6-1,-8-1-1,8-10-2,-23 13-6,19-20-11,-17 16-10,0-5 0,-19 15 1</inkml:trace>
  <inkml:trace contextRef="#ctx0" brushRef="#br0" timeOffset="6786.0119">2713 115 8,'0'0'25,"-17"-21"-2,17 21-3,0 0-3,0 0-3,0 0-4,0 0-1,-16 36-1,18-12-2,-11 18-1,9 3-1,-2 12-1,2-1 0,0 6-2,9 1 0,-7 1 0,4-10 0,-2-7-1,7-5 1,-7-8-1,0-8 0,1-3 0,-5-23 0,2 21-1,-2-21-2,0 0-1,0 0-5,15-19-12,-15 19-11,2-34-1,-4 17 1</inkml:trace>
  <inkml:trace contextRef="#ctx0" brushRef="#br0" timeOffset="6988.8123">2694 528 2,'11'-25'26,"-11"25"-1,25-11-2,3 3-8,-9 8-5,15-11-3,-2 9-3,2-4-1,2 1-2,-4-3-2,8-3-5,-17 5-9,9-3-12,-2-4-1,-11-1 1</inkml:trace>
  <inkml:trace contextRef="#ctx0" brushRef="#br0" timeOffset="7269.6128">3131 109 23,'-19'-26'26,"19"26"-6,0 0-2,0 0-3,-13 24-3,24-3-2,-19 30-1,16-6-1,-8 23-2,6-8-2,-3 12-1,7-10 0,-1 8-2,3-19 1,-1 0-2,4-14 0,2-5 1,-9-11-1,-8-21-2,9 28-2,-9-28-6,0 0-22,0 0-1,0 0 0,4-39-1</inkml:trace>
  <inkml:trace contextRef="#ctx0" brushRef="#br0" timeOffset="11278.8198">3564 345 23,'-17'11'22,"17"-11"-3,0 0 0,-21 17-3,21-17-4,0 0-3,0 0-1,0 0-2,0 0-1,0 0 0,0 0-1,0 0-1,29 13 0,-7-13 0,7-7-1,7 5 0,2-2-1,13 2 0,0-5-1,4 7 1,1-2-1,-3 0 1,0 2-2,-2 0 1,-5 0-1,-10-4 0,-6 4 0,-5-4-2,-25 4-1,26-5-2,-26 5-5,0 0-12,0 0-10,-19 5 1,19-5 0</inkml:trace>
  <inkml:trace contextRef="#ctx0" brushRef="#br0" timeOffset="11902.8208">3632 648 12,'0'0'21,"0"0"-3,0 0-4,0 0-1,-19 10-3,19-10-1,0 0-1,0 0-1,0 0 1,0 0-2,0 0 0,0 0 0,0 0-1,25 3-1,-25-3 0,23 0-1,-23 0-1,36-5 0,-4 5 0,2-6-1,4 6 0,9-2 0,-2-5 0,5 7 0,-1-4-1,-2 0 0,-7 2 0,-2-5 0,-4 5 0,-10-2 0,-3 2-1,-21 2 0,34-2 0,-34 2-2,19-7-2,-19 7-2,0 0-7,19 0-11,-19 0-8,19-10 0,-19 10 1</inkml:trace>
  <inkml:trace contextRef="#ctx0" brushRef="#br0" timeOffset="12698.4223">5021 151 13,'-4'-29'25,"4"29"-5,-13-35-3,9 16-2,-20 7-5,14-12-3,-16 13-1,7-12 0,-8 14-2,1-3-1,-1 7 1,1 3-2,-6 9 0,5 1 1,-5 11-1,4 9 1,-6 4-1,9 6 0,0 14 0,12 1 0,2 6 0,15 1-1,5 4 0,12-9-1,7 3 1,3-7-1,10-6 1,-5-11 0,0 0-1,4-13 0,-6-2 0,-4-6 1,2-9-2,-5 1 1,1-10-1,-5 1 0,5-4-2,-28 8-1,44-28-3,-44 28-4,43-34-7,-43 34-9,29-32-6,-14 13 1</inkml:trace>
  <inkml:trace contextRef="#ctx0" brushRef="#br0" timeOffset="13166.4231">5271 15 6,'-2'-19'26,"2"19"1,0 0-10,0 0 0,-26-7-6,26 7-2,-6 22 0,6-22-2,-13 57-1,16-16 0,-10 14 0,9 3-2,-2 6 0,0 2-1,5 0-2,3-7 0,0-3 0,-3-7 0,5-13-1,-5-4 1,-1-4 0,0-11-2,-4-17 1,4 25-2,-4-25 0,0 0-5,0 0-10,0 0-17,2-25 0,-2 25 0,-12-37 2</inkml:trace>
  <inkml:trace contextRef="#ctx0" brushRef="#br0" timeOffset="13384.8235">5252 396 29,'0'0'30,"21"-15"2,2 13-9,-23 2-15,51-15-2,-25 15-3,10-8-3,-4 6 0,6-2-3,-2-5-1,-15 9-3,15-11-8,-17 9-12,0-4-2,-19 6 0</inkml:trace>
  <inkml:trace contextRef="#ctx0" brushRef="#br0" timeOffset="13696.8241">5634 51 9,'-5'-27'25,"3"1"-2,2 26-3,-4-40-3,-15 40-3,19 0-2,0 0-2,4 25-1,-14 16-1,14-5-2,-8 26-1,10-3 0,-2 14-2,9-5-2,-7 0 2,3-6-2,-1-3 0,-1-5-1,-1-16 0,-2-2-1,1-6 0,-12-4-1,7-26-1,-4 34-1,4-34-2,0 0-4,0 0-11,19 4-13,-19-4-1,0 0 3</inkml:trace>
  <inkml:trace contextRef="#ctx0" brushRef="#br0" timeOffset="14414.4253">5846 595 18,'0'0'27,"0"0"-5,0 0-1,0 0-5,0 0-5,0 0-2,17-22-2,-17 22-3,23-17 0,-23 17-2,34-13-1,-15 9 0,0 0 0,0 4 0,0 2-1,-19-2 0,26 19 1,-26-19-1,10 30 0,-14-4 0,0 1 0,-13 5 0,-2 2 0,-7 7 1,5-5 0,-6 7 0,-1-1 0,-2 1 0,7-7 0,4-2 0,4-6 1,9-5 0,-1-4-1,7-19 0,17 20 0,-17-20-1,36 2 1,-6-2 0,2-7-1,0 3 0,8 0 0,-4 0-1,11-1 1,-5 1 0,3 0 0,-7 2-2,2 2 0,0-9 0,-14 9-1,10-13-3,-36 13-14,34 0-13,-34 0-1,0 0 2</inkml:trace>
  <inkml:trace contextRef="#ctx0" brushRef="#br0" timeOffset="18735.6328">739 2723 6,'28'-39'27,"3"3"2,14 2 1,19-6-18,-9 20 0,23-9-2,-10 20-3,8-2-1,-10 20-2,-2-5-2,-5 18 0,-16-1-1,-10 4-1,-18 7 0,-17 2 0,-13 5 0,-14-3 0,-16 7-1,-12-9 0,-5-7 1,-3-1-2,1-3 1,5-12-1,6 2-1,17-13-4,6 4-5,30-4-15,0 0-4,-4-21 1,4 21 0</inkml:trace>
  <inkml:trace contextRef="#ctx0" brushRef="#br0" timeOffset="18345.6321">807 2621 33,'0'0'29,"0"0"-6,0 0-2,-2 42-5,12-14-5,-12 25-3,15 2-2,-9 20-2,9 2-1,-2 4-1,1 4 0,3-8-1,0-9 0,-2-4 0,-7-13 0,3-6-1,-5-11 1,-4-9-1,0-3-1,0-22-1,-13 27-2,13-27-3,0 0-10,-25-4-15,25 4-2,-17-26 2,17 26-1</inkml:trace>
  <inkml:trace contextRef="#ctx0" brushRef="#br0" timeOffset="19375.234">1615 2501 19,'11'-19'26,"-11"19"-4,0 0-2,0 0-5,-5 36-4,5-36-3,11 47-2,2-17-2,-9 6-1,11 3-1,-9 1 0,7-4 0,-7 5-1,3-14 0,-5 1 1,2-7-1,-6-21 1,4 20-1,-4-20 1,0 0-1,0 0 0,-2-35 0,-2 12 0,2-5-1,0 1 1,2-7-1,0-3 1,4 3-1,5 0 0,8 0 1,2 2-1,8 2 0,5 3 0,8 1 0,3 5 0,3 4 0,-1 4 0,-1 2 0,1 5-1,-7 4 0,2 2-1,-12 2-3,10-4-6,-19 17-10,11-13-9,-11 4-2,2-2 2</inkml:trace>
  <inkml:trace contextRef="#ctx0" brushRef="#br0" timeOffset="19796.4348">2597 2395 24,'0'0'27,"-7"-19"-1,7 19-10,-25-9-2,6 22-4,19-13-3,-47 30-1,28-11 0,-4 17-2,6-2 0,-2 11-1,17 0 0,0 6-1,12-4 0,5-3 0,6-3-2,3-9 2,1-13-1,5-4 0,4-19 0,-3-7 0,-1-8 0,-2-9 0,-3-6-1,-2-9 0,-3 3 0,-10 4 0,-8-7 0,-8 7-1,-7 2 0,-6 6 0,-4 2-2,2 7-1,-9 11-3,17-16-5,-12 24-9,25 0-11,0 0 1,0 0-1</inkml:trace>
  <inkml:trace contextRef="#ctx0" brushRef="#br0" timeOffset="20420.4359">2798 2544 15,'5'-26'28,"11"-1"0,6 3 2,5 5-18,22 2-3,-2 15-2,8-11-2,0 17-1,4-2-1,-6 9-1,-6 4 0,-13 4-1,-4 5 0,-16 3 0,-14-1-1,-12 6 0,-14-2 0,-16 2 0,2-5 0,-16-3 0,3-3 0,0-6-1,9-4 0,12-3-1,-4-4-7,36-4-13,-19-15-9,19 15 1,15-23-1</inkml:trace>
  <inkml:trace contextRef="#ctx0" brushRef="#br0" timeOffset="20077.2353">2822 2344 34,'0'0'30,"6"19"-1,-17 6-8,11-25-5,7 64-5,3-28-3,-8 28-2,13-8-1,-6 12-1,1 0-1,-3 11 0,3-9-2,-3 1 0,1-5 0,-4-11-1,-1-6 0,1-9 0,-4-5-1,8-12-1,-12-4-3,4-19-2,0 0-9,0 0-17,0 0-1,0-32 0,-2 7 2</inkml:trace>
  <inkml:trace contextRef="#ctx0" brushRef="#br0" timeOffset="21028.8368">3498 2518 23,'0'0'27,"0"0"-1,0 0-5,0 0-5,0 0-6,38 0-3,-38 0-1,38-8-3,-38 8 0,43-17 0,-24 8-1,4-6 0,-4 5 0,0-7-1,-4-3 1,0-5-1,-8 4 0,-5-5-1,-4 3 1,-5 1-1,7 22 1,-34-32-1,11 26 1,-7 6-1,3 6 0,-3 11 0,2 2 1,5 11-1,6 2 1,6 9 0,9-3 0,9 3 0,3-3 0,12-4 0,5 0 0,1-6-1,3-3 0,3-3 0,0-10 0,5 3-1,3-13 0,-6 5-3,6-16-1,-12 5-5,17-17-7,-20 14-6,14-18-9,-18 6 1,5-15 2</inkml:trace>
  <inkml:trace contextRef="#ctx0" brushRef="#br0" timeOffset="21512.4378">4115 2324 25,'-2'-32'26,"6"7"-3,-4 25-3,-6-24-3,-13 39-3,19-15-4,-11 43-3,16-11 0,-12 13-2,14-3-2,-7 7 0,2 0 0,6 5-2,1-12 0,-5-8 0,-2-4 0,0-7 0,-2-23-1,0 28 2,0-28-2,0 0 1,0 0 0,-10-32 0,7 5-1,3-3 1,-2-11-1,7-1 0,3-7 0,3 0 1,10 4-1,0 2 0,7 7 0,3 8-1,8 5 1,1 6 0,0 17 0,0 2 0,-1 19 0,-3 5 0,-2 2 0,-3 8 0,-5 6 0,-3 1 0,5 4 1,-11-5-1,6-3 0,-6-5 0,4-4 0,-4-5 0,2-8-1,3-4-1,-22-13-2,33 9-3,-33-9-14,0 0-13,22-9-1,-12-12 1,-6 4 0</inkml:trace>
  <inkml:trace contextRef="#ctx0" brushRef="#br0" timeOffset="22089.6388">4881 2373 30,'0'0'26,"0"0"-5,0 0-1,30 13-5,-30-13-5,23 2 0,-23-2-3,36-15-2,-17 13-1,6-15-2,-3 9 0,5-11-1,-1 4 1,-1-5-1,-25 20-1,30-27 0,-30 27 1,15-26-1,-15 26 0,-13-25 0,13 25 1,-36-17-1,6 17 0,-2 0 0,1 8 1,-1 3 0,0 10 0,2 9 0,9 10 1,13-1-1,3 10 1,12-2 1,5 4-1,14-9-1,6 1 0,12-11 0,-1-2 0,1-11-1,-4-2 2,9-6-2,2-7 1,-8-4-1,-1-4 0,0-3-2,-3-6 0,-10 5-5,20-16-7,-49 24-21,32-23-1,-32 23 1,19-28-1</inkml:trace>
</inkml:ink>
</file>

<file path=ppt/ink/ink16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0:42.39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7828472-73F8-4A0C-B6E0-D6F984E8B0D3}" emma:medium="tactile" emma:mode="ink">
          <msink:context xmlns:msink="http://schemas.microsoft.com/ink/2010/main" type="inkDrawing" rotatedBoundingBox="8802,9015 12177,6279 13839,8329 10464,11065" semanticType="callout" shapeName="Other"/>
        </emma:interpretation>
      </emma:emma>
    </inkml:annotationXML>
    <inkml:trace contextRef="#ctx0" brushRef="#br0">140 4240 20,'0'35'16,"0"-35"-4,4 25 0,-4-25-2,0 0 1,0 0 0,0 0-1,0 0-1,-4-29-1,4 7 0,-8-17-2,8-9-2,-8-15 2,8-13-3,-9-16 0,5-7-1,-2-20 0,4-10 0,-4-10-1,0-5 0,4-5 0,-1 11-1,-1 1 1,4 4 0,0 14-1,0 10 0,4 7 0,-1 20 0,7 10 0,-10 6 0,6 9-1,-2 12 0,2 8 1,-4 10-1,2 7 0,-4 20 1,0-19 0,0 19 0,0 0 1,0 0-1,0 0 0,0 0 0,0 0 1,0 0 0,0 0-1,0 0 0,0 0 0,0 0 1,0 0-1,0 0 0,0 0 0,0 0-1,0 0 1,0 0 0,0 0 1,0 0-1,0 0 0,0 0 0,0 0 0,0 0-1,0 0 1,0 0 0,0 0 0,0 0 1,19-2-1,-19 2 0,25-2 0,-7-6 1,13-10-1,4-7 0,4-6 0,7-8 1,5-10-2,7-10 2,1-5-1,7-8 0,2 1 1,6-3-1,7-6 0,3 6 0,1-2 1,1-2 0,3 2-1,-9 7 0,0-7 1,-3 0 1,-5-2 1,0 0-2,-6-4 0,-5 8 0,1-10 0,2 11 0,-6-5-1,-1 14 0,-9 9 0,-5 6 0,-4 6 0,-6 8 0,-6 10 0,-3 9 0,-24 16 1,27-19-1,-27 19 1,0 0-1,0 0 1,0 0-1,0 0 1,0 0-1,17-18 0,-17 18-1,0 0 1,0 0 0,0 0 0,0 0 0,0 0 0,0 0 0,0 0-1,0 0 1,0 0 0,0 0 0,0 0 0,-19 12 0,19-12 0,0 0 0,0 0 0,8 29 0,-8-29 0,13 33 0,-3-5-1,-2 9 2,9 8-2,3 2 1,7 15 0,2-1-1,10 11 1,4-2 0,5 0-1,11-5 1,-1-3 0,4-1 0,2 1 0,0-1 0,4-5 0,-3 5 1,1 3-1,-4 5-1,0-1 1,0 0 0,-9 3 0,5-5 1,-7-2-1,1-3 0,-3-4 1,3-5 0,-1-1-1,-1-6-1,-3-2 1,0-6-1,-1-2 2,-5-6-2,-6-7 0,0 1 0,-4-7 1,-9-6 1,1-2-2,-23-8 0,27 17-1,-27-17-3,14 22-12,-14-22-17,0 0-2,-26 25 1,9-7 0</inkml:trace>
  </inkml:traceGroup>
</inkml:ink>
</file>

<file path=ppt/ink/ink16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0:43.39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2683974-6892-4EDF-9598-2D19B078C49B}" emma:medium="tactile" emma:mode="ink">
          <msink:context xmlns:msink="http://schemas.microsoft.com/ink/2010/main" type="inkDrawing" rotatedBoundingBox="13937,10884 13950,8295 13989,8296 13976,10885" semanticType="callout" shapeName="Other"/>
        </emma:interpretation>
      </emma:emma>
    </inkml:annotationXML>
    <inkml:trace contextRef="#ctx0" brushRef="#br0">4001 1961 19,'0'0'25,"0"0"-6,0 0-4,-10 24-4,12-3-3,-10 5-3,8 15 0,-6-2-1,8 15 1,-6 1-1,8 9 1,-4-3-1,6 17 1,-6-6-2,8 14 0,-6-4-1,4 16 0,-4-5-1,3 9 0,-5 3 1,0 5-1,0-3 1,0-1 0,-5-1 0,3 2-1,0-5 0,-6-3 1,6-7-1,2-8-1,-6-4 1,6-2-1,-6-9 0,6-7 0,-2-5 0,2-10 0,0-4 0,-2-4-1,-3-6 1,5-8-1,0-7 1,0-18-2,7 25 2,-7-25-2,0 0-4,0 0-18,0 0-8,-2-23 0,2 5-1</inkml:trace>
  </inkml:traceGroup>
</inkml:ink>
</file>

<file path=ppt/ink/ink16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0:47.16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D15AA2B1-D6C1-4F59-8B3B-C867BA7F76DC}" emma:medium="tactile" emma:mode="ink">
          <msink:context xmlns:msink="http://schemas.microsoft.com/ink/2010/main" type="inkDrawing" rotatedBoundingBox="10957,11352 11279,7930 13119,8103 12797,11525" semanticType="enclosure" shapeName="Other"/>
        </emma:interpretation>
      </emma:emma>
    </inkml:annotationXML>
    <inkml:trace contextRef="#ctx0" brushRef="#br0">2374 1774 28,'-35'-22'31,"-8"-7"1,-14 2-15,11 17-2,-24-4-5,10 20-3,-16-2-2,10 16-2,-10 7 0,4 16-2,-4 10 0,6 21-1,0 12 0,4 13 0,0 13 0,6 24 0,7 13 0,5 15 1,9 17 0,2 9 0,6 15-1,9 5 2,9 3-2,11-6 1,13-6-1,7-7 0,13-19 0,12-13 0,21-27 0,10-18 0,7-23 1,7-16-2,7-27 3,6-22-1,0-25 0,6-14 0,-4-25 0,-2-14 0,0-15 0,-3-14 0,-5-10 2,-9-8-2,-7-13 1,-7-8-1,-6-4 1,-5-16-2,-5-9 2,-9-9-1,-2-5-1,-8-4 0,-6 2 0,-10-2 0,-11 0 1,-14 6-1,-13 6 0,-10 7 1,-16 9-1,-6 7 1,-9 12-2,-4 15 1,-4 14 0,-2 20-1,0 9 0,-2 20 1,10 16-1,0 7 0,7 12 1,3 0 0,9 8-2,6-4 0,14 10-2,3-12-6,20 2-21,-2 18-5,2-18-1,22 6 1</inkml:trace>
  </inkml:traceGroup>
</inkml:ink>
</file>

<file path=ppt/ink/ink16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0:44.89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AAF7D968-3859-41F7-BE2D-8F47C19E2800}" emma:medium="tactile" emma:mode="ink">
          <msink:context xmlns:msink="http://schemas.microsoft.com/ink/2010/main" type="inkDrawing" rotatedBoundingBox="10128,10626 13696,11058 13470,12928 9901,12497" semanticType="callout" shapeName="Other"/>
        </emma:interpretation>
      </emma:emma>
    </inkml:annotationXML>
    <inkml:trace contextRef="#ctx0" brushRef="#br0">156 4292 11,'0'0'20,"0"0"-3,0 0-2,0 0-3,19 14-1,-19-14-3,8 20 0,-8-20-2,17 29 0,-17-29-1,20 41 0,-7-12-1,11 14-1,-1-2 0,10 12-1,0 7 1,12 11-2,-2-3 1,15 14-1,0-6 0,4 8 0,10 0 0,0 4 0,8-4-1,-2-2 2,-1 2-1,3-4 0,-8-4 0,0 2 0,-10-4 0,-2 2-1,-9-9 0,-2-1 0,-7-11 0,-5 1-1,-2-11 1,-6-15-1,-7 1 2,-1-4-1,-3-3 0,-3-3 0,-1 4 0,1-3 1,-3-1-1,-2 3 0,3-1 1,-13-23 0,16 30-1,-16-30 0,0 0 1,0 0-1,21 7 1,-21-7-1,8-27-1,-8 27 2,12-27-1,-12 27 0,19-28-1,-19 28 1,22-19 0,-22 19 0,29-14 0,-29 14 0,33-19 0,-10 7 0,-1-6 0,5-5 0,4-2 0,2-5 0,4-3 0,4 0 0,9-6 0,-3 0 1,7 0-1,-1-2 2,1-8-1,8 0 0,-3-6 1,1-3-1,-2-3 0,8-1 0,2-1-1,2 3 1,-5-3 1,5 7-4,-4 1 4,-2 8-2,0 2 1,-2 2-1,-4 2 0,-7 0 0,-2-2 1,3 2-1,-3 0 1,-1 0 0,-1 2-1,-6 4 1,-6 6-1,2 6 1,-8 5-1,-10 6 0,-19 12 0,22-11 0,-22 11 0,0 0 0,0 0 0,0 0 0,0 0 0,0 0 0,0 0 0,0 0-1,0 0 0,0 0-2,0 0-3,0 0-3,0 0-13,0 0-13,0 0-1,0 0 2</inkml:trace>
  </inkml:traceGroup>
</inkml:ink>
</file>

<file path=ppt/ink/ink16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1:15.79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9B725109-0A79-4468-91CD-B8A5980A944E}" emma:medium="tactile" emma:mode="ink">
          <msink:context xmlns:msink="http://schemas.microsoft.com/ink/2010/main" type="inkDrawing" rotatedBoundingBox="11524,4675 12694,4553 12701,4618 11530,4740" shapeName="Other">
            <msink:destinationLink direction="with" ref="{2178D383-B8DF-481F-B819-419663DB497F}"/>
            <msink:destinationLink direction="with" ref="{05697C42-53C3-450D-AD45-AEF5842BA918}"/>
          </msink:context>
        </emma:interpretation>
      </emma:emma>
    </inkml:annotationXML>
    <inkml:trace contextRef="#ctx0" brushRef="#br0">89 120 15,'-20'4'24,"20"-4"-5,0 0-3,-29-6-2,29 6-3,0 0-1,-19 10-1,19-10-1,0 0 0,-22-4-2,22 4 0,0 0-1,0 0-1,0 0 0,22-2 0,-22 2-1,40-8-1,-14 2 2,7-1-2,6-1 0,9 2-1,-1 0 1,7-2-1,5 0 1,3 1-1,4-3-1,4 2 2,-2 0-1,0 2 0,-2-5-1,-6 7 0,-3-2 0,-5 2 1,-5 4-1,-10-2 0,-2 2 0,-4 4 0,-6-2-1,-7 2 2,1-2-2,-19-2 1,23 6 0,-23-6 0,0 0-1,0 0 1,0 0-1,0 0-1,0 0-2,0 0-3,0 0-20,0 0-8,-11 23-1,11-23 1</inkml:trace>
  </inkml:traceGroup>
</inkml:ink>
</file>

<file path=ppt/ink/ink16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1:14.03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2178D383-B8DF-481F-B819-419663DB497F}" emma:medium="tactile" emma:mode="ink">
          <msink:context xmlns:msink="http://schemas.microsoft.com/ink/2010/main" type="inkDrawing" rotatedBoundingBox="11769,4728 11782,5437 11761,5438 11749,4729" semanticType="callout" shapeName="Other">
            <msink:sourceLink direction="with" ref="{9B725109-0A79-4468-91CD-B8A5980A944E}"/>
            <msink:sourceLink direction="with" ref="{C0FF3EF6-ABE7-4DCE-9026-CF20072FF74A}"/>
          </msink:context>
        </emma:interpretation>
      </emma:emma>
    </inkml:annotationXML>
    <inkml:trace contextRef="#ctx0" brushRef="#br0">1796-1584 14,'0'0'30,"0"0"1,0 0-2,-19-22-12,19 22-4,0 0-5,0 0-2,0 0-1,2 32-2,-2-11 0,4 8 0,-2-5-1,5 21 0,-5-2 2,4 15-2,-4-7 0,0 4 0,-2-5-1,0 1 1,-2 0-1,0-10 0,0-4 0,2-6-1,-2-7 0,2-3 1,0-21-1,-2 24-1,2-24 0,0 0-2,0 21-1,0-21-6,0 0-14,0-19-12,0 19 0,0-30 1</inkml:trace>
  </inkml:traceGroup>
</inkml:ink>
</file>

<file path=ppt/ink/ink16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1:14.98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05697C42-53C3-450D-AD45-AEF5842BA918}" emma:medium="tactile" emma:mode="ink">
          <msink:context xmlns:msink="http://schemas.microsoft.com/ink/2010/main" type="inkDrawing" rotatedBoundingBox="11861,5337 12017,4534 12468,4622 12312,5424" semanticType="callout" shapeName="Other">
            <msink:sourceLink direction="with" ref="{9B725109-0A79-4468-91CD-B8A5980A944E}"/>
            <msink:sourceLink direction="with" ref="{C0FF3EF6-ABE7-4DCE-9026-CF20072FF74A}"/>
          </msink:context>
        </emma:interpretation>
      </emma:emma>
    </inkml:annotationXML>
    <inkml:trace contextRef="#ctx0" brushRef="#br0">2008-1537 15,'0'0'26,"-10"-20"-5,10 20-2,0 0-4,0 0-5,0 0 0,0 0-2,0 0-1,0 0-1,26 35 0,-22-17-1,11 19-1,-5-12-1,7 14 0,-1 2-1,3 6 1,-3-4-2,5 4 2,-9-2 0,5 0-2,-1 0 1,-2-6-1,-3-8 0,-1 0-1,-4-7 2,2-5-2,-8-19 1,0 0-1,0 0 0,23 20 1,-23-20-1,0 0 1,0 0 0,21-22-1,-21 22 1,10-27-1,-4 0 0,2-3 0,-1-9 0,1-6 0,0-3 0,0-1 0,3-4 0,-3 4 0,2 0 0,0 3 0,5 5 0,-5 2-1,7 1 1,-7-1 0,4 6 0,1 2-1,-5 2 1,2 7 0,-12 22-2,17-31 1,-17 31-1,0 0-3,0 0-7,0 0-21,-2 25-2,2-25 0,0 0 1</inkml:trace>
  </inkml:traceGroup>
</inkml:ink>
</file>

<file path=ppt/ink/ink16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1:16.606"/>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C0FF3EF6-ABE7-4DCE-9026-CF20072FF74A}" emma:medium="tactile" emma:mode="ink">
          <msink:context xmlns:msink="http://schemas.microsoft.com/ink/2010/main" type="inkDrawing" rotatedBoundingBox="11578,5478 12664,5494 12663,5536 11577,5520" shapeName="Other">
            <msink:destinationLink direction="with" ref="{2178D383-B8DF-481F-B819-419663DB497F}"/>
            <msink:destinationLink direction="with" ref="{05697C42-53C3-450D-AD45-AEF5842BA918}"/>
            <msink:destinationLink direction="with" ref="{2C6185C7-1807-4F65-9188-38C54BD90C1F}"/>
          </msink:context>
        </emma:interpretation>
      </emma:emma>
    </inkml:annotationXML>
    <inkml:trace contextRef="#ctx0" brushRef="#br0">-10 1 9,'0'0'22,"-11"18"-6,11-18-3,0 0-2,0 0 0,0 0 1,0 0-2,0 0 0,0 0 0,0 0-2,0 0 0,37 19-2,-37-19-1,35 4 0,-12-8-1,14 6 0,-2-4-1,10 2 1,1-2-2,9 2 1,3-4-1,6 2 0,0-2-1,2 6 0,-1-2-1,-1-2 1,-4 2 0,-4 4-1,-7-2 0,-6 0 0,-4 2 0,-8-4 0,-8 2 1,0 4-1,-23-6 0,26 4 0,-26-4 0,23 4 0,-23-4 0,0 0-1,0 0 0,19-4-1,-19 4-1,0 0-1,0 0-7,0 0-16,0 0-9,-25 8 0,25-8 2</inkml:trace>
  </inkml:traceGroup>
</inkml:ink>
</file>

<file path=ppt/ink/ink16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0:49.398"/>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2C6185C7-1807-4F65-9188-38C54BD90C1F}" emma:medium="tactile" emma:mode="ink">
          <msink:context xmlns:msink="http://schemas.microsoft.com/ink/2010/main" type="inkDrawing" rotatedBoundingBox="12162,5536 12213,6477 12187,6479 12136,5538" semanticType="callout" shapeName="Other">
            <msink:sourceLink direction="with" ref="{C0FF3EF6-ABE7-4DCE-9026-CF20072FF74A}"/>
          </msink:context>
        </emma:interpretation>
      </emma:emma>
    </inkml:annotationXML>
    <inkml:trace contextRef="#ctx0" brushRef="#br0">2216 144 8,'0'0'21,"0"0"-4,0 0-2,0 0-3,0 0-2,0 0-1,-2-24-2,2 24-2,0 0 0,8-19-1,-8 19 0,2-22 2,-2-1-1,0 23 1,0-49 1,6 24-1,-14-18 0,10 2 0,-10-16-1,8-5-1,-10-9 1,8-5-2,-7 0-2,5 0 0,-2 2-2,2 15 2,2 10-2,-2 8 1,4 10-2,0 31 2,-4-23 0,4 23-1,0 0-2,0 0-4,20 13-21,-20-13-6,0 0 0,0 0-2</inkml:trace>
  </inkml:traceGroup>
</inkml:ink>
</file>

<file path=ppt/ink/ink16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0:46.09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BB7F3535-082B-4AAD-B53F-C7E35483C427}" emma:medium="tactile" emma:mode="ink">
          <msink:context xmlns:msink="http://schemas.microsoft.com/ink/2010/main" type="inkDrawing" rotatedBoundingBox="13642,11259 14008,10868 14026,10886 13661,11277" semanticType="callout" shapeName="Other"/>
        </emma:interpretation>
      </emma:emma>
    </inkml:annotationXML>
    <inkml:trace contextRef="#ctx0" brushRef="#br0">3682 4935 13,'0'0'14,"19"-12"-1,-19 12 1,20-18-2,-18-3 1,-2 21-1,19-27-2,1 19-1,-15-8-2,-5 16-1,24-29-3,-24 29 1,23-25-2,-23 25 1,18-18-1,-18 18 1,17-20-2,-17 20 1,18-19-1,-18 19 1,17-18-1,-17 18 0,16-23-1,-16 23 0,17-16 0,-17 16 0,16-21 0,-16 21 0,0 0 0,19-12 0,-19 12 0,0 0 0,0 0 0,0 0 0,18-10 1,-18 10-1,0 0 1,23-19 0,-23 19 0,21-20 1,-21 20-1,14-19 0,-14 19 0,0 0 0,0 0 0,19-20-1,-19 20 1,0 0-1,0 0 0,0 0 0,0 0 0,0 0-3,0 0-10,-2 18-21,2-18-1,0 0 2,0 0 0</inkml:trace>
  </inkml:traceGroup>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5:26:10.379"/>
    </inkml:context>
    <inkml:brush xml:id="br0">
      <inkml:brushProperty name="width" value="0.05833" units="cm"/>
      <inkml:brushProperty name="height" value="0.05833" units="cm"/>
      <inkml:brushProperty name="fitToCurve" value="1"/>
    </inkml:brush>
  </inkml:definitions>
  <inkml:trace contextRef="#ctx0" brushRef="#br0">44-1 0,'-44'0'0</inkml:trace>
</inkml:ink>
</file>

<file path=ppt/ink/ink17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1:00.63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B6E70543-8B62-4094-9E09-469C0DBF455A}" emma:medium="tactile" emma:mode="ink">
          <msink:context xmlns:msink="http://schemas.microsoft.com/ink/2010/main" type="inkDrawing" rotatedBoundingBox="14007,10866 14658,11298 14604,11378 13954,10946" semanticType="callout" shapeName="Other">
            <msink:sourceLink direction="with" ref="{72E65553-BEAA-435C-8FAF-B575F75FB83D}"/>
          </msink:context>
        </emma:interpretation>
      </emma:emma>
    </inkml:annotationXML>
    <inkml:trace contextRef="#ctx0" brushRef="#br0">4010 4630 14,'0'0'22,"2"-19"-1,-2 19-3,0 0 1,0 0-5,-2-28-2,2 28-2,0 0-3,0 0-1,8-25-3,-8 25 0,0 0-1,0 0 0,18-16-1,-18 16-1,19 2 2,-19-2-2,31 24 3,-4-3-1,3 1 0,5 11 2,7-2 0,1 8-1,6-2-1,1 2 0,1-4 0,-8-3 0,-1-3-1,-1-2 0,-8-5-1,-2-1 1,-9-11-1,-3 0 0,-19-10 0,25 13 0,-25-13-1,0 0 0,0 0-4,0 0-10,0 0-21,0 0 1,0 0-2,4-31 1</inkml:trace>
  </inkml:traceGroup>
</inkml:ink>
</file>

<file path=ppt/ink/ink17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1:03.78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72E65553-BEAA-435C-8FAF-B575F75FB83D}" emma:medium="tactile" emma:mode="ink">
          <msink:context xmlns:msink="http://schemas.microsoft.com/ink/2010/main" type="inkDrawing" rotatedBoundingBox="15000,11268 16254,11106 16263,11167 15008,11330" shapeName="Other">
            <msink:destinationLink direction="with" ref="{B6E70543-8B62-4094-9E09-469C0DBF455A}"/>
            <msink:destinationLink direction="with" ref="{E22DF91D-429A-4087-B5DC-5F0E5FE3686F}"/>
            <msink:destinationLink direction="with" ref="{AB60E656-055F-4838-9C2D-A385E810EF51}"/>
          </msink:context>
        </emma:interpretation>
      </emma:emma>
    </inkml:annotationXML>
    <inkml:trace contextRef="#ctx0" brushRef="#br0">5072 4948 25,'-14'18'21,"14"-18"-2,0 0-3,-25 6 0,25-6-4,0 0-1,0 0-2,0 0-2,0 0-1,0 0-2,0 0 0,25-18-1,-5 14 0,1 0-1,6 2 0,4 4 0,6-2 0,2-2-2,4 2 2,0-5-1,13 1 2,-2-6-2,5 4 0,-1-8 0,4 5 1,2-1 0,1-2-2,-1 4 1,2 1 0,-8-1 0,-1 0 0,-5 4-1,-3 0 1,-7-2-1,-3 2 1,-10 0 0,-7-5-1,-1 3 1,-21 6-1,27-18 1,-27 18-1,0 0-1,20-17 1,-20 17-2,0 0 0,0 0-3,-22 13-5,22-13-21,-23 30-4,6-11-1,-7-7 1</inkml:trace>
  </inkml:traceGroup>
</inkml:ink>
</file>

<file path=ppt/ink/ink17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1:02.11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E22DF91D-429A-4087-B5DC-5F0E5FE3686F}" emma:medium="tactile" emma:mode="ink">
          <msink:context xmlns:msink="http://schemas.microsoft.com/ink/2010/main" type="inkDrawing" rotatedBoundingBox="15220,11288 15240,11983 15214,11984 15194,11289" semanticType="callout" shapeName="Other">
            <msink:sourceLink direction="with" ref="{72E65553-BEAA-435C-8FAF-B575F75FB83D}"/>
            <msink:sourceLink direction="with" ref="{E3FE5626-9AC1-400E-AE68-FF55EA58F5D4}"/>
          </msink:context>
        </emma:interpretation>
      </emma:emma>
    </inkml:annotationXML>
    <inkml:trace contextRef="#ctx0" brushRef="#br0">5247 4974 13,'0'0'26,"-3"-20"-3,3 20-6,0 0-3,0 0-6,0 0-1,0 0-1,0 0-1,0 0 0,0 0-1,-19 26-1,21-1 1,-4 0-1,4 12 0,-2-5-1,5 13 1,-3 5-2,4 3 1,-4-6-1,3 4 0,-5-8 0,2 5 0,-2-14 0,0 3-1,0-8 0,0-4 1,-2-7-1,2-18 0,0 31-1,0-31 1,-2 20 0,2-20-1,0 0-2,0 0-2,2 19-5,-2-19-13,0 0-8,-5-23-1,5 23 2</inkml:trace>
  </inkml:traceGroup>
</inkml:ink>
</file>

<file path=ppt/ink/ink17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1:02.956"/>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AB60E656-055F-4838-9C2D-A385E810EF51}" emma:medium="tactile" emma:mode="ink">
          <msink:context xmlns:msink="http://schemas.microsoft.com/ink/2010/main" type="inkDrawing" rotatedBoundingBox="15806,11175 15852,11914 15323,11947 15276,11208" semanticType="callout" shapeName="Other">
            <msink:sourceLink direction="with" ref="{72E65553-BEAA-435C-8FAF-B575F75FB83D}"/>
            <msink:sourceLink direction="with" ref="{E3FE5626-9AC1-400E-AE68-FF55EA58F5D4}"/>
          </msink:context>
        </emma:interpretation>
      </emma:emma>
    </inkml:annotationXML>
    <inkml:trace contextRef="#ctx0" brushRef="#br0">5319 4948 7,'0'0'23,"-8"22"-2,8-22-6,0 0-5,0 0-3,0 0 1,6 23-3,-6-23 0,0 0 0,0 0 0,19 26 1,-19-26-1,14 23 0,-14-23-1,11 29 0,-11-29-1,16 39 1,-10-21-1,7 13 0,-5-7-1,8 7 0,1-2 0,5 8 0,-1-9-1,12 5 0,-8 2 1,-1 2-2,3-4 1,-2-2-1,0-7 1,-3 1-1,-11 1 1,3-7 0,-14-19-1,12 20 2,-12-20-1,0 0 0,0 0 1,0 0-2,0 0 1,0 0-1,0 0 1,17-26-1,-17 7 0,0-5 0,0-11 0,-2-4 0,0-8 0,-2 0 0,4-5 0,0-3 0,2 4 0,4-5-1,0 9 1,4 2 0,1 2 0,3 2 0,2 8 0,-3 2-1,-1 9 1,1 3 1,-13 19-1,14-18 0,-14 18 0,0 0-1,0 0-4,0 0-1,12 21-17,-12-21-10,0 0-1,-10 20 1</inkml:trace>
  </inkml:traceGroup>
</inkml:ink>
</file>

<file path=ppt/ink/ink17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2:51:04.578"/>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E3FE5626-9AC1-400E-AE68-FF55EA58F5D4}" emma:medium="tactile" emma:mode="ink">
          <msink:context xmlns:msink="http://schemas.microsoft.com/ink/2010/main" type="inkDrawing" rotatedBoundingBox="15007,12065 16068,12071 16067,12085 15006,12080" shapeName="Other">
            <msink:destinationLink direction="with" ref="{E22DF91D-429A-4087-B5DC-5F0E5FE3686F}"/>
            <msink:destinationLink direction="with" ref="{AB60E656-055F-4838-9C2D-A385E810EF51}"/>
          </msink:context>
        </emma:interpretation>
      </emma:emma>
    </inkml:annotationXML>
    <inkml:trace contextRef="#ctx0" brushRef="#br0">5054 5731 25,'0'0'23,"0"0"-4,-19 4-3,19-4-1,0 0-4,0 0-1,0 0-2,29 2-1,-29-2-1,23 0-1,-23 0-1,39 4 0,-17-4-1,9 2 0,0-6-1,10 4 1,-1-4 0,5 4 0,10-2-1,-1 4-1,2 0 1,-3 0-1,3 0 0,-3 0-1,-1 0 1,-1 2-1,-3-6 0,-5 2 1,-2-2-1,-4 2 0,0-2 1,-6 0-1,-2 0 0,-6 0 0,-3 4 0,-20-2 1,21 0-1,-21 0 0,0 0 0,0 0 0,0 0 0,0 0-2,0 0-1,0 0-7,0 0-23,0 0-1,-19-2-1,19 2-1</inkml:trace>
  </inkml:traceGroup>
</inkml:ink>
</file>

<file path=ppt/ink/ink17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2:52.31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E5B72C78-CECB-4480-B645-9A8A23F95757}" emma:medium="tactile" emma:mode="ink">
          <msink:context xmlns:msink="http://schemas.microsoft.com/ink/2010/main" type="writingRegion" rotatedBoundingBox="5932,10650 7918,4754 12941,6446 10956,12342">
            <msink:destinationLink direction="with" ref="{44642A43-857D-46E7-8E50-97C25141F6E1}"/>
          </msink:context>
        </emma:interpretation>
      </emma:emma>
    </inkml:annotationXML>
    <inkml:traceGroup>
      <inkml:annotationXML>
        <emma:emma xmlns:emma="http://www.w3.org/2003/04/emma" version="1.0">
          <emma:interpretation id="{6053D42F-42C2-4A8A-85DC-F5DDCAB30973}" emma:medium="tactile" emma:mode="ink">
            <msink:context xmlns:msink="http://schemas.microsoft.com/ink/2010/main" type="paragraph" rotatedBoundingBox="6338,10063 7673,4768 9970,5347 8636,10642" alignmentLevel="1"/>
          </emma:interpretation>
        </emma:emma>
      </inkml:annotationXML>
      <inkml:traceGroup>
        <inkml:annotationXML>
          <emma:emma xmlns:emma="http://www.w3.org/2003/04/emma" version="1.0">
            <emma:interpretation id="{2A69BD7A-C58F-426D-8D1D-F332B59A67A2}" emma:medium="tactile" emma:mode="ink">
              <msink:context xmlns:msink="http://schemas.microsoft.com/ink/2010/main" type="inkBullet" rotatedBoundingBox="6828,10165 6988,9691 7321,9803 7161,10277"/>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l</emma:literal>
              </emma:interpretation>
              <emma:interpretation id="interp4" emma:lang="en-US" emma:confidence="0">
                <emma:literal>1</emma:literal>
              </emma:interpretation>
            </emma:one-of>
          </emma:emma>
        </inkml:annotationXML>
        <inkml:trace contextRef="#ctx0" brushRef="#br0">-1731 4288 27,'0'0'17,"0"-23"0,0 23-2,0 0 0,0 0-3,16-27-2,-16 27-2,0 0-2,19-16-2,-19 16 0,18-10-1,-18 10 0,0 0-3,0 0 1,0 0 0,0 0 0,-2 24 0,2-24-1,-25 21 1,25-21-1,-26 16 1,26-16 0,-27 9 0,27-9 0,-24-6 0,24 6 0,-7-19 0,7 19 0,4-29 0,-4 29-1,19-25 1,-19 25-1,20-18 0,-20 18 1,19-6-1,-19 6 0,0 0-1,18 16-1,-18-16-3,4 21-9,-4-21-18,0 0-3,0 0 2,23 16-2</inkml:trace>
        <inkml:trace contextRef="#ctx0" brushRef="#br0" timeOffset="655.2012">-1571 4692 24,'-31'12'26,"31"-12"-8,0 0-5,0 0-3,0 0-2,0 0-2,0 0 0,0 0-1,0 0-1,0 0 1,18-4-1,-18 4-1,0 0 1,0 0-2,0 0 0,-14 18-2,14-18 1,0 0-1,-27 11 1,9-11-2,18 0 1,-25-2 0,25 2 1,-18-11 0,18 11 1,0 0-1,-4-24 0,4 24 1,12-25-2,-12 25 1,19-17-1,-19 17 1,20-16 0,-20 16 1,21-4-2,-21 4 2,0 0-1,0 0 0,10 22 0,-10-22-1,-6 19 0,6-19-2,-17 16 0,17-16-10,0 0-21,0 0-1,0 0-1,11-24 2</inkml:trace>
      </inkml:traceGroup>
      <inkml:traceGroup>
        <inkml:annotationXML>
          <emma:emma xmlns:emma="http://www.w3.org/2003/04/emma" version="1.0">
            <emma:interpretation id="{2FF4337A-AEC6-4CE6-B3F8-248776913B99}" emma:medium="tactile" emma:mode="ink">
              <msink:context xmlns:msink="http://schemas.microsoft.com/ink/2010/main" type="line" rotatedBoundingBox="6936,7671 7918,4754 8855,5069 7873,7986"/>
            </emma:interpretation>
          </emma:emma>
        </inkml:annotationXML>
        <inkml:traceGroup>
          <inkml:annotationXML>
            <emma:emma xmlns:emma="http://www.w3.org/2003/04/emma" version="1.0">
              <emma:interpretation id="{1B022136-74FD-4394-855A-115E305F01D3}" emma:medium="tactile" emma:mode="ink">
                <msink:context xmlns:msink="http://schemas.microsoft.com/ink/2010/main" type="inkWord" rotatedBoundingBox="6936,7671 7918,4754 8855,5069 7873,7986"/>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&amp;</emma:literal>
                </emma:interpretation>
                <emma:interpretation id="interp8" emma:lang="en-US" emma:confidence="0">
                  <emma:literal>...</emma:literal>
                </emma:interpretation>
                <emma:interpretation id="interp9" emma:lang="en-US" emma:confidence="0">
                  <emma:literal>in.</emma:literal>
                </emma:interpretation>
              </emma:one-of>
            </emma:emma>
          </inkml:annotationXML>
          <inkml:trace contextRef="#ctx0" brushRef="#br0" timeOffset="1872.0033">-1793 2154 4,'4'-24'24,"-4"24"-5,0 0-2,17-25-2,-17 25-3,0 0-2,0 0-2,24-17 0,-24 17-3,0 0-1,0 0 0,19 7-1,-19-7 0,0 0-1,0 0 0,-2 18 0,2-18-1,0 0 1,-21 23-2,21-23 1,0 0 0,-24 4 0,24-4-1,-21-4 1,21 4-1,0 0 1,-4-25 0,4 25-1,4-23 0,-4 23 0,19-16 1,-19 16-1,0 0 0,22-12 0,-22 12 0,0 0 1,0 0-1,0 0 0,8 20 0,-8-20 0,0 0-2,-14 19-2,14-19-14,0 0-14,0 0-2,6-19 1</inkml:trace>
          <inkml:trace contextRef="#ctx0" brushRef="#br0" timeOffset="2527.2043">-1532 1707 10,'0'0'27,"0"0"1,0 0-7,0 0-5,22-26-5,-22 26-3,0 0-3,0 0-1,19-15-1,-19 15 0,0 0-1,0 0 0,18 6 0,-18-6-1,0 0 1,-6 21-1,6-21 0,0 0 0,-16 25 0,16-25 0,-19 8 1,19-8-1,0 0 0,-20-2 0,20 2 0,0 0 0,-2-27-1,2 27 1,10-20-1,-10 20 0,16-21 1,-16 21-1,17-12 0,-17 12 1,0 0 0,20-4-1,-20 4 1,0 0-1,-2 18 0,2-18 1,0 0-1,-22 23-2,3-13-2,19-10-22,0 0-6,0 0-3,0 0 1</inkml:trace>
          <inkml:trace contextRef="#ctx0" brushRef="#br0" timeOffset="3853.2067">-374-191 13,'0'0'14,"4"20"0,-4-20-1,0 0-1,0 0-2,0 0-1,0 0-1,0 0-1,0 0-1,0 0 0,0 0-1,0 0 1,0 0 0,0 0 0,0 0-2,0 0 0,0 0-1,8-18-1,-8 18 0,0 0-1,0 0 0,0 0-1,29-19 0,-29 19 1,0 0 0,18 2-1,-18-2 1,0 0 0,0 0-1,0 25 1,0-25 0,-26 19 0,26-19 1,-31 12-1,31-12 1,-27 6-1,27-6 0,0 0-1,-16-10 0,16 10 1,12-19-2,-12 19 1,15-22-1,-15 22 1,22-25-1,-22 25 1,27-12 1,-27 12-1,18-7 1,-18 7-1,0 0 1,0 0-1,0 0 0,0 0-3,-10 27-2,10-27-18,0 0-10,0 0-3,0 0 3</inkml:trace>
          <inkml:trace contextRef="#ctx0" brushRef="#br0" timeOffset="4664.4082">3-469 9,'0'0'26,"0"0"-4,-6 20-5,6-20-2,0 0-4,0 0-1,0 0-2,0 0-2,0 0-1,0 0-1,0 0 0,0 0-2,23-6 0,-23 6 0,20-8-1,-20 8 0,21-6 0,-21 6-1,0 0 1,20 10 1,-20-10-1,0 0 0,8 27 0,-8-27 0,-6 24 1,6-24-1,-16 27 0,16-27 0,-19 21 1,19-21-1,0 0 0,-24 16 0,24-16-1,0 0 1,-21 0 0,21 0-1,0 0 0,0-26 0,0 26 1,14-23-2,-14 23 1,23-21 0,-23 21 0,21-12 0,-21 12 0,0 0 0,24 4-1,-24-4 1,0 0 1,0 19-2,0-19 2,0 0-1,-14 22 1,14-22-1,-19 17 1,19-17-1,0 0 1,-22 14 1,22-14-2,0 0-2,0 0 0,0 0-11,0 0-20,2-31-1,-2 31-1,12-20 0</inkml:trace>
        </inkml:traceGroup>
      </inkml:traceGroup>
      <inkml:traceGroup>
        <inkml:annotationXML>
          <emma:emma xmlns:emma="http://www.w3.org/2003/04/emma" version="1.0">
            <emma:interpretation id="{9F2862C8-E989-4AB8-ABDD-60683F308DD8}" emma:medium="tactile" emma:mode="ink">
              <msink:context xmlns:msink="http://schemas.microsoft.com/ink/2010/main" type="line" rotatedBoundingBox="6786,10095 8031,5154 9900,5625 8655,10566"/>
            </emma:interpretation>
          </emma:emma>
        </inkml:annotationXML>
        <inkml:traceGroup>
          <inkml:annotationXML>
            <emma:emma xmlns:emma="http://www.w3.org/2003/04/emma" version="1.0">
              <emma:interpretation id="{265961C8-D067-4895-8459-7340703E9BD0}" emma:medium="tactile" emma:mode="ink">
                <msink:context xmlns:msink="http://schemas.microsoft.com/ink/2010/main" type="inkWord" rotatedBoundingBox="6786,10095 8031,5154 9900,5625 8655,10566">
                  <msink:destinationLink direction="with" ref="{5CE20E2B-3AAC-4AAA-8F7A-98DB1A090DFD}"/>
                </msink:context>
              </emma:interpretation>
              <emma:one-of disjunction-type="recognition" id="oneOf2">
                <emma:interpretation id="interp10" emma:lang="en-US" emma:confidence="0">
                  <emma:literal>it</emma:literal>
                </emma:interpretation>
                <emma:interpretation id="interp11" emma:lang="en-US" emma:confidence="0">
                  <emma:literal>its</emma:literal>
                </emma:interpretation>
                <emma:interpretation id="interp12" emma:lang="en-US" emma:confidence="0">
                  <emma:literal>it.</emma:literal>
                </emma:interpretation>
                <emma:interpretation id="interp13" emma:lang="en-US" emma:confidence="0">
                  <emma:literal>its.</emma:literal>
                </emma:interpretation>
                <emma:interpretation id="interp14" emma:lang="en-US" emma:confidence="0">
                  <emma:literal>i.</emma:literal>
                </emma:interpretation>
              </emma:one-of>
            </emma:emma>
          </inkml:annotationXML>
          <inkml:trace contextRef="#ctx0" brushRef="#br0" timeOffset="-52868.4929">-1288 1903 1,'0'0'29,"0"0"0,16-29 2,1 19-17,3 4-3,15-15-3,2 11-3,14-7-1,3 5-3,5-4 1,-3 3-2,1 5 1,-9 0-4,-11 6-2,0-7-9,-17 16-17,-20-7 1,0 0-1</inkml:trace>
          <inkml:trace contextRef="#ctx0" brushRef="#br0" timeOffset="-53118.0931">-1260 1802 10,'0'0'21,"0"0"0,0 0-2,0 0-2,0 0-2,-18 35-4,26-14-1,-12 22-1,12-6-2,-8 13-2,11 5-2,-7 7-1,10 2 0,-6-2-1,0-3 0,1-7-1,1-1 0,-4-8 0,-4-5 1,-2-10-1,-2-5-1,2-23 0,-8 29-1,8-29-3,0 0-4,0 0-13,-10-21-12,6-3 2,-1-1 0</inkml:trace>
          <inkml:trace contextRef="#ctx0" brushRef="#br0" timeOffset="-52618.8923">-1110 2121 2,'0'0'26,"-28"17"-1,28-17 1,0 0-17,28-8-3,3-1-1,-8 3-1,8-2-1,-1 4-2,-3 0-5,0 2-11,0 0-13,-27 2 1,34 8-1</inkml:trace>
          <inkml:trace contextRef="#ctx0" brushRef="#br0" timeOffset="-52088.4913">-710 2171 28,'0'0'26,"8"18"-7,-8-18-1,18 15-7,3-17-2,-21 2-2,37 6-2,-17-2-2,7-10 1,-5 6-1,7-10-1,-6 1 0,-1-11-1,-3 3 0,-1-7 0,-6 3 0,-5-4 0,-7 1 0,-4 1 0,-9 4-1,1 1 1,-9 10-1,1-1 0,-3 9 0,-1 9 0,-1 5 1,5 4 0,-1 13 0,9 4 1,4 9-1,8 3 0,6 4 1,8-5-1,5-1 0,3-4 0,9-2-1,0-14 0,1-10 0,-1-5 0,12-12-3,-16 0-3,14-23-22,-6 13-5,-4-9-2,-9 5 2</inkml:trace>
          <inkml:trace contextRef="#ctx0" brushRef="#br0" timeOffset="-51480.0902">-905 2778 17,'-8'-18'28,"8"18"-5,0 0-4,0 0-3,2 18-4,-2-18-1,14 52-3,9-19 0,-19 27-1,16-7-2,-11 19-1,7-2-1,-8 8-1,9-6 0,-11-1 0,2-6-1,-2-5-1,-2-6 2,2-11-2,-4-8-2,0-8 2,-4-7-2,2-20-2,-8 23-7,8-23-23,0 0-2,2-33 1,-2 33 0</inkml:trace>
          <inkml:trace contextRef="#ctx0" brushRef="#br0" timeOffset="-50466.0886">-1104 4189 25,'0'0'29,"23"-25"0,-5 7-11,17-7-10,6 11-2,14-15-1,3 10-4,3-3 0,5 3-3,-19 5-1,8-3-9,-16 15-17,-16 4 0,-23-2-1</inkml:trace>
          <inkml:trace contextRef="#ctx0" brushRef="#br0" timeOffset="-50715.689">-1141 4105 22,'0'-19'29,"0"19"0,0 0-11,8 25-4,-14 12-4,19-4-3,-7 16-1,10 5-1,-8 10-1,13-3 0,-13 5-1,8-12-1,-5 3 1,3-7-2,-10-9-1,2-6 1,-4-4-1,-8-6-1,6-25 0,-6 33-2,6-33-5,0 0-10,0 0-15,-25 0-2,25-19 2</inkml:trace>
          <inkml:trace contextRef="#ctx0" brushRef="#br0" timeOffset="-50232.0882">-987 4422 10,'0'0'29,"-12"20"1,12-20 1,18 7-19,-18-7-5,41-3-1,-14 1-4,4 0-2,7-4-7,-9 10-15,4-4-9,2-4 0,-9 4 2</inkml:trace>
          <inkml:trace contextRef="#ctx0" brushRef="#br0" timeOffset="-49732.8873">-552 4510 25,'0'0'23,"0"0"-2,0 0-3,0 0-4,22 27-3,-3-29-2,-19 2-2,32 2-2,-13-2-1,10-10-2,-3-1 1,5-7-2,-4-3 1,5-5-1,-3-1 0,-8 0 0,-5 4-1,-6-1 1,-6 3-1,-4 21 0,-20-29 0,-1 21 0,-7 8-1,3 6 2,-4 9-2,3 5 2,-1 13 0,7 4 1,7 11-1,9-1 0,4 6 1,12 1-1,7-5 0,14-5 0,-3-9 0,9-6-1,4-9 0,0-5-1,7-15-2,-9 0-8,-4-15-22,-7 11-2,-3-8 1,-9 3 0</inkml:trace>
          <inkml:trace contextRef="#ctx0" brushRef="#br0" timeOffset="-60184.9057">14 40 15,'-8'-16'20,"8"16"0,0 0-3,2-25-1,-2 25-1,0 0-2,-13 18-2,13-18-1,-2 54-3,6-17-1,-6 21-2,4 1 0,1 11-2,3 2-2,6-4 1,-6-2 0,2-6-1,-1-7 1,-3-6-1,-2-8 0,2-10-1,-6-4 0,2-25-1,-13 18-3,13-18-5,0 0-10,-8-41-13,10 15-1,-4-9 0</inkml:trace>
          <inkml:trace contextRef="#ctx0" brushRef="#br0" timeOffset="-58999.3036">-33 359 31,'0'0'29,"0"0"-9,6 16-2,14-22-4,-20 6-6,48-2-1,-11-2-3,2-4 0,-2 4-3,-4-2-2,1 3-2,-9 3-6,2-8-13,-9 8-10,-18 0 2,0 0-1</inkml:trace>
          <inkml:trace contextRef="#ctx0" brushRef="#br0" timeOffset="-58437.7026">450 464 25,'0'0'24,"29"20"-8,-29-20-2,47 3-1,-22 3-5,14-15-2,-4 9-1,6-8-2,-6 0 0,2-6-2,-4-1 0,-4 1 0,-5-9 0,-7 5-1,-7-7 1,-6-4 0,-12 9-1,-4-5 0,-9 6 1,-8 3-1,-6 10 0,-2 4 1,-6 16-1,2 7 1,2 9 1,4 5 0,4 9 1,15 5-1,6 0 1,14-5 0,6 1-1,19-4 0,4-10-1,10-6 1,2-11-2,4-8 1,1-6-2,-7-6-1,6-10-5,-18 9-19,0-9-7,0-7 1,-13 7 0</inkml:trace>
          <inkml:trace contextRef="#ctx0" brushRef="#br0" timeOffset="-59342.5042">-31 58 13,'0'0'18,"0"0"0,-6-19-2,6 19-1,0 0 1,0 0-4,27-8 0,-27 8-3,37-8 0,-10 5-3,12-11-1,2 6-2,10 0-1,7-1-1,2 1 1,-1 0-2,-3 4 0,-5 0-1,-9 4-1,-5-2-4,-37 2-4,30 2-13,-30-2-11,0 0 2,-20 20-1</inkml:trace>
          <inkml:trace contextRef="#ctx0" brushRef="#br0" timeOffset="-54849.6963">-179 855 4,'15'-17'24,"-15"17"-1,0 0-9,6-20-2,-6 20 1,0 0-4,6-23 0,-6 23-2,0 0-2,0 0 0,0 0-1,0 0 0,-25 0-1,11 21 0,-11 3-1,-8 14 1,2 3-1,-14 14 0,-2 1 0,0 6-1,-7-7 1,3 3-1,8-11 0,2-1-1,6-11 0,4-4 1,8-9-1,7-3 0,16-19-1,-19 27 0,19-27-1,0 0 0,-6 20-4,6-20-7,0 0-15,0 0-5,0 0 0,0 0 1</inkml:trace>
        </inkml:traceGroup>
      </inkml:traceGroup>
    </inkml:traceGroup>
    <inkml:traceGroup>
      <inkml:annotationXML>
        <emma:emma xmlns:emma="http://www.w3.org/2003/04/emma" version="1.0">
          <emma:interpretation id="{BE61E895-F4EF-4827-973C-80C151FA04EC}" emma:medium="tactile" emma:mode="ink">
            <msink:context xmlns:msink="http://schemas.microsoft.com/ink/2010/main" type="paragraph" rotatedBoundingBox="9254,11667 11156,7748 12335,8320 10433,12240" alignmentLevel="1"/>
          </emma:interpretation>
        </emma:emma>
      </inkml:annotationXML>
      <inkml:traceGroup>
        <inkml:annotationXML>
          <emma:emma xmlns:emma="http://www.w3.org/2003/04/emma" version="1.0">
            <emma:interpretation id="{BA86656D-28C1-4F1A-A000-999089FA2615}" emma:medium="tactile" emma:mode="ink">
              <msink:context xmlns:msink="http://schemas.microsoft.com/ink/2010/main" type="line" rotatedBoundingBox="9254,11667 11156,7748 12335,8320 10433,12240"/>
            </emma:interpretation>
          </emma:emma>
        </inkml:annotationXML>
        <inkml:traceGroup>
          <inkml:annotationXML>
            <emma:emma xmlns:emma="http://www.w3.org/2003/04/emma" version="1.0">
              <emma:interpretation id="{5870206B-3558-46B5-AF15-302FE157C61E}" emma:medium="tactile" emma:mode="ink">
                <msink:context xmlns:msink="http://schemas.microsoft.com/ink/2010/main" type="inkWord" rotatedBoundingBox="10633,8826 11156,7748 12335,8320 11812,9398">
                  <msink:destinationLink direction="with" ref="{5CE20E2B-3AAC-4AAA-8F7A-98DB1A090DFD}"/>
                  <msink:destinationLink direction="with" ref="{67B4ECBD-8806-4C9E-902F-21F50AA7120C}"/>
                </msink:context>
              </emma:interpretation>
              <emma:one-of disjunction-type="recognition" id="oneOf3">
                <emma:interpretation id="interp15" emma:lang="en-US" emma:confidence="0">
                  <emma:literal>.....</emma:literal>
                </emma:interpretation>
                <emma:interpretation id="interp16" emma:lang="en-US" emma:confidence="0">
                  <emma:literal>F it</emma:literal>
                </emma:interpretation>
                <emma:interpretation id="interp17" emma:lang="en-US" emma:confidence="0">
                  <emma:literal>F is</emma:literal>
                </emma:interpretation>
                <emma:interpretation id="interp18" emma:lang="en-US" emma:confidence="0">
                  <emma:literal>Fig:</emma:literal>
                </emma:interpretation>
                <emma:interpretation id="interp19" emma:lang="en-US" emma:confidence="0">
                  <emma:literal>F ion.</emma:literal>
                </emma:interpretation>
              </emma:one-of>
            </emma:emma>
          </inkml:annotationXML>
          <inkml:trace contextRef="#ctx0" brushRef="#br0" timeOffset="-34866.061">2785 3069 19,'0'0'26,"-16"-25"-6,16 25-4,-31-23-1,31 23-4,-49-18-3,24 8 0,-14 12-2,10-4 0,-10 14-1,3 2-2,-5 13 0,8-2 0,0 18 0,12 4-1,11 7 0,6 6 0,10 8-1,15-2 1,12 1-1,8-5 0,6-8 0,6-11-1,-2-12 0,5-10 1,-1-13-1,-4-16 1,0-13-1,-5-8 0,-1-10 0,0-15 1,-10-7-1,-5-5 0,-9-4 0,3-4 1,-15-3-1,-11 5 0,-11 8 0,-7 7 0,-15 7-1,-2 13 0,-4 13-1,-10 9-2,18 9-6,-2 22-22,13-7-3,-1 11 1,19 1 0</inkml:trace>
          <inkml:trace contextRef="#ctx0" brushRef="#br0" timeOffset="9297.6163">2029 2995 2,'0'0'10,"0"0"1,0 0 2,0 0 0,20 14 0,-20-14 1,0 0 0,0 0-2,0 0-1,0 0-2,0 0-2,0 0-1,0 0-1,0 0-1,0 0-1,0 0-1,0 0-1,0 0 1,12-23-1,-12 23-1,15-26 1,-15 26 0,20-23-1,-20 23 1,0 0-1,0 0 1,19-12 0,-19 12 0,0 18-1,0-18 1,-11 19-1,11-19 1,-16 24-1,16-24 0,-20 19 0,20-19 0,-23 6 0,23-6 1,0 0-1,-18 0 0,18 0 1,0 0-1,8-16 0,-8 16 0,18-25 0,-18 25 0,27-19 0,-27 19 1,20-16-1,-20 16 0,0 0 0,0 0 1,0 0-2,0 0 1,-2 23-2,2-23-6,0 0-19,0 0-6,0 0-3,0 0 2</inkml:trace>
          <inkml:trace contextRef="#ctx0" brushRef="#br0" timeOffset="9954.8174">2369 2622 7,'-6'20'24,"6"-20"-3,0 0-1,-21 9-4,21-9-2,0 0-3,0 0 0,-18-9-4,18 9 0,0 0-2,2-20-2,-2 20 0,0 0-2,0 0 1,26-23-1,-26 23 0,27-8 1,-27 8-2,27-2 2,-27 2-1,24 2 0,-24-2 0,0 0 0,7 21 0,-7-21-2,-23 14 2,23-14-1,-31 14 0,31-14 0,-28 9 1,9-9-1,19 0 0,-22-5 1,22 5-1,0 0 0,0 0 1,-7-22-1,7 22 1,0 0-2,0 0-1,0 0-4,35-19-23,-16 21-4,1-4-3,1 2 2</inkml:trace>
          <inkml:trace contextRef="#ctx0" brushRef="#br0" timeOffset="11608.4205">3435 3003 3,'0'0'19,"0"0"0,0 0-2,0 0 0,0 0-1,0 0-2,0 0-2,-6-33-3,6 33-2,6-17-1,-6 17-2,0 0-1,10-22-1,-10 22 0,0 0-1,21-15 0,-21 15 0,0 0-1,0 0 2,0 0-1,6 23 0,-6-23 0,-10 21 0,10-21 0,-13 22 0,13-22-1,-18 15 1,18-15 0,0 0 0,0 0-1,0 0 1,0 0 0,2-21-1,-2 21 1,20-14-1,-20 14 0,21-19 0,-21 19 0,0 0 0,22 0 1,-22 0-1,0 0 0,0 0 2,5 21-1,-5-21-1,-15 22 0,15-22 1,0 0-1,-18 25 0,18-25-1,0 0 1,0 0 0,0 0-3,-21 12 0,21-12-17,0 0-15,17-24 0,-17 24 0,0 0-1</inkml:trace>
          <inkml:trace contextRef="#ctx0" brushRef="#br0" timeOffset="10766.019">3093 2626 8,'0'0'27,"0"0"1,0 0-6,0 0-7,0 0-5,0 0-2,0 0-1,0 0-1,20-19-1,-20 19 0,0 0-1,0 0 0,0 0-2,0 0 0,0 0 0,0 0 0,0 0-1,10 27 0,-10-27-1,-12 17 1,12-17 0,-16 14 0,16-14 0,-23 2-1,23-2 1,0 0 0,0 0 0,-12-25-1,12 25 1,14-24-1,-14 24 1,23-19-1,-23 19 0,18-16 0,-18 16 0,0 0 0,21-4 0,-21 4 2,0 0-2,0 0 0,-17 22-2,17-22 0,-14 17-3,14-17-14,0 0-15,0 0-1,0 0 1,18 8-1</inkml:trace>
          <inkml:trace contextRef="#ctx0" brushRef="#br0" timeOffset="-47704.8838">1192 5762 27,'0'0'28,"0"0"-8,0 0-2,0 0-5,-22 29-1,22-10-3,-7 22 0,10-2-2,-10 17-1,9-3-1,-6 13-1,8-6-2,-2 4-1,3-3 1,-5-9-2,4-3 1,-2-5-1,2-11 0,4-7-1,-8-5-1,0-21-1,0 0-3,25 4-10,-25-4-17,8-29-2,-4 0 1,-2-6 0</inkml:trace>
          <inkml:trace contextRef="#ctx0" brushRef="#br0" timeOffset="-47470.8834">1129 5869 16,'0'0'29,"10"-22"1,-10 22 1,39-25-22,8 0-1,-2 9-3,19-7-2,-1 5-1,5-3 0,-1 5-3,-5 3-1,-1 3-8,-17 12-19,-22 4-2,-22-6 0</inkml:trace>
          <inkml:trace contextRef="#ctx0" brushRef="#br0" timeOffset="-47236.883">1180 6090 13,'0'0'29,"0"0"1,29-6 1,-9 6-21,19-11-3,-6 9-2,2-4-4,4 2-5,-13 6-13,3 0-13,-2-4 0,-27 2-1</inkml:trace>
          <inkml:trace contextRef="#ctx0" brushRef="#br0" timeOffset="-35708.4626">1688 5379 7,'0'0'11,"0"0"1,0 0-1,0 0 0,0 0-1,0 0 0,0 0-1,2-16 1,-2 16-2,0 0-1,0 0 0,0 0-1,-4-21-1,19 1 0,-9 1 0,14-14 0,-7-10-1,11-6 0,-3-9-1,9-10-1,1-4 0,2-8 0,-2-3-1,8-3-1,0-3 0,6-2 0,0 9 0,0 6 0,0 8 0,-2 8 0,-6 11 0,-4 8 0,4 12 0,-19 8 0,-18 21 0,21-25 1,-21 25-1,0 0 1,0 0-2,0 0 1,2-20-3,-2 20-4,0 0-18,0 0-10,0 0 0,0 0 2</inkml:trace>
        </inkml:traceGroup>
      </inkml:traceGroup>
    </inkml:traceGroup>
  </inkml:traceGroup>
</inkml:ink>
</file>

<file path=ppt/ink/ink17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2:12.639"/>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E3119A62-EA9A-4BAD-824B-007ED1B808C0}" emma:medium="tactile" emma:mode="ink">
          <msink:context xmlns:msink="http://schemas.microsoft.com/ink/2010/main" type="writingRegion" rotatedBoundingBox="13574,4123 17735,8608 16149,10079 11988,5595"/>
        </emma:interpretation>
      </emma:emma>
    </inkml:annotationXML>
    <inkml:traceGroup>
      <inkml:annotationXML>
        <emma:emma xmlns:emma="http://www.w3.org/2003/04/emma" version="1.0">
          <emma:interpretation id="{AD27812F-8D7D-4D02-9E23-85CA5AE01D8D}" emma:medium="tactile" emma:mode="ink">
            <msink:context xmlns:msink="http://schemas.microsoft.com/ink/2010/main" type="paragraph" rotatedBoundingBox="13574,4123 17735,8608 16149,10079 11988,5595" alignmentLevel="1"/>
          </emma:interpretation>
        </emma:emma>
      </inkml:annotationXML>
      <inkml:traceGroup>
        <inkml:annotationXML>
          <emma:emma xmlns:emma="http://www.w3.org/2003/04/emma" version="1.0">
            <emma:interpretation id="{9F935AF0-C789-439B-871D-549B3572475D}" emma:medium="tactile" emma:mode="ink">
              <msink:context xmlns:msink="http://schemas.microsoft.com/ink/2010/main" type="line" rotatedBoundingBox="13574,4123 17735,8608 16149,10079 11988,5595"/>
            </emma:interpretation>
          </emma:emma>
        </inkml:annotationXML>
        <inkml:traceGroup>
          <inkml:annotationXML>
            <emma:emma xmlns:emma="http://www.w3.org/2003/04/emma" version="1.0">
              <emma:interpretation id="{E7E9FE83-A62E-498F-8B8B-B390E2C0A645}" emma:medium="tactile" emma:mode="ink">
                <msink:context xmlns:msink="http://schemas.microsoft.com/ink/2010/main" type="inkWord" rotatedBoundingBox="14615,5245 16575,7358 15216,8620 13255,6506"/>
              </emma:interpretation>
              <emma:one-of disjunction-type="recognition" id="oneOf0">
                <emma:interpretation id="interp0" emma:lang="en-US" emma:confidence="0">
                  <emma:literal>Finke'!!</emma:literal>
                </emma:interpretation>
                <emma:interpretation id="interp1" emma:lang="en-US" emma:confidence="0">
                  <emma:literal>Fein it</emma:literal>
                </emma:interpretation>
                <emma:interpretation id="interp2" emma:lang="en-US" emma:confidence="0">
                  <emma:literal>F is:</emma:literal>
                </emma:interpretation>
                <emma:interpretation id="interp3" emma:lang="en-US" emma:confidence="0">
                  <emma:literal>Fein it:</emma:literal>
                </emma:interpretation>
                <emma:interpretation id="interp4" emma:lang="en-US" emma:confidence="0">
                  <emma:literal>F i</emma:literal>
                </emma:interpretation>
              </emma:one-of>
            </emma:emma>
          </inkml:annotationXML>
          <inkml:trace contextRef="#ctx0" brushRef="#br0">-344-3780 22,'0'0'21,"0"0"0,-21 16-4,21-16 0,0 0-4,15 23-2,-13 4 0,20-9-2,-7 23-3,26-2 0,-2 15-2,16 6-3,-6 6 1,13 2 0,3 0-1,1-5 1,-3-7-2,-1 0 1,-3-11 0,-5-6 1,-3-6-2,-18-10 1,-5-3-1,-3-3 1,-25-17-1,25 24 0,-25-24-1,0 0-2,0 0-1,-21 17-8,21-17-23,-23-8-1,23 8 1,-14-27-1</inkml:trace>
          <inkml:trace contextRef="#ctx0" brushRef="#br0" timeOffset="577.201">619-3101 24,'0'0'32,"-18"2"1,18-2-2,-2 54-19,12-21-1,-10 27-5,10-5-1,-6 17-1,7-4-1,1 0-2,-2-6 0,0-4 1,-1-7-1,3-10-2,-6-8 1,-2-6-1,-6-6-1,2-21-2,-12 26-5,12-26-15,-8-20-11,2-3 1,-1-2-1</inkml:trace>
          <inkml:trace contextRef="#ctx0" brushRef="#br0" timeOffset="826.8013">566-2992 41,'0'-33'31,"0"33"2,23-35-14,7 13-11,3 12-1,14-7-3,7 9-2,9-9-1,-8 7-1,3-2-1,-7-1-1,-12 9-3,2-6-7,-22 18-19,-19-8-2,0 0 0</inkml:trace>
          <inkml:trace contextRef="#ctx0" brushRef="#br0" timeOffset="1045.2019">636-2720 13,'-19'19'29,"19"-19"1,-12 18 0,12-18-16,29 2-10,3-10 1,3-2-5,8 0 0,5-5-3,-10 1-6,6 3-9,-8 3-12,-1 8 1,-8-2-1</inkml:trace>
          <inkml:trace contextRef="#ctx0" brushRef="#br0" timeOffset="35022.0613">1571-3344 18,'0'0'26,"0"0"-7,0 0-3,0 0-3,0 0-3,0 0-2,0 0-2,0 0 0,0 0-1,0 0-1,0 0-1,0 0 1,0 0-1,0 0 0,0 0-1,0 0 0,0 0-1,0 0 1,0 0-2,0 0 1,0 0 0,0 0-1,-3-16 1,3 16 0,0 0-1,0 0 1,0 0-1,-8-23 0,8 23 1,0 0-1,6-23 0,-6 23 0,19-12 0,-19 12 0,0 0 0,18-8 0,-18 8 1,0 0-1,19 6 0,-19-6 1,0 0-1,-10 29 1,10-29-1,-17 25 0,17-25 0,-24 22 0,24-22 1,-25 17-1,25-17 0,-21 2 1,21-2-1,0 0 1,-18-17-1,18 17 0,4-18 0,-4 18 0,8-21 0,-8 21-1,0 0-1,29-20-3,-29 20-4,29-5-15,-29 5-9,24 9-2,-24-9 2</inkml:trace>
          <inkml:trace contextRef="#ctx0" brushRef="#br0" timeOffset="1575.6027">1103-2676 35,'-14'20'30,"14"-20"-7,0 0-4,18 12-6,-18-12-3,27 11-3,-9-9-1,13-6-2,-4 0-1,12-9 0,-2-1-1,-1-7 1,-1 1-3,4-7 2,-8 0-2,-4 2 1,-7 1-1,-12 1 0,-8 7 0,0 16 0,-20-31 0,-7 22-1,-10 5 1,5 4-1,-9 9 0,-3 7 0,10 7 2,-1 10-1,4 10 0,13 6 1,11 3 0,14-3 0,9 3 0,9-5 1,9-6-1,18-16-1,1-9 0,4-7 1,11-11-2,-6-5 0,5-11-7,-22 12-26,-4-11 0,-20 7-2,-21 10 1</inkml:trace>
          <inkml:trace contextRef="#ctx0" brushRef="#br0" timeOffset="35614.8626">1862-3010 16,'-25'25'24,"25"-25"-7,0 0-3,-20 14-3,20-14-1,0 0-2,0 0-1,0 0-1,0 0 0,0 0-1,0 0 1,0 0-1,0-19-1,0 19 0,20-22-1,-20 22 0,16-21-1,-16 21 0,0 0 0,0 0-1,19-14 0,-19 14-1,0 0 0,-6 27 1,6-27-1,-15 26 0,15-26 0,-22 29 1,22-29-1,-27 19 0,27-19 1,-26 4 0,26-4-1,0 0 1,0 0-1,-9-29 1,9 29-1,9-21 1,-9 21-1,18-20-1,-18 20-1,0 0-7,18-6-25,-18 6-1,0 0 1,21 2-1</inkml:trace>
          <inkml:trace contextRef="#ctx0" brushRef="#br0" timeOffset="2215.2039">1054-1999 10,'0'0'29,"4"-27"2,8 5-11,-12 22-2,9-25-5,-9 25-2,4-21-3,-4 21-2,0 0 0,0 0-1,-15 35 0,9 4-1,8 7 0,-4 18-1,8 4 0,0 10 0,3-2-1,1 0 0,0-4-3,-2-6 3,1-6-1,-3-11 0,-2-5-1,-4-11 0,2-7 0,2-5 1,-4-21-2,-4 20 0,4-20-2,0 0-4,0 0-26,0 0-5,-2-30-1,2 3 1</inkml:trace>
          <inkml:trace contextRef="#ctx0" brushRef="#br0" timeOffset="-17300.4304">-1700-4432 25,'0'0'28,"-26"0"-7,26 0-3,-13 51-4,19-20-2,-16 27-3,18-11 0,-10 21-3,15-9-1,-3 5-2,2-8-2,1-5 1,3-6-3,-4-3 1,-1-7-1,-3-13 0,-10-3-1,2-19-1,0 0-1,0 0-3,-6 18-11,6-18-15,0-29 0,0 29 2</inkml:trace>
          <inkml:trace contextRef="#ctx0" brushRef="#br0" timeOffset="-16785.6293">-1642-4165 6,'-27'17'29,"27"-17"1,0 0 0,0 0-18,35-9-3,-14 13-3,9-8-3,3 6-4,-2 0-6,2-4-13,4-2-10,-8 6 0,10-6 1</inkml:trace>
          <inkml:trace contextRef="#ctx0" brushRef="#br0" timeOffset="-16239.6285">-1145-4101 22,'19'8'28,"3"-6"-8,-22-2-4,43-2-3,-22 2-5,18-6-2,-10 2-1,6-4-1,-2 4-2,-3-7 1,1 3-1,-6-4-1,-5 1 1,-20 11-1,19-26-1,-19 26 1,-8-31 0,8 31-1,-41-31 0,16 19 0,-6 1 0,-2 3 0,-6 8 0,6 2 1,-8 15 1,8 7 0,0 7 0,17 6 1,4 13 0,10-1 0,8 2 0,12-1 0,11-5-2,6-6 1,8-6-1,0-10-1,7-13 0,-7-4-3,12-12-5,-18 6-23,4-10-2,-12-5-2,-8 3 1</inkml:trace>
          <inkml:trace contextRef="#ctx0" brushRef="#br0" timeOffset="-17019.6298">-1843-4480 27,'0'0'30,"47"-39"-1,-6 25-8,-6 1-12,22-9-2,-5 5-2,13-1-4,-3 1 1,2 3-2,-5 4-1,-9 6-1,1-3-5,-28 14-13,-23-7-11,20 16 2,-20-16-2</inkml:trace>
          <inkml:trace contextRef="#ctx0" brushRef="#br0" timeOffset="32572.8572">-963-5032 9,'0'0'15,"0"0"0,0 0 0,18-9-2,-18 9 0,0 0-1,0 0-2,0 0-1,0 0-2,0 0-1,0 0-1,0 0-1,0 0 0,0 0-1,0 0 0,0 0 0,0 0-1,2-22 0,-2 22 0,0 0-1,0 0 1,10-19-1,-10 19 0,0 0 0,0 0-1,0 0 1,21-12-1,-21 12 1,0 0 0,0 0-1,22 10 1,-22-10-1,0 0 1,-2 19-1,2-19 1,0 0-1,-24 16 0,24-16 0,-23 8 0,23-8 1,0 0-1,-24-6 0,24 6 0,0 0 0,4-18 0,-4 18 0,0 0 0,16-25 1,-16 25-1,21-10 0,-21 10 0,0 0 0,18-7 0,-18 7 0,0 0 1,0 0-1,0 0 0,-6 17 0,6-17 1,-23 10-1,23-10 2,-28 8-2,28-8 0,-21 5 1,21-5-1,0 0-1,-18-7 1,18 7-2,0 0 0,0 0-4,0 0-16,0 0-12,18-24-1,-18 24 1</inkml:trace>
          <inkml:trace contextRef="#ctx0" brushRef="#br0" timeOffset="33664.8592">-502-4802 4,'0'0'24,"0"0"1,-16 21-7,16-21-2,0 0-4,0 0-2,0 0-2,4-25-2,-4 25 0,8-16-2,-8 16 0,14-23-1,-14 23 0,15-19-1,-15 19 0,0 0 0,0 0-1,0 0 1,0 0-1,0 0 0,0 0 0,0 0 0,2 29-1,-2-29 1,0 0 0,-21 23 0,21-23 0,0 0-1,-25-2 1,25 2 0,0 0 0,0-23 0,0 23-1,7-22 1,-7 22-1,12-21 1,-12 21 0,18-19-1,-18 19 0,0 0 1,25-14-1,-25 14 0,0 0 0,0 0 2,0 0-2,12 19 0,-12-19 1,0 0-1,-16 22 1,16-22-1,0 0 1,-23 8-1,23-8 0,0 0 0,0 0 1,-20-24-1,20 24 0,-2-19 0,2 19 0,0 0 0,14-25 1,-14 25-2,0 0 1,23-16 0,-23 16 0,0 0 1,24-4-1,-24 4 0,0 0 0,0 0 0,13 20 0,-13-20 0,0 0 1,-13 19-1,13-19 1,0 0-1,-28 16-1,28-16 0,0 0-1,-27 7-12,27-7-20,0 0-1,-2-23-1,2 23 0</inkml:trace>
          <inkml:trace contextRef="#ctx0" brushRef="#br0" timeOffset="36847.2645">2303-407 11,'0'0'19,"0"0"-1,-12-25-1,12 25-1,0 0-1,0 0-4,0 0-2,0 0-2,0-22-3,0 22 0,0 0-1,0 0-1,0 0 0,16-19-1,-16 19 1,0 0-1,0 0 1,0 0 0,0 0 0,0 0-2,-4 23 0,4-23 2,-26 18-2,26-18 1,-21 13 0,21-13-1,-18 4 2,18-4-1,0 0 1,0 0-2,-13-17 2,13 17-1,7-18 1,-7 18-2,0 0 0,20-23 1,-20 23-1,21-10 1,-21 10-1,0 0 1,24 0-1,-24 0 1,0 0-1,0 0-1,-4 18 1,4-18 0,0 0-2,-22 17-4,22-17-7,0 0-20,-19 10-2,19-10 1,0 0-1</inkml:trace>
          <inkml:trace contextRef="#ctx0" brushRef="#br0" timeOffset="37596.066">2273-16 5,'0'0'21,"0"23"-7,0-23-3,0 0-1,0 0-1,0 0 2,16 18 1,-16-18 0,0 0-1,0 0-2,0 0 0,0 0-3,0 0-1,0 0-1,0 0-2,0 0 0,0 0 0,0 0-1,0 0 0,8-18 0,-8 18 0,0 0 0,0 0 0,0 0 0,0 0 0,0 0 0,0 0 0,0 0 0,-6 23 0,6-23-1,-18 14 0,18-14 0,-19 8-1,19-8 2,-18 0-2,18 0 2,0 0-2,-6-25 2,6 25-1,4-18 1,-4 18 2,10-21-3,-10 21 1,0 0-1,16-16 2,-16 16-2,0 0 0,21 0 0,-21 0 1,0 0-1,0 0 1,0 0-1,-10 20-1,10-20 1,0 0-1,-21 15 1,21-15-4,0 0-11,0 0-20,0 0 0,0 0-1,2-21 1</inkml:trace>
        </inkml:traceGroup>
      </inkml:traceGroup>
    </inkml:traceGroup>
  </inkml:traceGroup>
</inkml:ink>
</file>

<file path=ppt/ink/ink17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2:26.57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72E58AB5-D8FF-4571-9CAE-2E1E1ACED2AC}" emma:medium="tactile" emma:mode="ink">
          <msink:context xmlns:msink="http://schemas.microsoft.com/ink/2010/main" type="inkDrawing" rotatedBoundingBox="8986,13892 14375,13950 14374,14026 8985,13968" semanticType="underline" shapeName="Other">
            <msink:sourceLink direction="with" ref="{CDBF7E30-021F-4955-94E0-80AD076F174A}"/>
          </msink:context>
        </emma:interpretation>
      </emma:emma>
    </inkml:annotationXML>
    <inkml:trace contextRef="#ctx0" brushRef="#br0">-3 15 10,'0'0'27,"0"0"-1,0 0-10,0 0-1,4 22-4,-4-22-2,0 0-1,35-4 0,-35 4-2,22 4 0,-22-4-1,29 4-1,-29-4 0,33 0-2,-15 5 0,5-5 0,1 4 0,13-6-1,-4 4 0,6-6 1,4-1-2,0 3 3,0-4-2,8 4-1,-8-4 1,3 2 0,-3 2 0,-2 0-2,-2 2 2,6 0-2,-2 2 1,-4-2 0,6 4 1,-2-4-1,-2-4 0,8 4 1,0-2-1,-2 0 2,3-4-2,1 3 1,0-1-2,2 4 1,5 0 0,-3-2 1,-2 2-1,3 2 0,-5-2 0,0 4 0,3-4 1,-5 0-1,-2 0 0,-4 0 1,4 0-1,-4-4 0,0 8 0,0-6-1,6-2 1,1 4 1,-1-2-1,0 4 1,2 0-1,-1 0 1,3 3-1,-2 1 1,-8 0-1,8-2 0,-3 0 0,5 2 0,4 0-1,7-1 2,1-1-1,-1-2 0,8 0 0,-5 2 0,3-2 0,-2-4 1,-5 2-1,-1 0-1,-9 2 1,4 0-1,-5 2 0,-3 0 0,-2 0 1,2 3-2,3-3 2,-1-2-1,2 0 1,4-4 0,-1 0 0,3 2 0,3 0 1,-3-2-2,-1 4 1,3-2 1,-8 2-1,-1-2 0,-3 4 0,-6-2 0,0-2 0,-2 2 0,-2-4 0,-2 2 0,4-2 1,-4 0 0,0 0-1,2-2 1,-7 4 0,3 0-2,-4-2 2,-4 0-2,-5 2 1,7-3-2,-5 3 3,-1 0-2,0-2 0,1 2 1,1-2 0,1 0 0,1 0 0,-2 0 1,1 0-1,1 0 0,0-2 0,-5 2 1,3 0-1,-7 0 1,3 2-1,-21 0 0,33-2 0,-33 2 0,30-6 0,-11 3 0,-19 3 0,33-2 0,-33 2 0,30-2 0,-30 2 0,25-2 1,-25 2-1,0 0-1,0 0 1,18 0 0,-18 0 0,0 0 0,0 0 0,0 0 0,0 0 0,0 0 0,0 0 0,21 0 0,-21 0 0,0 0 1,18-4-1,-18 4 0,0 0 0,0 0 1,0 0-1,0 0 0,0 0 0,0 0 0,0 0 0,0 0 0,0 0 0,0 0-1,0 0-1,0 0-1,0 0-21,0 0-12,-28 2-3,1 0 2</inkml:trace>
  </inkml:traceGroup>
</inkml:ink>
</file>

<file path=ppt/ink/ink17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2:04.059"/>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CE20E2B-3AAC-4AAA-8F7A-98DB1A090DFD}" emma:medium="tactile" emma:mode="ink">
          <msink:context xmlns:msink="http://schemas.microsoft.com/ink/2010/main" type="inkDrawing" rotatedBoundingBox="8715,10577 9776,11516 9738,11560 8676,10620" semanticType="callout" shapeName="Other">
            <msink:sourceLink direction="with" ref="{265961C8-D067-4895-8459-7340703E9BD0}"/>
            <msink:sourceLink direction="with" ref="{5870206B-3558-46B5-AF15-302FE157C61E}"/>
          </msink:context>
        </emma:interpretation>
      </emma:emma>
    </inkml:annotationXML>
    <inkml:trace contextRef="#ctx0" brushRef="#br0">-31 5051 8,'0'0'25,"0"0"-4,0 0-4,0 0-1,0 0-4,0 0-2,4 23 0,2-3-2,15-3-1,-7 16-1,17-9 0,-2 17-2,16-3 0,-8 9-2,16-6 0,2 2-1,5 3 1,3 1-1,-1-6 0,-1 5 0,-7-3 0,1 0 0,-4-2 0,-8 5 2,-2-9-2,-8 2 0,2 0 0,-4-4 0,2-4 0,-9-2 0,1-7-1,-3-3 1,-22-19-2,29 27 1,-29-27-1,0 0 0,0 0-3,23 6-7,-23-6-23,0 0-1,0 0-1,-19-23-1</inkml:trace>
  </inkml:traceGroup>
</inkml:ink>
</file>

<file path=ppt/ink/ink17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2:05.837"/>
    </inkml:context>
    <inkml:brush xml:id="br0">
      <inkml:brushProperty name="width" value="0.08333" units="cm"/>
      <inkml:brushProperty name="height" value="0.08333" units="cm"/>
      <inkml:brushProperty name="fitToCurve" value="1"/>
    </inkml:brush>
    <inkml:brush xml:id="br1">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BBE31F1C-D263-4E68-9FAF-73B138695649}" emma:medium="tactile" emma:mode="ink">
          <msink:context xmlns:msink="http://schemas.microsoft.com/ink/2010/main" type="writingRegion" rotatedBoundingBox="9731,11895 15736,8862 17142,11646 11137,14679"/>
        </emma:interpretation>
      </emma:emma>
    </inkml:annotationXML>
    <inkml:traceGroup>
      <inkml:annotationXML>
        <emma:emma xmlns:emma="http://www.w3.org/2003/04/emma" version="1.0">
          <emma:interpretation id="{B1BACDE7-8E55-42E2-94DD-0DD534602B44}" emma:medium="tactile" emma:mode="ink">
            <msink:context xmlns:msink="http://schemas.microsoft.com/ink/2010/main" type="paragraph" rotatedBoundingBox="10355,11580 15736,8862 16621,10613 11240,13331" alignmentLevel="1"/>
          </emma:interpretation>
        </emma:emma>
      </inkml:annotationXML>
      <inkml:traceGroup>
        <inkml:annotationXML>
          <emma:emma xmlns:emma="http://www.w3.org/2003/04/emma" version="1.0">
            <emma:interpretation id="{E5B9CB41-CCC8-4CF7-BC72-7D08A12C5563}" emma:medium="tactile" emma:mode="ink">
              <msink:context xmlns:msink="http://schemas.microsoft.com/ink/2010/main" type="line" rotatedBoundingBox="10355,11580 15736,8862 16621,10613 11240,13331"/>
            </emma:interpretation>
          </emma:emma>
        </inkml:annotationXML>
        <inkml:traceGroup>
          <inkml:annotationXML>
            <emma:emma xmlns:emma="http://www.w3.org/2003/04/emma" version="1.0">
              <emma:interpretation id="{1F7CC904-B695-49A7-ACC2-1BFD2FA5D891}" emma:medium="tactile" emma:mode="ink">
                <msink:context xmlns:msink="http://schemas.microsoft.com/ink/2010/main" type="inkWord" rotatedBoundingBox="10355,11580 15736,8862 16621,10613 11240,13331"/>
              </emma:interpretation>
              <emma:one-of disjunction-type="recognition" id="oneOf0">
                <emma:interpretation id="interp0" emma:lang="en-US" emma:confidence="0">
                  <emma:literal>effete</emma:literal>
                </emma:interpretation>
                <emma:interpretation id="interp1" emma:lang="en-US" emma:confidence="0">
                  <emma:literal>eerie</emma:literal>
                </emma:interpretation>
                <emma:interpretation id="interp2" emma:lang="en-US" emma:confidence="0">
                  <emma:literal>a-fee</emma:literal>
                </emma:interpretation>
                <emma:interpretation id="interp3" emma:lang="en-US" emma:confidence="0">
                  <emma:literal>a-fete</emma:literal>
                </emma:interpretation>
                <emma:interpretation id="interp4" emma:lang="en-US" emma:confidence="0">
                  <emma:literal>e-Fee=</emma:literal>
                </emma:interpretation>
              </emma:one-of>
            </emma:emma>
          </inkml:annotationXML>
          <inkml:trace contextRef="#ctx0" brushRef="#br0">1662 6136 6,'0'0'21,"25"25"-1,-25-25-2,23 12-3,5-16-1,-28 4-4,50-4-1,-28 2-1,17-14-2,-12 1-2,5-3-1,-7-5-1,4 0-1,-7 1 0,-11-1 0,-3 2-1,-6-1 1,-2 22-1,-17-31 0,-3 21 0,-7 1 0,-6 7-1,-3 6 1,1 5 0,-4 9 1,-2 5 0,10 10 0,6 12 1,13 2 0,10 13 1,18-4-1,7 5 1,14-5-1,8-2-1,6-7 0,1-10 0,5-8 0,-4-9-1,-2-3-1,-1-15-2,-13 4-4,8-22-21,-6 7-6,-7-7-2,-5 0 2</inkml:trace>
          <inkml:trace contextRef="#ctx0" brushRef="#br0" timeOffset="1965.6032">2364 6126 48,'0'0'30,"-21"12"-9,40-20-1,-19 8-8,55 10-4,-4-1-2,23-16-1,10 16-2,27-11 0,14 4-2,6-2 1,8-2-1,-1 2 0,-3-2-1,-14 6-1,-10-4 1,-17 0 0,-22 0 0,-11 0-1,-18 0 1,-4 0-1,-14 0 1,-7-2 0,-18 2 0,0 0-1,0 0-1,0 0-4,0 0-12,0 0-16,-14-23-1,14 23 1</inkml:trace>
          <inkml:trace contextRef="#ctx0" brushRef="#br0" timeOffset="2433.6043">4168 5642 17,'0'0'33,"-23"-21"0,23 21 1,-31 23-22,35-4-1,-16 32-3,22-4-3,-6 21-2,17 0 0,-5 9-1,9 7-1,-2-8 1,-5-6-1,-4 0 0,-3-10-1,-1-9 0,-8-9-1,2-12-1,-10-5-3,6-25-6,0 0-21,0 0-3,-10-29 0,1-14 0</inkml:trace>
          <inkml:trace contextRef="#ctx0" brushRef="#br0" timeOffset="2652.0045">4129 5743 19,'0'0'30,"32"-31"0,7 12 1,7-5-25,13 9-2,5-1-1,7 6-4,-9 1-4,3-7-8,-7 14-17,-19-2 1,-9 4-1</inkml:trace>
          <inkml:trace contextRef="#ctx0" brushRef="#br0" timeOffset="2870.405">4178 5988 0,'-29'21'27,"9"7"1,20-28 0,26 21-16,5-21-6,12-8-1,6-3-3,7-5-1,1 2-4,-12 7-9,-4 3-16,4-10 0,-14 12 0</inkml:trace>
          <inkml:trace contextRef="#ctx0" brushRef="#br0" timeOffset="3447.606">4783 6074 25,'0'0'29,"0"0"2,-13 25-18,34-25-2,-21 0-3,45 10-1,-20-3-1,13-16-2,1 3-1,11-8 0,-5-7-1,0-4 0,-8-1-1,-4-7-1,-3 2 0,-9-2 0,-11 6 0,-8 0 0,-12 9 0,10 18 0,-39-31 0,6 25-1,-6 10 1,-4 8 1,-2 11-1,2 10 2,0 16 0,6 5-1,4 12 1,19 2 1,6 6-1,14-6-1,14-9 1,15-9-2,6-7 2,14-18-2,7-13 1,2-14-1,5-10-1,-9-3-2,7-18-13,-26 9-17,-4-7-3,-14 2 2,-13 2-1</inkml:trace>
          <inkml:trace contextRef="#ctx0" brushRef="#br0" timeOffset="4212.0072">5338 5300 36,'0'0'30,"0"0"-7,23-20-4,-23 20-5,37-48-4,-11 13-2,13-20-2,2-3-2,19-16-1,5-5-1,13-11 0,0-3-2,4 1 1,-6 9 0,0 7 0,-19 6-1,-12 18 0,-14 17 1,-17 11-1,-14 24 0,0 0 0,0 0-3,-30-2-3,30 2-19,0 0-9,-17 20 0,17-20-1</inkml:trace>
          <inkml:trace contextRef="#ctx0" brushRef="#br0" timeOffset="4929.6086">6382 3786 28,'0'0'29,"-6"-26"-12,6 26 2,0 0-4,-5 39-2,5-39-2,9 60-2,5-25-2,-12 22 0,4 3-3,-2 18 0,0-6-2,-4 4 1,0-3-1,-4-3-1,-2-2 0,0-11-1,2-12 0,2-10 0,-2-6-1,4-29-3,-6 27 1,6-27-2,0 0-5,4-43-17,-8 16-7,-1-12-2,1-2 2</inkml:trace>
          <inkml:trace contextRef="#ctx0" brushRef="#br0" timeOffset="5194.8091">6302 3801 5,'0'0'31,"4"-27"-2,-4 27 2,37-33-19,-13 29-1,17-19-5,2 9-2,15-13-2,7 11 0,-1-11-1,-7 4-1,-3 5 0,-9 1-2,-15 9-4,-1 0-10,-29 8-15,-12 27 0,-15-3 0</inkml:trace>
          <inkml:trace contextRef="#ctx0" brushRef="#br0" timeOffset="5397.6095">6345 4099 21,'-17'19'31,"17"-19"0,0 0-1,0 19-23,25-30-3,4 3-1,10-4-4,6-3-1,-6 9-9,6-12-17,-4 3-2,-6 7 0</inkml:trace>
          <inkml:trace contextRef="#ctx0" brushRef="#br0" timeOffset="5865.6103">6794 4118 7,'0'0'30,"0"0"0,0 0 1,18 8-20,-18-8 0,33-4-4,-13 2-2,21-10 0,-4 3-2,6-5 1,5-4-2,-1-5 0,2-2 0,0 0 0,-16 5-1,-4-5 0,-11 2 0,-8 1-1,-12 1 0,-10 5 0,-13 1 0,-1 5-1,-7 4 1,-18 12 1,-1 8-1,3 9 1,0 16 0,6 9 1,8 7 0,13 9 1,-1-2-1,29-2 0,6-5 1,17-10-1,0-5-1,20-7 0,2-17-1,5-6 1,7-8-2,-7-4 0,3-8-2,-12 2-4,15-15-6,-30 15-22,-1-13-1,-14 3 0,-1-11 2</inkml:trace>
        </inkml:traceGroup>
      </inkml:traceGroup>
    </inkml:traceGroup>
    <inkml:traceGroup>
      <inkml:annotationXML>
        <emma:emma xmlns:emma="http://www.w3.org/2003/04/emma" version="1.0">
          <emma:interpretation id="{414E20A5-8CBA-4F72-9E07-42252C986FDB}" emma:medium="tactile" emma:mode="ink">
            <msink:context xmlns:msink="http://schemas.microsoft.com/ink/2010/main" type="paragraph" rotatedBoundingBox="10414,12331 13608,12601 13525,13582 10331,13313" alignmentLevel="1"/>
          </emma:interpretation>
        </emma:emma>
      </inkml:annotationXML>
      <inkml:traceGroup>
        <inkml:annotationXML>
          <emma:emma xmlns:emma="http://www.w3.org/2003/04/emma" version="1.0">
            <emma:interpretation id="{CDBF7E30-021F-4955-94E0-80AD076F174A}" emma:medium="tactile" emma:mode="ink">
              <msink:context xmlns:msink="http://schemas.microsoft.com/ink/2010/main" type="line" rotatedBoundingBox="10414,12331 13608,12601 13525,13582 10331,13313">
                <msink:destinationLink direction="with" ref="{72E58AB5-D8FF-4571-9CAE-2E1E1ACED2AC}"/>
              </msink:context>
            </emma:interpretation>
          </emma:emma>
        </inkml:annotationXML>
        <inkml:traceGroup>
          <inkml:annotationXML>
            <emma:emma xmlns:emma="http://www.w3.org/2003/04/emma" version="1.0">
              <emma:interpretation id="{B6A0FA3D-6E25-4040-804B-B054E62DFACF}" emma:medium="tactile" emma:mode="ink">
                <msink:context xmlns:msink="http://schemas.microsoft.com/ink/2010/main" type="inkWord" rotatedBoundingBox="10414,12331 13608,12601 13525,13582 10331,13313">
                  <msink:destinationLink direction="with" ref="{5316047E-8F00-4A1B-9154-BC0E1C558950}"/>
                </msink:context>
              </emma:interpretation>
              <emma:one-of disjunction-type="recognition" id="oneOf1">
                <emma:interpretation id="interp5" emma:lang="en-US" emma:confidence="0">
                  <emma:literal>Nametag)</emma:literal>
                </emma:interpretation>
                <emma:interpretation id="interp6" emma:lang="en-US" emma:confidence="0">
                  <emma:literal>Nametags</emma:literal>
                </emma:interpretation>
                <emma:interpretation id="interp7" emma:lang="en-US" emma:confidence="0">
                  <emma:literal>Nametags)</emma:literal>
                </emma:interpretation>
                <emma:interpretation id="interp8" emma:lang="en-US" emma:confidence="0">
                  <emma:literal>Nametag</emma:literal>
                </emma:interpretation>
                <emma:interpretation id="interp9" emma:lang="en-US" emma:confidence="0">
                  <emma:literal>Nametag))</emma:literal>
                </emma:interpretation>
              </emma:one-of>
            </emma:emma>
          </inkml:annotationXML>
          <inkml:trace contextRef="#ctx0" brushRef="#br1" timeOffset="24180.0425">1699 7782 20,'21'8'26,"-21"-8"-8,0 0-3,0 0-2,0 0-3,0 0-2,0 0-1,2-33 0,-2 33-2,-2-41 1,-4 20-1,8-14-1,-6 2-2,2-8 1,-2-6-2,-3-7 1,-3 5-1,4-7 0,-6 5 0,8-1 0,-5 7 0,7 4 0,-8 16 0,10 0 0,0 25 0,-4-20 0,4 20-1,0 0 1,0 0 0,20 20 0,-7-1 0,3 3 0,3 13 0,5 5 2,1 3-2,4 4 0,1 11 0,-1-3-1,2 3 1,-1-4-1,-3-7 1,2-4-1,0-8 1,-5-8-1,-5-11 1,-1-11 0,-18-5-1,33-9 1,-33 9 0,14-41-1,-14 10 1,0-2-1,-4-8 0,2-8 0,-8-1 0,4-5 0,-1-1 0,-1-2 0,2 3 0,2 1 0,2 9-1,-4 10 1,8 6 0,-2 9-2,0 20 1,2-19-1,-2 19-2,0 0-6,25-6-15,-25 6-11,22 6 0,-22-6 0</inkml:trace>
          <inkml:trace contextRef="#ctx0" brushRef="#br1" timeOffset="24944.4438">2489 7388 1,'0'0'22,"0"0"-4,0 0-2,0 0-2,-7-24 0,7 24-1,-18-21-1,-2 13 0,11-19-3,-13 13-1,5-13-2,-5 12-2,3-3-1,-3 10-2,22 8-1,-37-4 0,16 18 0,3 9 1,2 7-1,-1 5 1,5 11-2,4 1 2,6 5-1,6-3 1,8-6-1,4-4 0,7-12 1,-3-4 1,3-15-1,4-12 0,1-15 0,-3 1 0,-2-13 1,-7-2-1,4-6 0,-3 0-1,-1 0 1,-3 4-1,-7 8 0,-6 0 0,0 27 0,4-25 0,-4 25 0,0 0 2,4 42-2,0-12 1,2 6-1,4 3 0,1 2 0,3 0 0,0-4 0,7-10-1,-9 2-2,7-13-2,-13 5-9,-6-21-20,22 4-1,-22-4 0,21-15 1</inkml:trace>
          <inkml:trace contextRef="#ctx0" brushRef="#br1" timeOffset="25521.6448">3052 7211 14,'-18'-31'28,"10"13"0,-11-5-8,17-6-5,-20 13-4,11-9-4,-15 15-1,26 10-1,-51-13 0,26 20-1,-6 11 0,9 5 0,-9 16-1,12 4-1,3 15 0,8-3 0,8 9-1,10-4 0,6 0 0,7-9-1,6-5 1,1-9-1,7-17 0,2-5 1,2-15-1,-6-15 0,-2-3 0,2-13 1,-2-8-1,-5-9 0,-13-3 0,-5-1 0,-10 1 0,-4 3-1,-6 5 1,-11 2-1,-10 8-1,3 10-2,7 5-4,-16 18-14,15-6-12,3 8-1,19-2 2</inkml:trace>
          <inkml:trace contextRef="#ctx0" brushRef="#br1" timeOffset="25864.8454">3343 7079 5,'-12'-18'28,"12"18"2,0 0 3,0 0-18,-10 25-1,10-25-3,4 57-3,4-22-1,-8 25-1,6-6-2,-2 9-2,1-1 0,1 0-1,-4-6 0,6-5-1,-8-10 0,6-10-2,-4-6 0,-2-25-3,10 18-1,5-36-6,-15 18-6,6-31-5,-6 31-7,6-50-1,-6 22 0</inkml:trace>
          <inkml:trace contextRef="#ctx0" brushRef="#br1" timeOffset="26270.4461">3384 7382 27,'0'-18'28,"0"18"-2,0 0-5,0 0-6,21 0-6,0-5-3,-21 5-3,43-2-1,-17-4-2,-1 2-1,8-8-3,-13 6-1,15-15-2,-15 13-1,7-19-1,-27 27 1,39-43 2,-29 20 0,1-8 5,-5 2 1,-14 5 6,3-9 1,5 33 0,-20-39 2,20 39-2,-21-15 1,21 15-2,-12 19 1,8 7-2,12 7 0,-6 13-1,11 3-1,-9 7 0,10-1-1,-4 9 0,3-4-2,-1-2 1,-4-11-2,2-4 0,-4-10-1,7-14-3,-19 12-10,6-31-19,0 0-1,0 0 0,0 0 1</inkml:trace>
          <inkml:trace contextRef="#ctx0" brushRef="#br1" timeOffset="27206.4478">4036 7063 28,'0'0'23,"-6"-21"-4,6 21-1,-18-4-5,-3 17-2,21-13-2,-30 28-2,17-5-1,-11 14-1,11 2-1,-1 15-2,4-3 1,2 11-2,10 2 1,0 2-1,4-6-1,6-1 1,2-7-1,5-5-1,-1-10 0,5-6-2,-9-4-3,15-21-8,-11 6-18,-18-12-2,23 0 2</inkml:trace>
          <inkml:trace contextRef="#ctx0" brushRef="#br1" timeOffset="27783.6488">4264 7493 3,'0'0'27,"-8"-33"0,8 33-2,-33-24-13,33 24-5,-33-19-3,33 19-2,-37 0-1,19 8 0,-5 7 1,5 3 0,-1 9 0,7-2 0,-4 10 0,16-4 0,-6 4 0,12-8 0,2 3-1,6-11-1,-14-19 1,33 27-1,-12-27 0,-3-4 1,2-11 0,-3-3 0,-9-7-1,4-6 1,1 4 0,-5-6 0,-2 9 0,-2-1 0,-4 25-1,0-29 0,0 29 1,0 0 0,-16 19-1,14 5 0,-2 3 0,4 6 1,-2 0-1,10 2 0,2-4-2,0-4 0,13-11-2,-13 3-4,19-21-8,-29 2-10,45 0-5,-27-15 1</inkml:trace>
          <inkml:trace contextRef="#ctx0" brushRef="#br1" timeOffset="28392.0498">4504 7520 23,'8'-27'28,"-8"11"-2,0 16-8,-12-33-7,-7 29-5,19 4-1,-33-4-1,33 4-1,-34 24-1,19-7 0,-1 12-1,8-3 1,4 3-1,10 2 0,0-4 0,8-2 0,3 1-1,5-9 1,1-9-1,-3-8 0,1-2 1,-5-12-1,5-3 0,-9-1 1,-2-7-1,-2 0 0,-4 1 1,-1 7-1,-3 17 0,-3-33 0,3 33 1,0 0-1,-18 15 1,18-15-1,-16 35 1,9-11-1,-1 1 1,2 8 0,-4 0-1,8 2 0,2 2 1,-4 4-1,6 0 0,2 1 0,-2-5 0,6-2 0,2-5-1,3-5 2,-13-25-2,28 31 1,-28-31 0,31 0 0,-31 0 0,33-23-1,-19 5 1,1 1-1,-11-5 0,0 1 0,-6-4 1,-4 1-1,-9-7 1,-1 10-1,-3-3 1,1 7-1,18 17 0,-35-25-2,35 25-4,-31-6-8,31 6-15,0 0-1,0 0 0</inkml:trace>
          <inkml:trace contextRef="#ctx0" brushRef="#br1" timeOffset="28860.0507">4694 7061 11,'0'0'30,"0"0"1,0 0-2,-22 16-14,22-16-3,16 44-4,3-16-2,-11 20-2,15 1 0,-9 7-2,4 1 0,1 9 0,-9-2-1,0-4-1,-8 2 0,0-9-1,-12 1-2,8-15-6,-16 10-18,3-18-7,1-6 0,14-25 2</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5:26:10.332"/>
    </inkml:context>
    <inkml:brush xml:id="br0">
      <inkml:brushProperty name="width" value="0.05833" units="cm"/>
      <inkml:brushProperty name="height" value="0.05833" units="cm"/>
      <inkml:brushProperty name="fitToCurve" value="1"/>
    </inkml:brush>
  </inkml:definitions>
  <inkml:trace contextRef="#ctx0" brushRef="#br0">0 0 0</inkml:trace>
</inkml:ink>
</file>

<file path=ppt/ink/ink18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2:18.31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4642A43-857D-46E7-8E50-97C25141F6E1}" emma:medium="tactile" emma:mode="ink">
          <msink:context xmlns:msink="http://schemas.microsoft.com/ink/2010/main" type="inkDrawing" rotatedBoundingBox="12076,9222 12906,10707 12826,10751 11997,9267" semanticType="verticalRange" shapeName="Line">
            <msink:sourceLink direction="with" ref="{E5B72C78-CECB-4480-B645-9A8A23F95757}"/>
          </msink:context>
        </emma:interpretation>
      </emma:emma>
    </inkml:annotationXML>
    <inkml:trace contextRef="#ctx0" brushRef="#br0">3309 3741 5,'0'0'25,"0"0"-1,0 0-4,-7-23-1,7 23-4,0 0-3,-22 7-2,22-7-1,0 0-3,0 0 0,0 0-2,0 0-1,-16 28 0,16-28-1,14 36-1,4-12 1,3 11 0,12 6 2,1 13-3,10 2 1,7 12 0,0 2 0,6 10 0,1-4-2,-3 6 2,-1-1-3,-7 1 2,-6-6-1,-13 3 0,5-5 0,-6 0 0,-7-10 0,-1-3 0,-1-5 0,1-6 0,1-7 0,3-10 0,-5-4 0,-3-11 0,-15-18 0,20 19 0,-20-19 0,0 0-1,0 0-3,2-29-4,-2 29-28,-27-27-1,27 27-2,-28-35 1</inkml:trace>
  </inkml:traceGroup>
</inkml:ink>
</file>

<file path=ppt/ink/ink18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1:54.82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B96A6166-366C-44B4-8494-1C5EA8C7A49A}" emma:medium="tactile" emma:mode="ink">
          <msink:context xmlns:msink="http://schemas.microsoft.com/ink/2010/main" type="inkDrawing" rotatedBoundingBox="10227,5804 11853,5716 11854,5740 10228,5828" shapeName="Other"/>
        </emma:interpretation>
      </emma:emma>
    </inkml:annotationXML>
    <inkml:trace contextRef="#ctx0" brushRef="#br0">1507 278 14,'-26'0'22,"26"0"-2,0 0-3,0 0-2,0 0-2,0 0-3,20 4 0,1 6-3,20-14-1,4 10-1,27-14-1,6 8-1,17-8 0,3-1-1,15-1-1,2 4 0,3-6 0,-8 3 0,1 1-1,-12 2 1,0 4-1,-9-2 0,-12 2 1,-8 0-1,-14 2 0,-9 0-1,-23 2-3,3-4-3,-27 2-11,0 0-14,0 0-2,-20 8 1</inkml:trace>
  </inkml:traceGroup>
</inkml:ink>
</file>

<file path=ppt/ink/ink18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2:20.67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67B4ECBD-8806-4C9E-902F-21F50AA7120C}" emma:medium="tactile" emma:mode="ink">
          <msink:context xmlns:msink="http://schemas.microsoft.com/ink/2010/main" type="inkDrawing" rotatedBoundingBox="9021,13906 9858,12180 9925,12213 9088,13938" semanticType="callout" shapeName="Other">
            <msink:sourceLink direction="with" ref="{5870206B-3558-46B5-AF15-302FE157C61E}"/>
          </msink:context>
        </emma:interpretation>
      </emma:emma>
    </inkml:annotationXML>
    <inkml:trace contextRef="#ctx0" brushRef="#br0">1144 6670 4,'0'0'20,"0"0"-4,0 0-2,0 0-4,0 0-1,0 0-3,0 0 1,0 0-3,0 0 0,0 0 0,0 0-1,0 0-1,-17 14 1,17-14 1,0 0-1,0 0 0,0 0 0,0 0-1,0 0 0,-10 19 1,10-19-1,0 0-1,0 0 1,0 0-1,-20 20 0,20-20-1,0 0 1,-13 19-1,13-19 1,-14 20-1,14-20 1,-14 25-2,5-6 1,1 5 3,-6 11-2,4 4 2,-7 5-1,1 7 1,-5 3-2,1 3 2,-3 9-1,-1-6-1,-3 10 1,-4 6-1,-8 2-1,4 3 1,-3 5 0,-10 1 0,5-5 0,0-4-1,0-1 1,6-12-1,2-9 0,5-7 0,-1-7 0,8-5 0,1-4 1,3 0-1,-1-9 0,6 1 1,-1-2-1,1-5 1,14-18-1,-6 27 0,6-27 1,0 0-1,0 0 0,0 0 0,0 0 0,0 0 0,0 0 0,0 0 0,0 0 0,0 0 0,0 0 0,0 0-1,0 0-2,0 0-6,0 0-23,0 0-2,0 0-1,20-21 0</inkml:trace>
  </inkml:traceGroup>
</inkml:ink>
</file>

<file path=ppt/ink/ink18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2:24.29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316047E-8F00-4A1B-9154-BC0E1C558950}" emma:medium="tactile" emma:mode="ink">
          <msink:context xmlns:msink="http://schemas.microsoft.com/ink/2010/main" type="inkDrawing" rotatedBoundingBox="13654,12200 14449,13813 14351,13861 13557,12248" semanticType="callout" shapeName="Other">
            <msink:sourceLink direction="with" ref="{B6A0FA3D-6E25-4040-804B-B054E62DFACF}"/>
          </msink:context>
        </emma:interpretation>
      </emma:emma>
    </inkml:annotationXML>
    <inkml:trace contextRef="#ctx0" brushRef="#br0">4926 6709 6,'0'0'26,"0"0"-4,0 0-1,-33-9-5,33 9-2,0 0-4,0 0 0,-20-8-3,20 8-2,0 0-1,0 0-1,0 0 0,0 0-2,0 0 1,0 0-1,-15 21 1,15-21 0,3 18-1,-3-18 1,2 21 0,-2-21 0,6 23-1,-6-23 1,10 35 0,0-13-1,0 1 2,3 6-1,5 4-1,-1 2 0,1 4 0,3 2 0,-3 0 0,3 2-1,3 3 0,1-1 0,-1 5 1,1-1 0,-5 0-1,5 1 1,-4 3-1,1-1 1,-1-3-1,-1-3 1,-1 3-1,1-6 1,3 3-1,-3-7 0,3 0 1,-3-4-1,5 0 0,-3-2 1,-1-4-1,1-1 1,-3-3-1,-3 2 1,1-6-1,-3-3 0,-14-18 0,20 33 0,-20-33 0,9 31-1,-9-31 1,8 33 1,-4-13-1,2-1 0,2-1 0,3 1 0,-11-19 1,24 29 0,-24-29-1,21 18 0,-21-18 0,0 0 0,20 15 1,-20-15-2,0 0 1,0 0 0,0 0 0,0 0 0,0 0 0,0 0-1,0 0 0,0 0-1,0 0-6,-29 6-27,29-6-2,-24-23-2,18 3 1</inkml:trace>
  </inkml:traceGroup>
</inkml:ink>
</file>

<file path=ppt/ink/ink18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3:15.13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092535E0-594A-426D-8F23-6F3A276101BF}" emma:medium="tactile" emma:mode="ink">
          <msink:context xmlns:msink="http://schemas.microsoft.com/ink/2010/main" type="inkDrawing" rotatedBoundingBox="9836,8980 9984,11352 9919,11357 9770,8984" semanticType="callout" shapeName="Other">
            <msink:sourceLink direction="with" ref="{46F413E7-AFD3-44A5-800C-3E9427FDD49B}"/>
          </msink:context>
        </emma:interpretation>
      </emma:emma>
    </inkml:annotationXML>
    <inkml:trace contextRef="#ctx0" brushRef="#br0">119 2374 2,'0'0'21,"0"0"-9,0 0 4,0 0-3,0 0-4,0 0 1,20-28-1,-20 28-2,0-19 0,0 19-1,-2-23-3,2 23 0,0-37 0,0 17-1,4-9 0,0-2 0,-4-2 0,2-2-1,0-6 1,-4 2-1,2-2 0,0-1 1,-2-1-2,-4-2 1,4-3 0,0-1 0,0-2-1,0-7 1,0-2 0,0 0-1,0-3 1,0-1-1,0 0 1,-7 2 0,7-2 0,-4 9-1,-2-9 0,0 6 1,0-2-1,1-1 0,-1 3 0,4 2 0,-2 3 0,2 3 1,4 5-1,-4 2 0,2 4 0,0 6 1,0 0-1,-5 2 1,5-8-1,-2 0 0,2 0 0,2-1 1,-4 3-1,4-6 0,0 4 0,0 6 1,2 4-1,-2 0 0,0 9 0,-2 3 1,2-1-1,0 18 0,-8-23 1,8 23-1,-6-18 1,6 18-1,0 0 0,-8-23 1,8 23-1,0 0-1,0 0-2,0 0-1,0 0-5,0 0-16,0 0-8,0 0-1,0 0 1</inkml:trace>
  </inkml:traceGroup>
</inkml:ink>
</file>

<file path=ppt/ink/ink18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3:17.61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A6C17520-9BA8-47F5-AB29-76F18DEAADA6}" emma:medium="tactile" emma:mode="ink">
          <msink:context xmlns:msink="http://schemas.microsoft.com/ink/2010/main" type="inkDrawing" rotatedBoundingBox="9858,7033 13782,7242 13678,9184 9755,8975" semanticType="callout" shapeName="Other">
            <msink:sourceLink direction="with" ref="{46F413E7-AFD3-44A5-800C-3E9427FDD49B}"/>
          </msink:context>
        </emma:interpretation>
      </emma:emma>
    </inkml:annotationXML>
    <inkml:trace contextRef="#ctx0" brushRef="#br0">0 1834 15,'20'-9'18,"-20"9"-1,0 0-2,0 0-2,25-26-2,-25 26-3,0 0-3,26-25 0,-26 25-1,27-16-1,-7-3 0,-1 7-1,3-9 0,1 5-1,4-7 1,-5 2-1,5-3 0,-5-3 0,3 0-1,4 2 0,-9-3 1,9 1-1,-2 0 0,1-6 1,1-2-1,6 0 0,-2-2 0,6 0 0,-3 2 1,7 0-2,-4 2 2,2 4-1,0 4 0,0-3 0,0-3 0,-4 2 0,4-4 0,-4-2 0,4 0 0,-2-4-1,-2 2 2,2-3-2,-2 1 2,2 2-1,-8 0 1,6 4-1,1 0 1,-1 2-1,2 3 1,-2-3-1,2 0 1,-4 2-1,4-4 0,-4 0 0,-4 2 0,-3 0-1,1 0 2,-4 5-2,1-1 2,-1 4-1,-1 5 0,-3-3 1,4 5-1,-3-1 0,1 1 1,1-1 0,3 3-1,4-7 1,-3 3 0,-1-3-1,2 3 1,-5 1-1,1 3 1,-7 1 0,-18 13-1,21-16 1,-21 16 0,0 0 0,0 0-1,0 0 1,0 0 0,0 0 0,0 0-1,0 0 0,0 0 0,0 0 0,0 0 1,0 0-1,0 0 0,0 0 1,0 0-1,0 0 0,0 0 1,0 0 0,0 0-1,0 0 1,0 0-1,0 0 1,0 0-1,18 22 1,-18-22-1,0 0 0,6 27 0,-6-27 0,5 25 1,-5-25-1,10 25 0,-10-25 0,20 31 1,-20-31-1,23 30 0,-11-11 0,5-1 0,-7 3 0,4 2 0,-4-1 0,5 1 0,-1-2 0,0 3 0,1-1 0,-1-2 0,3-1 0,-5 1 0,4-1 0,-1-1 1,1-1-1,2 1 0,-18-19 0,29 29 0,-29-29 0,27 25 0,-27-25 1,26 28-2,-26-28 1,27 25 0,-27-25 0,27 33 0,-27-33 0,28 33 0,-11-14 0,-17-19 0,33 32 0,-33-32 0,41 38 0,-17-20-1,-3 1 1,-1-1-1,3 5 1,1-5-1,-7 5 1,7 2 0,-5-5 0,1-1 0,3 3 0,4-3 0,-1 2 0,-1-5 1,1 1-2,1-5 2,0 4-1,-3 1 0,-1-1 0,2 3 1,-7-3-2,9 5 1,-3 0 1,-3-3-1,1 5 0,1-5 0,1-1 0,3-1 0,-2 1 0,-3-1 0,1 3 0,3-3 1,-7 9-2,5-5 1,-3 1 0,-1 6 1,1-7-1,-1 3 0,1 0 0,-1-3 0,5-3 1,-4 1-1,-3-1 0,-18-17 0,33 31 0,-33-31 0,31 31 0,-31-31 0,24 28 1,-24-28-1,19 27 0,-19-27 1,20 27-1,-20-27 0,19 27 0,-19-27 0,20 22 0,-20-22 0,19 17 0,-19-17 0,20 16 1,-20-16-1,0 0 0,23 25 0,-23-25 1,0 0 0,22 25-1,-22-25 0,14 20 0,-14-20 0,15 21 0,-15-21 0,8 18 0,-8-18-1,0 0 1,0 0-1,0 0 0,0 0 1,0 0 0,0 0 0,18 15 1,-18-15-1,0 0 0,0 0 2,0 0-1,0 0-1,0 0 0,0 0 0,0 0 0,0 0 0,0 0-1,0 0 1,0 0 1,0 0-2,0 0 1,0 0-2,0 0 3,0 0-1,0 0-1,0 0-1,0 0-7,0 0-23,0 0-2,-22 14-1,22-14 0</inkml:trace>
  </inkml:traceGroup>
</inkml:ink>
</file>

<file path=ppt/ink/ink18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3:19.03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333A69FC-153D-40D6-BBC1-EDB0F4E3AF65}" emma:medium="tactile" emma:mode="ink">
          <msink:context xmlns:msink="http://schemas.microsoft.com/ink/2010/main" type="inkDrawing" rotatedBoundingBox="13680,8940 13788,11186 13712,11190 13604,8943" semanticType="callout" shapeName="Other">
            <msink:sourceLink direction="with" ref="{46F413E7-AFD3-44A5-800C-3E9427FDD49B}"/>
          </msink:context>
        </emma:interpretation>
      </emma:emma>
    </inkml:annotationXML>
    <inkml:trace contextRef="#ctx0" brushRef="#br0">8 20 11,'0'0'17,"0"0"-5,0 0 0,-9-22 0,9 22-2,0 0-1,0 0 0,0 0-2,0 0 0,5 22 0,-8-1-2,3-21-1,-2 39 0,4-14-2,-2 8 1,5 2-1,-5 4 0,4 4 1,-4 0-1,6 1 0,0 5 0,-4-2-1,-2-1 1,0-1-1,-2 0 0,2 3 0,2-3-1,-6 0 1,4 1-1,6-7 0,-8 2 0,4-2 0,-2 2 0,2 0 1,-2 1-1,0-1 0,0 0 0,0 2 0,0 3 0,-2-1 0,4-2 0,-2-4 0,0 2 1,0-3-2,2-3 1,-2 0 0,2-2 1,2-3-1,2 3 0,-6 2-2,11 2 4,-9 1-3,8-1 1,-10-2-1,2-2 0,2-1 2,-2-3-1,2-2 0,-4-4-1,11-3 2,-11-20-1,8 27 1,-8-27 0,16 27-2,-16-27 1,8 23 0,-8-23 0,-4 28 0,4-28 1,0 31-2,0-31 1,2 31 0,-2-31 0,4 19 0,-4-19 0,0 0 1,15 18-1,-15-18 1,-13 19-2,13-19 2,-12 29 0,12-29-1,-14 28 0,14-28 0,-10 33 0,10-33 0,2 23 0,-2-23 1,0 0 0,0 0 1,0 0-1,0 0 0,0 0-1,0 0 1,0 0-2,0 0 1,0 0-1,0 0 0,0 0 0,4 19-1,-4-19 1,0 0-2,0 0 2,0 0 0,0 0-3,0 0-10,0 0-19,0 0 0,-17-17 0,17 17 1</inkml:trace>
  </inkml:traceGroup>
</inkml:ink>
</file>

<file path=ppt/ink/ink18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3:21.14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CBA421ED-EADA-4866-9C41-0156CFB8775B}" emma:medium="tactile" emma:mode="ink">
          <msink:context xmlns:msink="http://schemas.microsoft.com/ink/2010/main" type="inkDrawing" rotatedBoundingBox="10001,11311 13741,10609 14145,12763 10405,13464" semanticType="callout" shapeName="Other">
            <msink:sourceLink direction="with" ref="{46F413E7-AFD3-44A5-800C-3E9427FDD49B}"/>
          </msink:context>
        </emma:interpretation>
      </emma:emma>
    </inkml:annotationXML>
    <inkml:trace contextRef="#ctx0" brushRef="#br0">-1 183 24,'0'0'17,"0"0"-2,0 0-1,2-19-2,-2 19-1,0 0-2,0 0-1,20 4-1,-20-4-2,0 0-1,15 31 0,-15-31 0,18 31-1,-18-31-1,31 39-1,-9-16 1,1 4 0,6-5-1,-1 5 0,3 0 1,0-1-2,2-1 1,-3 6 0,5-2-1,-4 6 1,4 2 0,0 6-1,4-2 1,-3 1 0,7 1 0,1-2 0,-6-4 0,8 0-1,-10-6 1,1 0-1,-4 2 1,-4-4-1,0 2 0,-3-3 1,3 3-1,-2-2 0,-3-2 0,1 4 1,-1 2-2,1-2 2,-2 4-1,-3-2 0,1 0 0,-1 0 1,3 2 0,-5-5-1,7 1 1,-5-4-1,5-2 1,-5 0-1,3 1 1,-3 1-1,1 0 0,-1 4 0,-1-2 0,1 8 0,-5-2 0,7-4 0,-3-3 0,-1-1 0,3-2 0,-3-9 0,-2 1 0,-16-17 0,29 25 0,-29-25 0,29 32-1,-19-13 2,2-3-1,-1 7 0,-1-4 0,-2-1 0,-8-18 0,21 31 0,-21-31 1,0 0-1,22 10 0,-22-10 1,21-10-1,-21 10 0,0 0 0,0 0 2,18-18-4,-18 18 2,0 0 0,0 0 0,0 0 0,0 0 0,16-5 0,-16 5 0,23-8 0,-5-4 0,5-3 0,4-3 0,1-7 0,1 3 0,6-9-1,2 2 2,-2 2-1,-7 0 0,7 3 0,-2-3 0,0 2 2,2-4-4,-3 2 2,7-5 0,-6-3 0,10-3 0,-4-3 0,0 2-1,0 2 1,0 2 0,0-2-1,-6 4 1,2 4-2,-3-4 2,5 2 0,-8-2-1,8-4 0,2-4 1,2-2 0,0 0-1,2-5 1,-6 5 0,-2 2 0,4 0 1,-9 2-2,-1 6 1,2-7 0,0 3 1,-3-4-2,7-2 1,4 4 0,2-4 0,0-1 0,4 3 0,-6-2 1,0 8-2,2-4 2,-6 6-1,-8 6 0,-3 0 0,-3-2 0,-3 3 0,3 5 0,-3-4 0,3 3 1,-1-3-1,9 0 0,-3-1 1,1-3-2,-4 8 2,-5 0-1,1 5 0,-19 16-2,26-25 3,-26 25-1,0 0 0,0 0 1,0 0-2,0 0 1,0 0 0,19-14 0,-19 14 0,0 0 0,18-17-2,-18 17 0,0 0-6,0 0-23,0 0-4,-24 9 0,1-1 0</inkml:trace>
  </inkml:traceGroup>
</inkml:ink>
</file>

<file path=ppt/ink/ink18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3:29.67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36A19B16-53CC-42AF-AD20-E9720776D371}" emma:medium="tactile" emma:mode="ink">
          <msink:context xmlns:msink="http://schemas.microsoft.com/ink/2010/main" type="inkDrawing" rotatedBoundingBox="13010,8409 13054,11727 10766,11758 10722,8439" hotPoints="11936,8455 13064,10163 11839,11803 10711,10095" semanticType="enclosure" shapeName="Ellipse"/>
        </emma:interpretation>
      </emma:emma>
    </inkml:annotationXML>
    <inkml:trace contextRef="#ctx0" brushRef="#br0">1247 285 9,'-14'-23'19,"-7"5"-2,1 1-1,1-5-3,-11 9 0,7-5-4,-8 3-1,9-3-1,-17 1-2,8 3 0,-12 4 0,4-5-2,-12 11 0,12-2 1,-14 14 0,7-8-1,-5 17 0,10-7-1,0 13 1,0-5-1,0 11 0,4-4-2,0 12 2,3-2-2,-3 14 1,0 1 0,-6 5 0,14 9-1,-2 4 2,3-2-1,-3 10 0,8-6 0,-1 10 1,3-8-1,1 5 1,-1 5 0,-1 0-1,9-1 0,1-3 0,4 8 0,2-5-1,6 1 1,4 3-1,6-1 1,6 0-1,3 1 0,-1 6 0,3-7 0,3 0 1,1 1-1,0-1 0,5-8 1,1-1-1,2-5 1,0-4 0,6-3-1,-2 1 1,4-4 0,0 2-1,0-5 0,0-5 1,10 1-1,2-5 0,4-5 1,5-6-1,12-8 0,-2-2 0,5-3 1,1-7-1,2-1 0,-4 1 0,-10-7 0,3-4 0,-9 0 1,-1-12-2,-1 0 1,3-12 0,-9-7-1,3-10 1,2-10-1,1-9 1,-1-8-1,-2-10 0,3-4 0,-3-8 1,1-5 0,-9-8 0,0-4-1,-10-8 0,-4-2 1,-11-6 0,-8-7 0,-7 2 0,-7-3 0,-5-3 0,-7 3 1,6 1-1,-10 0 0,9-1 0,-7-1 0,-4 7 0,-1 3 0,-5 7 0,-5 10 0,-6 9 0,2 5 0,-10 15-1,2 15 1,0 3 0,-12 3-1,6 6 1,2 5 0,-2 1 0,-1 9 1,3 3-2,-4 0 2,6 7-1,2 3 1,-2 5-1,2 4 0,-4 6 0,2 6 0,4 10 0,-6 3 0,6-3 0,-4 7 0,6-4 0,4-3 0,6 1 0,1-7 0,1-8 0,25-2 0,-24 4-1,24-4 0,0 0-1,0 0-1,0 0-4,0 0-5,0 0-22,0 0-1,0 0-1,6 25 1</inkml:trace>
  </inkml:traceGroup>
</inkml:ink>
</file>

<file path=ppt/ink/ink18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3:35.77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EDA5B346-AACF-4774-BB73-5399E95EDDF3}" emma:medium="tactile" emma:mode="ink">
          <msink:context xmlns:msink="http://schemas.microsoft.com/ink/2010/main" type="inkDrawing" rotatedBoundingBox="10587,5350 12101,4232 13165,5672 11651,6790" hotPoints="12736,5519 11825,6430 10915,5519 11825,4609" semanticType="enclosure" shapeName="Circle">
            <msink:sourceLink direction="with" ref="{CEA6AD5D-7E25-43FC-BBC2-E436AD6064A9}"/>
          </msink:context>
        </emma:interpretation>
      </emma:emma>
    </inkml:annotationXML>
    <inkml:trace contextRef="#ctx0" brushRef="#br0">1400 113 23,'-29'-18'16,"29"18"-1,-39-23-2,39 23-1,-47-23-1,22 9-2,-12 8 0,1-7-3,-12 9-1,3-4 0,-10 10 0,0-8-1,-9 10 0,7-2-1,-7 4-2,5 5 1,-1 3 1,9 0-2,-4 5 1,5 6-1,3 3 0,4 1 1,4 6-1,-4 4 1,-2 5-1,6-1 0,-6 8 0,8 1 0,-2 6 0,8 1 1,-1 5-2,9-4 1,7 4 0,-1 0-1,1 1 1,10-5-1,2 2 1,2-2-1,4 4 0,6-7 1,4 3-1,9-11 2,7 3-1,3-7 0,2 2-1,8-3 1,2-5 0,4-4 0,-2-4-1,4 0 1,3-3-1,-1-5 1,6-2-1,-3-3 1,1-5-1,11-5 1,1-6-1,1-2 1,6-8-1,-1-1 1,-5-3-1,4-2 0,-5-3 1,1-1-2,-12 3 2,-1 3-2,-6-3 1,-2 1-1,2-2 0,-6-3 0,3-2 1,-7-1 0,2-5-1,-3-4 1,6-4 1,-8-8-1,-1 2 1,-2-7-1,-4 1 0,-7-5 1,-5-1-1,-9-1 0,-10 1 0,-2-3 1,-9-1-1,-7-5 0,-1-2 0,-1-4 0,-7 4 0,3-2 0,-5 2 0,4 5-1,-4 5 2,3 3-2,-3 7 2,-2 5-1,-6 6 1,0 7 0,-4 1-1,0 6 1,6 3 0,0 1 0,0-1-1,7 6 1,7-1-1,5 1 0,18 10 0,-27-12 0,27 12-1,-25-2-2,25 2-1,-26 8-16,26-8-14,0 0-2,0 0 0,0 0-1</inkml:trace>
  </inkml:traceGroup>
</inkml:ink>
</file>

<file path=ppt/ink/ink1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6:27.185"/>
    </inkml:context>
    <inkml:brush xml:id="br0">
      <inkml:brushProperty name="width" value="0.05833" units="cm"/>
      <inkml:brushProperty name="height" value="0.05833" units="cm"/>
      <inkml:brushProperty name="fitToCurve" value="1"/>
    </inkml:brush>
  </inkml:definitions>
  <inkml:trace contextRef="#ctx0" brushRef="#br0">0 69 20,'0'0'28,"0"0"-10,0 0-1,0 0-1,0 0-5,32-19-2,-32 19 0,40-11-2,-16 11-3,14-10 0,4 10 0,7-9-2,4 5-1,2 2 0,2-2 1,5 1-3,1 1 3,-5-2-3,-5 2 2,-2 2-1,-7 0 0,-6 2-1,-4-4-2,-6 10-2,-1-16-4,-27 8-10,26 17-15,-26-17 2,0 0 0</inkml:trace>
  <inkml:trace contextRef="#ctx0" brushRef="#br0" timeOffset="951.6017">1440-116 24,'0'0'17,"0"0"0,0 0-2,0 0 0,0 0-3,4-34-2,-4 34-4,-4-34 1,4 34-2,-21-43-1,2 22-1,0-3-1,-3 1 0,-1 0 0,-9 1-2,11 9 1,-4 5 0,-1 4 0,-6 12 0,7 9 0,-7 13 1,2 6-1,-6 11 0,11 13 1,-5 10-1,18 0 0,7 7 1,10 0-1,12-7 0,12-6 0,7-2 0,7-13-1,8-13 1,-3-2-1,3-13 1,-4-6-1,0-6 0,-7-3 0,-4-12-1,0 4-1,-2-11-2,-34 13-3,49-30-7,-49 30-18,29-23-2,-29 23 1,24-30 0</inkml:trace>
  <inkml:trace contextRef="#ctx0" brushRef="#br0" timeOffset="1622.4028">1745-191 14,'0'0'24,"0"0"-1,0 0-4,0 0-3,0 0-4,28 2-3,-28-2-1,36-2-3,-13 0-1,13 0-1,-2-4-1,2-3 0,5 3-1,1 2-1,-4-3 1,0-1 0,-4 5-2,-6-3 0,-3 4 0,-5 2-2,3-6-2,-23 6-4,23 2-8,-23-2-12,0 0-2,0 0 1</inkml:trace>
  <inkml:trace contextRef="#ctx0" brushRef="#br0" timeOffset="2106.0037">1771 69 17,'0'0'26,"0"0"-6,0 0-2,0 0-4,-6 26-6,6-26-1,0 0-1,21 10-1,-21-10 0,27 7 0,-1-7 0,12-4-1,-6 4-1,10-9 0,1 7-1,5-4 0,-5 1-1,8-1 0,-15 4-1,2-2 0,-2 1 0,-11 3-1,1-2-3,-26 2-2,36 0-9,-36 0-16,0 0-3,0 0 1</inkml:trace>
  <inkml:trace contextRef="#ctx0" brushRef="#br0" timeOffset="2620.8046">1822 461 32,'0'0'21,"0"0"-2,0 0 1,0 0-8,0 0-1,0 0-1,0 0-2,29-2-2,3-4-1,-2 8 0,6-9-2,13 10 0,-3-8-2,5 5 0,4-2 0,-6 2 0,-2 0-1,-5 0 0,-6 0 0,-4 0-1,-4 0 0,-5-2-2,-23 2-3,23-4-11,-23 4-16,0 0-1,0 0 1</inkml:trace>
  <inkml:trace contextRef="#ctx0" brushRef="#br0" timeOffset="3525.6062">2992-129 29,'-4'-28'18,"4"28"-1,-4-32-3,4 32-1,-17-31-4,17 31-1,-25-32-2,25 32-1,-39-28-2,16 24 0,4-1-1,-7 10 0,1 1-1,-5 13 0,3 5 0,-3 8 1,7 6 0,-3 13 0,7 2 0,4 15 0,9-6 1,4 6-2,8-6 0,13 2 0,3-6 0,7-9-1,7-9 1,2-10-2,5-4 2,1-9-1,3-11 0,-7-4 0,-1-4-1,-3-4 0,-7-3 0,-1-2-2,-28 11-2,38-21-6,-38 21-11,21-6-10,-21 6 0,0 0 0</inkml:trace>
  <inkml:trace contextRef="#ctx0" brushRef="#br0" timeOffset="4165.2072">3270 127 24,'0'0'28,"0"0"-6,0 0-3,0 0-4,0 0-4,32-11-5,-9 18 2,16-16-2,3 9-2,13-9 0,0 7-1,13-8 0,0 8-2,4-5 1,-4 3-1,0 0 0,-5 2-1,-5-1 0,-7 3 0,-5 0 0,-8-2 0,-12 4-1,-3-4 0,-23 2-3,24-4-3,-24 4-14,0 0-12,-26 11-2,26-11 1</inkml:trace>
</inkml:ink>
</file>

<file path=ppt/ink/ink19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2:53:34.01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CEA6AD5D-7E25-43FC-BBC2-E436AD6064A9}" emma:medium="tactile" emma:mode="ink">
          <msink:context xmlns:msink="http://schemas.microsoft.com/ink/2010/main" type="writingRegion" rotatedBoundingBox="11278,4631 12479,4631 12479,7169 11278,7169">
            <msink:destinationLink direction="with" ref="{EDA5B346-AACF-4774-BB73-5399E95EDDF3}"/>
          </msink:context>
        </emma:interpretation>
      </emma:emma>
    </inkml:annotationXML>
    <inkml:traceGroup>
      <inkml:annotationXML>
        <emma:emma xmlns:emma="http://www.w3.org/2003/04/emma" version="1.0">
          <emma:interpretation id="{3E7C43F3-3C2D-4327-B0E8-991CD67D5801}" emma:medium="tactile" emma:mode="ink">
            <msink:context xmlns:msink="http://schemas.microsoft.com/ink/2010/main" type="paragraph" rotatedBoundingBox="11278,4631 12479,4631 12479,7169 11278,7169" alignmentLevel="1"/>
          </emma:interpretation>
        </emma:emma>
      </inkml:annotationXML>
      <inkml:traceGroup>
        <inkml:annotationXML>
          <emma:emma xmlns:emma="http://www.w3.org/2003/04/emma" version="1.0">
            <emma:interpretation id="{B7DF5DDA-237B-4441-A848-BB4955CD1B8C}" emma:medium="tactile" emma:mode="ink">
              <msink:context xmlns:msink="http://schemas.microsoft.com/ink/2010/main" type="line" rotatedBoundingBox="11278,4631 12479,4631 12479,7169 11278,7169"/>
            </emma:interpretation>
          </emma:emma>
        </inkml:annotationXML>
        <inkml:traceGroup>
          <inkml:annotationXML>
            <emma:emma xmlns:emma="http://www.w3.org/2003/04/emma" version="1.0">
              <emma:interpretation id="{46F413E7-AFD3-44A5-800C-3E9427FDD49B}" emma:medium="tactile" emma:mode="ink">
                <msink:context xmlns:msink="http://schemas.microsoft.com/ink/2010/main" type="inkWord" rotatedBoundingBox="11278,4631 12479,4631 12479,7169 11278,7169">
                  <msink:destinationLink direction="with" ref="{333A69FC-153D-40D6-BBC1-EDB0F4E3AF65}"/>
                  <msink:destinationLink direction="with" ref="{092535E0-594A-426D-8F23-6F3A276101BF}"/>
                  <msink:destinationLink direction="with" ref="{CBA421ED-EADA-4866-9C41-0156CFB8775B}"/>
                  <msink:destinationLink direction="with" ref="{A6C17520-9BA8-47F5-AB29-76F18DEAADA6}"/>
                </msink:context>
              </emma:interpretation>
              <emma:one-of disjunction-type="recognition" id="oneOf0">
                <emma:interpretation id="interp0" emma:lang="en-US" emma:confidence="0">
                  <emma:literal>•</emma:literal>
                </emma:interpretation>
                <emma:interpretation id="interp1" emma:lang="en-US" emma:confidence="0">
                  <emma:literal>Y</emma:literal>
                </emma:interpretation>
                <emma:interpretation id="interp2" emma:lang="en-US" emma:confidence="0">
                  <emma:literal>y</emma:literal>
                </emma:interpretation>
                <emma:interpretation id="interp3" emma:lang="en-US" emma:confidence="0">
                  <emma:literal>r</emma:literal>
                </emma:interpretation>
                <emma:interpretation id="interp4" emma:lang="en-US" emma:confidence="0">
                  <emma:literal>!</emma:literal>
                </emma:interpretation>
              </emma:one-of>
            </emma:emma>
          </inkml:annotationXML>
          <inkml:trace contextRef="#ctx0" brushRef="#br0">29 836 26,'0'0'17,"0"0"-1,0 0-2,0 0 2,0 0-5,0 0-2,0 0-1,0 0-2,0 0 0,-21-15 0,21 15-1,0 0-2,2-29 1,-2 29-1,2-24 0,-2 24 0,0-33 0,0 33-1,0-39-1,0 20 0,2-6 0,0-1 0,2-9 0,-6-7 0,13-7 0,-7-11 1,6-6-1,-6-2 0,4 0 1,-10 9-1,2 1 1,-6 15-1,2 6 0,-8 14 0,12 23-1,-23-18 0,23 18-1,0 0 0,-18 4-3,18-4-5,6 20-20,-6-20-5,18 11-3,-18-11 2</inkml:trace>
          <inkml:trace contextRef="#ctx0" brushRef="#br0" timeOffset="3260.4057">76-1702 11,'0'0'16,"0"0"0,0 0-1,0 0-2,0 19 1,0-19-1,0 0-2,0 21-1,0-21-3,-9 20 0,9-20-2,-2 31 0,0-6-1,0-5-1,-2 11 0,4-2 0,-6 10 0,4-4-1,-4 6 0,10-6-1,-2 5 1,2-5-1,0 0 0,0-2-1,0 2 2,1-5-1,-5 1 0,-5 2-1,-1 0 1,6-2 0,-2-4 0,0-2 0,-4-1 0,6-24-1,-2 29 0,2-29 1,6 21-1,-6-21 0,0 0-1,6 20 2,-6-20-2,0 0 2,13 23-1,-13-23 0,0 0 1,-2 16-1,2-16 0,0 0 0,0 0 0,0 25 0,0-25 0,0 0 0,0 0 0,-5 19 0,5-19-1,0 0 1,0 0 0,0 0 0,0 0 1,0 0-1,0 0 0,0 0 0,0 0 1,0 0-1,0 0 0,0 0 0,0 0 0,0 0 0,0 0 0,0 0 0,0 0-1,0 0 1,-18 16 0,18-16 0,0 0 0,-25 15 0,25-15 0,-26 18 0,5-1 1,-1-1-2,-9 7 1,-4 8 0,-2 8 1,-6 0-2,0 8 1,-2 1 0,2 3 0,0-1 0,4 1 0,4-6 0,8-8 1,3-4-1,7-6 0,3-4 0,14-23 1,-16 24-1,16-24 0,0 0 0,0 0-1,0 0 1,0 0-1,0 0 0,0-18-2,0 18-5,0 0-19,24-21-8,-24 21-2,29-24 2</inkml:trace>
          <inkml:trace contextRef="#ctx0" brushRef="#br0" timeOffset="4024.807">135-843 19,'0'0'19,"0"0"-1,0 0-3,0 0 2,0 0-4,0 0 0,0 0-1,0 0-2,0 0-2,0 0-2,12 25-1,-12-25-1,33 37 0,-8-16-1,1 5-1,9-1 2,-2 0-2,6 2 0,-4 1-1,-4-3 1,-1 8-1,-1-4 1,-4 4-2,-5-2 1,-3 2 0,3-7-1,-1 1 0,1-4-1,-3-3 1,-17-20-1,34 29 1,-34-29-1,27 13 0,-27-13 0,0 0 1,0 0 0,0 0 1,0 0-1,0 0 0,0 0 0,0 0-2,0 0-1,0 0-14,-20-17-19,9-1 1,11 18-3,-30-35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6:34.881"/>
    </inkml:context>
    <inkml:brush xml:id="br0">
      <inkml:brushProperty name="width" value="0.05833" units="cm"/>
      <inkml:brushProperty name="height" value="0.05833" units="cm"/>
      <inkml:brushProperty name="fitToCurve" value="1"/>
    </inkml:brush>
  </inkml:definitions>
  <inkml:trace contextRef="#ctx0" brushRef="#br0">12078 189 36,'0'0'32,"-15"-25"1,15 25-1,-17-32-23,-2 32 0,19 0-4,-31-5-2,31 5 1,-39 20-2,25 1 1,-3 13 1,6 0-3,3 11 1,5 2-1,10-3 1,5-3-1,3 1 0,4-14 0,7-2-1,1-16 1,-3-3 0,8-14 0,-5 1 0,1-11-1,-9-7 0,0-5 0,-9-8 0,-1 1 0,-3-2-1,-4-5 1,-8 3-1,-5 1 0,1 1 0,-5 8-1,4 3-1,-10 7 0,21 20-5,-29-8-3,29 8-13,0 0-9,12 32-2,-3-2 2</inkml:trace>
  <inkml:trace contextRef="#ctx0" brushRef="#br0" timeOffset="265.2004">12373 455 47,'0'0'33,"19"32"2,-19-32-12,0 0-7,0 0-6,0 0-3,-8-40-3,-5 12-1,-2-10-1,2 0 0,1-9-1,-3 2 0,0-4 0,4 0 0,3 0-1,8 6 0,6-1 0,1 5-1,7 7 0,10 0-1,-1 13-1,9-2-2,-32 21-4,57-9-7,-46 31-12,14-7-6,-18 12 0,-3-1 1</inkml:trace>
  <inkml:trace contextRef="#ctx0" brushRef="#br0" timeOffset="421.2007">12337 181 37,'0'0'31,"-17"25"1,17-25-8,0 0-11,0 0-6,23 15-4,1-19-4,12-5-7,0 11-20,2-8-4,7 0 1,-1 1 0</inkml:trace>
  <inkml:trace contextRef="#ctx0" brushRef="#br0" timeOffset="967.2017">13154 245 47,'0'0'35,"0"0"0,0 0-2,2 23-23,-2 11-4,8 0-1,-2 17-3,5 3 0,-5 7 0,3-1-1,-5 2 0,-2-5 0,-4-6-1,2-6 0,-4-9 0,-2-8 0,-1-9-1,7-19-1,0 0 0,0 0 0,-21-2-1,10-17-1,7-13 2,-6-4-1,-3-9 1,2-4 1,-2-4 0,3-1 3,6-5-2,2-5 1,10 9 0,5-1 0,10 11 0,5 3 0,6 8-2,8 8 1,-6 16 1,4 3 0,-8 14 0,-4 3 1,-11 14 1,-5 3-2,-12 5 1,-10-2-1,-11 4 0,-5-2-2,-1-2 1,-3-5-1,2-3 0,-6-1-2,34-21-5,-44 19-8,44-19-19,0 0 1,10-30-1,-10 30 2</inkml:trace>
  <inkml:trace contextRef="#ctx0" brushRef="#br0" timeOffset="1918.8032">13665 255 32,'38'-25'32,"-13"1"1,-1 3-8,-24 21-8,4-26-6,-4 26-5,-30-2-1,-2 13-2,9 2-1,-9 10-1,7 5 0,-3 6-1,11 2 0,7-2 2,12 0-1,6-2 1,5-11-1,6 1 0,6-12 0,5-16 0,-4 2 0,-3-9-1,-2-4 0,2-9-1,-6-1 1,2-3-1,-10 0 1,6 0-1,-7 3 1,5 1-1,-11 5 1,-2 21-1,9-22 0,-9 22 1,0 0 0,-13 28-1,11-2 1,-2 3 0,1 6 0,8-1 1,5 4-1,7-2 1,7-8-1,3-3 1,1-8-1,4-8-1,6-5 0,0-6-3,-8-6 0,1-9-1,-5 0 0,8-9-1,-13 9 1,4-13 0,-8 7 3,-2-5 0,-4-2 3,-9 7 1,-2-9 1,-11 15 0,1-9 1,-14 16-1,1-3 0,-7 13-1,3 4 0,-3 13 0,7 2 0,-3 7 0,11 4 0,1 2 0,9-7 2,5 5-2,7-11 0,3 0 0,9-10 0,1-5 0,1-6-2,4-4 1,3-3-1,-5-8 0,0 2 0,-3-4 0,-6-2 0,-14 21 0,24-28 0,-24 28 0,4-21 1,-4 21-1,0 0 0,0 0 1,2 23-1,-2 3 1,2 6-1,5 4 0,-3 13 1,2 6-1,3 7 0,1 0 1,-1-1 0,-5-1-1,-2 0 0,-2-1 0,-6-14 0,-3-2 0,-6-7 0,-4-10 0,-6-5-2,-3-8 1,-4-9-2,-1-6 0,-6-5-1,10-10-1,-5 5-3,17-23-2,-13 18-14,26-19-10,0-2 0,16-7 1</inkml:trace>
  <inkml:trace contextRef="#ctx0" brushRef="#br0" timeOffset="2355.6041">14375 240 40,'0'0'32,"0"0"2,-15 19-1,13 1-22,21-20-2,-19 0-2,38 6 0,-14-8-3,5-7-2,1 1 0,2-9-2,0 0 1,-3-7-2,-3 3 1,-7-5-2,0 1 2,-6 6-2,-7-7 2,-6 26-1,-8-30 0,8 30 0,-36-6 0,14 17 2,-9 8-1,1 6 3,2 12-2,5 3 2,6 11-1,8-4 2,14 4-2,7-8 0,12-7 0,12-10-3,0-1 2,8-14-3,3-9 1,0-2-3,-1-13-3,-14 13-18,13-23-12,-22 10-1,11-13 1</inkml:trace>
  <inkml:trace contextRef="#ctx0" brushRef="#br0" timeOffset="3744.0065">16415-239 54,'0'0'35,"0"0"-1,0 0-4,21 11-22,-2-3-2,18-8 0,1 0-3,2 0 0,11 0-1,-9-2-2,9 2 1,-10-6-2,-3 6 0,-11-3-1,3-3-3,-30 6-7,28-4-21,-28 4-1,0 0-1,0 0 0</inkml:trace>
  <inkml:trace contextRef="#ctx0" brushRef="#br0" timeOffset="4305.6075">17185-228 52,'0'0'33,"0"0"1,-19 10-1,19-10-25,0 0-2,34 5-2,-11-3-1,5-2-1,4 2 0,6-4-1,0 4 0,0-4 0,2 2 0,5-2 1,-11-3-2,-2 3 1,-1 2-1,-7 0-2,-5-2 0,-19 2-2,30-6-5,-30 6-10,0 0-16,0 0-1,0 0 1,-20 8 1</inkml:trace>
  <inkml:trace contextRef="#ctx0" brushRef="#br0" timeOffset="4898.4086">17853-252 44,'-21'7'34,"21"-7"2,0 0-2,21-7-23,-21 7-4,28 7-1,-7-7-2,13-3-1,-2-1-1,6 2-1,-2 0 0,4-4 0,9 3 0,-9-3-1,0 6 0,-3 0 0,-1 0 0,-3 0-1,-5 0 0,-9 2-1,7 2-3,-26-4-4,27 0-23,-27 0-3,0 0-2,0 0 2</inkml:trace>
  <inkml:trace contextRef="#ctx0" brushRef="#br0" timeOffset="5943.6104">18812-286 20,'-22'6'30,"22"-6"-5,0 0 0,0 0-4,0 0-3,0 0-5,22 0-2,-22 0-4,27 0-2,-6 0-2,9-6 0,-2 4-2,6 2-1,0-6 0,2 3-2,0 1 0,-13 2-2,11-6-5,-34 6-9,19 2-16,-19-2-2,0 0 2,-15 21 0</inkml:trace>
  <inkml:trace contextRef="#ctx0" brushRef="#br0" timeOffset="6193.2108">18761 21 57,'-19'13'36,"19"-13"-2,0 0 1,25 4-30,11 0 1,7-8-3,1 2-1,9 0-1,0-5 0,-6 1-1,-5-1-2,-14 5-1,1-6-9,-29 8-21,30 8-2,-30-8-1,0 0 1</inkml:trace>
  <inkml:trace contextRef="#ctx0" brushRef="#br0" timeOffset="7269.6127">19847-742 13,'0'0'27,"0"0"3,0 0-2,0 0-16,0 0-2,0 0-4,0 0-1,-3-28-1,3 28 0,-21-17-1,21 17 0,-29-14 1,3 14-2,5-3 0,-7 8 0,5 3-1,-5 9 0,3 7 1,2 5 0,4 3-1,8 11 1,0-7 0,9 7 2,6-9-2,5 0 1,8-8-2,0-7 0,10-2 1,-7-13-1,9-4 0,-5-4-1,3-11 0,1 0 0,-5-6 1,5 2-1,-5-7 1,-4 0-1,-6-1 0,-7-3 0,-2 6 0,-8 1 0,4 0 0,0 23 0,-15-28-1,15 28 2,0 0-1,0 0 0,-8 17 1,16 11 0,-6 6 0,7 8-1,4 9 1,-7 3 0,2 5 0,-5-5-1,-8 16 0,-5-8 1,-1 2-2,-10-5 1,-11-1 0,4-11-1,-3-5 0,-5-1 0,0-24 0,4-7 0,-6-1-1,14-15-1,-3-3 0,5-12-2,22 21-3,-12-60-5,1 37-17,22-24-3,-3 2-3,13-6 3</inkml:trace>
  <inkml:trace contextRef="#ctx0" brushRef="#br0" timeOffset="7659.6134">20082-767 47,'4'-28'34,"-4"28"1,-2-30-1,2 30-25,-19 15 0,6 19-2,13-6-4,-8 14 0,14 3-1,-6 6 1,9-6-1,-3 0 0,15-9-1,0-6 2,9-13-3,-4-9 1,7-6-1,1-4 1,-6-10-1,6-1 1,-13-9-2,-6-3 0,-7 1 1,1-10 0,-11 0-1,-2 0-2,-7 0 2,-4-2-2,-8 2 1,-1 4-3,-9 13 1,7-6-6,-16 23-5,20-11-18,1 13-3,21-2 3,0 0-1</inkml:trace>
  <inkml:trace contextRef="#ctx0" brushRef="#br0" timeOffset="7909.2138">20387-857 32,'26'-4'34,"12"-5"0,-38 9 1,53-4-17,-47 30-5,30-14-3,-19 23-4,2-1 0,-6 12-2,-6 3-1,-3-2 0,-4 2-2,-2-4 1,-5-9-1,1-4-1,2-6-2,4-26-1,-17 30-2,17-30-8,0 0-24,0 0 0,-11-26-1,5-2 1</inkml:trace>
  <inkml:trace contextRef="#ctx0" brushRef="#br0" timeOffset="8985.6157">20479-921 23,'2'-19'25,"-2"19"0,0 0-12,29 11-9,-29-11-9,41 23-7,-18-14 1,-4 10 0,11-4 4,-7 4 5,-2-2 4,5-6 5,-11 18 8,10-18 2,-19 21 3,20-19-2,-22 27-3,19-21-4,-20 24-2,9-15-2,-12 10-3,7-6 0,-12-2-2,7-5 1,-6-1 0,4-24-2,-8 25 1,8-25-1,0 0 0,0 0 1,-13-27-1,17 3-1,-4-3 0,11-5 0,4-5 0,0 1 0,6-4-1,2-1 0,5 1 1,1 12-1,1 0 1,-9 14 0,-21 14 0,32-9 1,-32 9 0,11 40 0,-11-5 1,-5 3-1,5 5 0,0 1 0,5-1-1,-3-5 0,0-4-1,4-6-1,-6-28 0,28 30-3,-28-30-2,30 8-3,-7-25-2,-23 17 2,49-21 1,-28 12 3,4-10 1,-1 2 4,-1-2 3,2-9 3,-10 7 1,2-13 0,-4 4-1,-2-6-1,-7 4-1,-6-2-1,-7 8 0,-8 5 0,-6 15 1,2 4 0,-13 21 2,8 6-2,1 18 0,8-1 1,-2 10-1,15-12 0,1 7-1,8-11 0,3-2 0,7-8-1,6-13 0,0-7 0,3-6 0,-1-2 0,-23 2-1,42-26 0,-22 7 0,-3-2 1,-3-5-1,1 3 0,-4-5-1,-5-2 2,3 3-1,-7 1 0,-2 3 0,0 23 0,-2-28 1,2 28-1,0 0 1,0 25 0,4 10 0,2 1 1,5 13-1,2 4 1,1 5-2,3 1 2,0 16-2,-6-9 0,-3 0 1,-5-4-1,-12-3 1,-8-3-1,-10-12 0,-5-5 0,-11-16 0,-3-6-2,-1-15-1,-6-2 0,2-12-3,-2 3-4,26-31-19,-22 23-9,21-9 0,-6 11 0</inkml:trace>
  <inkml:trace contextRef="#ctx0" brushRef="#br0" timeOffset="9921.6174">19668 308 36,'-17'-38'33,"-2"13"1,13 1-1,6 24-23,0 0-3,0 0-3,0 0-2,30 0-3,-30 0-4,53 24-6,-43 3-11,14-10-9,-3 2-3,13-2 2</inkml:trace>
  <inkml:trace contextRef="#ctx0" brushRef="#br0" timeOffset="9734.417">19666 436 9,'0'0'26,"7"-19"2,-7 19-5,8-21-5,11-5-2,-19 26-2,11-23-1,-11 23-2,0 0 1,0 0-5,0 0-1,0 0-1,19 40-2,-17 3-1,4 2-1,-1 8 1,-3 2-2,0-1 1,0-8-1,-6-1 0,6-7-1,0-12 0,-2-5-1,0-21-2,-4 24-2,4-24-11,0 0-20,12-24 1,-12 24-1,-10-42 1</inkml:trace>
  <inkml:trace contextRef="#ctx0" brushRef="#br0" timeOffset="10374.0182">19982 389 22,'0'0'31,"36"-2"1,-36 2-4,38-2-8,-38 2-6,17 24-5,-14 5-2,7-5-2,1 16 0,-5-6-1,1 18-1,-7-10-2,-3 9 1,3-12 0,-4-3-1,0-6 1,0-9-1,4-21-1,-11 26 1,11-26-1,0 0 1,0 0-1,-6-30 0,6 6 0,0-1-1,4-9 0,2-9 0,7 3 0,-4-3 0,1 2 0,5-1 0,6 6 0,5 2 2,-3 14-1,-2 10 0,0 3 0,3 18 0,-5 4 0,-4 13 2,-3 4-1,-3 6-1,1 4 0,1 5 2,-5-2-1,7-7 0,-9 3-2,9-18-1,-11 3-3,26-20-8,-28-6-23,0 0 0,0 0 0,0 0 0</inkml:trace>
  <inkml:trace contextRef="#ctx0" brushRef="#br0" timeOffset="11122.8195">20341 507 36,'-24'-24'31,"9"5"3,15 19-1,7-41-22,-7 41-1,40-10-5,-2 6 0,9-7-2,-5 7 1,11-3-3,3 7 1,-8 0 0,-1 7 0,-7 1 0,-12 5 0,-3 4 0,1 9-1,-9 3 1,-13 8-1,4 1 0,-5 7 0,3-3-1,-6 7 2,6-4-1,-6-2 1,7-9-1,1-4 0,3-7 0,-11-23 0,29 19 0,-9-19-1,-20 0 0,38-25 0,-19 8-1,2-9 0,-2 0 1,-2-1-2,-6-1 1,-7-8 0,-2 2 0,-13-7-1,-6 5 2,-4 0-2,-8 2 0,-1-2-1,-13 12-1,18-4-4,-22 22-11,24-13-16,-2 12-1,25 7 1,-17-8 2</inkml:trace>
  <inkml:trace contextRef="#ctx0" brushRef="#br0" timeOffset="10654.8187">20515 221 46,'-7'-42'35,"11"1"0,-10 20 1,6 21-24,0 0-1,30 2-3,-30 32-3,8 4 0,1 18-2,-5 3 0,-2 16-1,0-1 0,-4 3-1,0-4-1,6-3 1,-2-8-1,-2-11-1,0-6 0,5-16-2,-3-5-2,-2-24-6,4 30-21,-4-30-6,0 0 0,6-30 1</inkml:trace>
  <inkml:trace contextRef="#ctx0" brushRef="#br0" timeOffset="11778.0206">21242 583 56,'0'-51'36,"-2"11"-3,19-3 0,2 26-26,21-17-1,0 15-4,9 2 0,0 8-1,4 7 1,-4 4 0,-5 5 1,-12 12-1,-15 0 0,-15 15 1,-10 0-1,-11 9 0,-11-5 0,-6 11-2,-6-8 0,-1-3 0,3-6-1,10-11-1,0 3-2,30-24-3,-33 19-17,33-19-12,0 0 0,-3-19 0,3 19 0</inkml:trace>
  <inkml:trace contextRef="#ctx0" brushRef="#br0" timeOffset="11450.4201">21418 545 65,'0'0'37,"0"0"-2,0 0-4,-4 32-21,10-7-3,-8 20-3,6 0 0,-2 17-1,5-3 0,-5 3-1,-2-6 0,2 1-1,-2-6-1,-9-8 0,14-5-2,-12-4 0,1-4-3,6-30-4,-11 38-23,11-38-5,0 0-1,0 0 2</inkml:trace>
  <inkml:trace contextRef="#ctx0" brushRef="#br0" timeOffset="12870.0226">21857 423 7,'19'-19'25,"-19"19"3,15-32 0,-15 32-11,13-25-5,-1-3 0,-12 28-3,7-30-1,-7 30 0,0-34 0,0 34-2,-15-25 0,15 25-3,-36-11 0,8 15 0,1 5-2,-1 8 1,-4 8-1,20 9 0,-14 3 0,13 5 0,3-3 1,10 7-2,2-3 1,4-5-1,13-6 1,-10-6-1,16-9 1,-6-4-1,7-13 0,-9-9 1,6-8-1,0-4 0,-10-5 0,0-3-1,-5-1 1,-1-7-1,-1 6 1,-6-4 0,2 8-1,-8 1 1,6 26 0,-6-34 0,6 34 0,0 0 0,-13 28 1,17-3-2,-6 9 1,4 7-1,4-3 1,3 5-1,1-3 1,7-10-1,3 0-1,5-11 1,-2 0-2,7-19 0,-5 5-2,5-25 0,-2 18-3,-3-25 3,-2 7-1,-6-12 1,3 5 3,-6-7 1,1-7 2,-8 11 2,-1-12 0,-12 8 0,3-3 0,-7 14 1,-13-3-2,-3 16 0,-1 1 1,-3 16 0,2 1-1,-1 18 0,1-1 0,11 12 0,9-8 1,3 8-1,7-5 1,9 0 0,0-11-1,12-2 0,-23-19 0,45 15-1,-26-15 0,4-6-1,-23 6 0,27-28-1,-5 9 0,-10-5 1,5 5 1,-10-4 0,3-1-1,-3 3 1,1 2-1,-8 19 0,-4-28 2,4 28-1,0 0-1,-21 2 1,21-2 0,-7 45-1,7-5 1,0 11 0,-2 5-1,11 12 0,-16 2 1,14 7-1,-7-5 1,4 1 0,2-7-1,-6-4 0,-2-7 1,-8-6-1,8-11 1,-9-6-1,-4-6 0,4-7-1,-14-8-1,0-9-3,-3-4 2,7-11 0,-11 2-2,9-14-3,-1 8-2,3-24-16,8 16-10,7-11 2,4 4-2,6-5 2</inkml:trace>
  <inkml:trace contextRef="#ctx0" brushRef="#br0" timeOffset="13416.0235">22317 449 69,'0'0'35,"0"0"1,0 0-9,0 0-15,24-6-5,-24 6-2,38-11-2,-17-4-1,4 4-1,-25 11 1,0 0-3,47-36 5,-47 36-4,0 0 0,0 0-1,0 0 3,0 0 0,0 0-1,76-94 0,-76 94-5,9-19 3,-20-6 0,11 25 2,-29-11-2,-1 20 1,-2 6 0,-2 16 0,13 8 2,6 16 1,11 1 0,10 8-1,-8-9 0,19 2 0,2-8 0,-19-49-1,0 0 1,0 0-2,0 0 2,96 92-2,-96-92-1,0 0 0,89 9-2,-89-9 3,0 0-1,104-32-2,-104 32-1,0 0 0,108-56-4,-108 56-9,0 0-23,104-72 1,-104 72-1,0 0 2</inkml:trace>
</inkml:ink>
</file>

<file path=ppt/ink/ink2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6:34.797"/>
    </inkml:context>
    <inkml:brush xml:id="br0">
      <inkml:brushProperty name="width" value="0.05833" units="cm"/>
      <inkml:brushProperty name="height" value="0.05833" units="cm"/>
      <inkml:brushProperty name="fitToCurve" value="1"/>
    </inkml:brush>
  </inkml:definitions>
  <inkml:trace contextRef="#ctx0" brushRef="#br0">0 302 21,'19'-53'30,"11"2"0,17 4-4,2 13-13,27-15-2,0 28-3,18-5-3,1 13-1,5 5-1,-7 14 0,-10 3-2,-20 10 0,-16 4-1,-17 7 1,-30 4-1,-26 5 0,-18 1 0,-18 3-1,-4-7 1,-6 0 0,-4-4 0,4-6-1,8-9 0,9 0-1,11-9-1,20-8-10,3 9-16,21-9-4,0 0 2,13-19-1</inkml:trace>
  <inkml:trace contextRef="#ctx0" brushRef="#br0" timeOffset="-312.0006">231 179 7,'-4'-22'29,"0"3"2,4 19-2,0-32-10,0 32-4,0 0-3,-8 24-3,12-3-1,-8 17-3,6 13-2,-2 11 1,0 9-2,-5 7-1,5 1 0,-2 4 0,4-12-1,-2-7 0,-2-5 0,2-14 0,2-9 0,1-8-1,-3-7 0,0-21-2,2 21-2,-2-21 0,0 0-6,0 0-8,0 0-12,-28-36-3,28 36 0,-30-45 3</inkml:trace>
  <inkml:trace contextRef="#ctx0" brushRef="#br0" timeOffset="733.2013">1088 40 14,'0'0'28,"11"-25"1,-11 25-5,8-20-5,-8 20-5,0 0-3,0 0-4,0 0-1,-23 28-1,23-28-2,2 45 0,0-9-1,0 5 0,9 1-1,-3 5 1,5-6-1,-2-3 0,-1-4 0,-1-8 0,-5-7 0,-4-19-1,4 19 1,-4-19 0,0 0 1,-14-28-2,11 7 1,-3-5-1,4-8 0,0 0 0,4 0 1,2-4-1,7 2-1,-1 1 1,7 3 0,-2 3-1,13-1 1,-3 9 0,9-1 0,0 3 0,0 2 0,2 6-1,4 1 1,3 1 1,-11 3-2,2-1-1,-9 7-1,9-4-3,-34 4-6,38 4-18,-38-4-5,21 9 0,-21-9 1</inkml:trace>
  <inkml:trace contextRef="#ctx0" brushRef="#br0" timeOffset="1154.402">1862-17 3,'0'0'27,"0"0"0,-4-19 2,4 19-14,-19-9-2,19 9-5,-25 0-2,25 0-1,-45 23-1,24-10 1,-5 17-2,7 0 2,4 12-1,11-5-1,0 5-1,12-1 1,9-3-1,9-4 0,-1-8 0,9-13 0,-2-5-1,4-10 0,-4-7 0,4-8 0,-4-2 0,0-6 0,-7-7-1,-2-2 0,-6 2 0,-10 0 0,-5-2 0,-13 6-1,-2 0 1,-10 3-2,2 1 0,-9 14-4,11-7-3,-13 19-14,32-2-11,-27-9 0,27 9 0</inkml:trace>
  <inkml:trace contextRef="#ctx0" brushRef="#br0" timeOffset="1794.0031">2282 121 18,'2'-36'30,"5"2"0,14 2 1,-2 4-12,32 1-11,-4 18-1,16-8-3,-1 15-1,6-2-1,-1 10 0,-1 2 1,-9 10-2,-8 1 1,-15 4-1,-11-2 0,-16 11-1,-14-6 0,-10 2 1,-14 4-1,-12-5 0,-12 1 0,0-9 0,-4 5-1,6-12 1,-5 1-2,16-9-1,2 3-5,40-7-10,-26-9-14,26 9-1,0 0 1,28-25 1</inkml:trace>
  <inkml:trace contextRef="#ctx0" brushRef="#br0" timeOffset="1466.4025">2318-34 35,'0'0'32,"0"0"2,0 0 0,0 0-20,5 36-4,7-11-2,-3 20-3,1 6-2,-1 15-1,4 5-1,1 1 1,-5 5-1,-3-1-1,3-5 0,-3-5 0,0-7 0,-1-7-1,1-12 1,0-10-2,3-5 0,-9-25-3,4 22-5,-4-22-16,2-24-8,-2 1 0,-12 2 0</inkml:trace>
  <inkml:trace contextRef="#ctx0" brushRef="#br0" timeOffset="2620.8046">3046-17 7,'8'-19'28,"-8"19"2,-8-24-4,8 24-8,0 0-3,-5-28-5,5 28-3,0 0-2,0 0-1,0 0-1,0 0 0,0 0 0,-6 32 0,19-12-2,-7 7 2,7 1-2,-2 10 0,10 1 1,0-3-2,0 4 1,-4-8-1,4-2 0,3-4 0,-1-9 0,0-9 0,3-6 0,-3-4 0,0-11-1,3 1-1,-3-10 0,5 1-1,-11-2 0,8-7-1,-16 8-1,8-7-1,-13 7 1,6-5 0,-10 5 1,0-5 2,-2 3 1,0-3 1,2 1 2,-2 0 1,0 7 0,2 19 2,-2-40-1,2 40 1,-4-19-2,4 19 0,0 0 1,-15 34-2,23-15 0,-6 15-1,7 9 0,-1 12 0,5-2 0,2 13 1,-4 0-1,1 2 0,-10 7-1,-6-5 1,-9 1-1,-6-7 0,-13-7 0,-4-8 0,-6-6-1,-3-11-1,-1-9-1,3-17-1,-10-3-2,13-20-3,-11 6-9,17-21-14,2 4-1,11-10 1,2 4 1</inkml:trace>
  <inkml:trace contextRef="#ctx0" brushRef="#br0" timeOffset="3276.0057">3771-128 20,'0'0'31,"0"0"0,0 0-1,0 0-16,4 34-1,11-11-4,-21 24-3,14-4-1,-6 14-1,5-8-1,-1 7-2,-4-11 2,0 1-2,0-9 0,-2-10 0,0-5-1,0-22 1,0 0 0,0 0-1,0 0 0,-8-22 1,10-5-2,-2-5 1,2-7 0,-2-8-1,11 3 0,2-3 1,3 6 0,8-1-1,3 3 1,7 10 0,0 5 0,4 11 0,-8 5 0,0 12 0,-3 9 1,-1 8 0,-9 7-1,0 6 1,0 6 0,0 3 0,-2 2-1,-1-3 1,-1 1 0,2-7-1,-2-4 0,-1-6 0,-5-7-1,-7-19 0,12 23-2,-12-23-1,0 0-3,28-4-5,-28 4-14,0 0-7,19-19-3,-2 0 3</inkml:trace>
  <inkml:trace contextRef="#ctx0" brushRef="#br0" timeOffset="3868.8068">4469 74 7,'0'0'30,"0"0"-1,0 0 3,0 0-16,0 0-3,0 0-4,21 9-3,-2-13-2,0 6 0,7-2-2,-1-2 1,9-5-1,2 3 0,0-7-1,-2 1 0,4-5 1,-2 2-2,-4-4 1,-4 2 0,-7 2-1,-21 13 0,21-34-1,-21 34 1,-17-25 0,-8 14 0,-1 4 0,-8 5-1,-2 7 1,0 7 1,-4 5 0,4 9 0,6 6 0,11 11 0,8 1 2,3 5-1,16 0-1,5 2 1,15-4-1,8-4 0,4-7 0,7-2 0,1-10 0,-1-7-1,6-9 0,0-6 0,-6-6-1,-1-7 0,-3 1-1,-3-7-1,-12 6-4,18-19-15,-46 30-12,30-27-2,-30 27 1,9-22 1</inkml:trace>
  <inkml:trace contextRef="#ctx0" brushRef="#br0" timeOffset="7020.0123">-65-2510 21,'0'0'18,"0"0"-1,19 7-2,-19-7-1,0 0-2,0 0-2,0 0-2,0-22-2,0 22-1,-5-25-1,1 3-2,4 22 1,-19-40-1,4 14 0,0-1-2,-8 1 1,4-2 0,-6 9-1,-3-2 1,-6 10 0,2 9 0,-2 11 0,0 8 1,-4 10-1,-2 14 0,4 12 0,4 2 0,4 14 1,7-1-1,4 4-1,13-1 1,10-1 0,11-8 0,9-5 0,6-10 0,8-4-1,2-11 1,5-7-1,-2-8 0,-5-6 0,0-7 0,-6-6-1,0-2-1,-4-11-2,-11 6-1,13-16-6,-32 25-10,31-32-13,-20 10 2,8-1 0</inkml:trace>
  <inkml:trace contextRef="#ctx0" brushRef="#br0" timeOffset="7644.0134">253-2812 18,'0'0'27,"-28"-17"-10,28 17 1,0 0-3,0 0-4,-19 40-1,21-12-2,-10 16-1,10 1-2,-9 21 0,12-6-1,-7 12-1,8-3-1,0-1 0,-4-2-1,1-4 0,1-7-1,-2-4 1,-2-4-1,2-7 1,-2-8-1,0-4 0,2-7-1,-2-21 1,2 26-1,-2-26-1,0 0-1,0 0-2,0 0-3,26-6-4,-26 6-7,4-20-8,-4 20-5,4-29 3</inkml:trace>
  <inkml:trace contextRef="#ctx0" brushRef="#br0" timeOffset="7862.4138">246-2220 26,'0'0'26,"0"0"-6,39-21-1,-39 21-5,48-11-5,-22 13-1,10-10-4,2 3 0,4-3-3,1 3 0,-7 1-3,4-4-4,-17 8-4,16-13-8,-16 7-12,-23 6 1,25-20 1</inkml:trace>
  <inkml:trace contextRef="#ctx0" brushRef="#br0" timeOffset="8143.2143">683-2665 19,'2'-26'29,"-2"26"-6,0 0-1,2-19-4,-14 47-5,16-5-2,-13 30-4,7-2-1,-2 20-1,8-3-1,3 9-2,-5-5 0,4-2 0,-2-6-2,1-8 1,-1-7-1,0-13-1,0-4 0,-4-11-2,-4 0-1,4-21-8,4 20-15,-4-20-7,0 0 1,0 0 0</inkml:trace>
  <inkml:trace contextRef="#ctx0" brushRef="#br0" timeOffset="9016.8155">887-2028 25,'0'0'27,"-21"4"-7,21-4-2,0 0-3,0 0-4,0 0-2,0 0-1,0 0-2,21-11-1,-2-2-1,2 7 0,5-5-2,1 3 0,1 1-1,-1 5 0,-1-2 0,-1 10-1,-2 1 1,-23-7-1,20 23 0,-20-23 0,-11 34 1,-6-12-1,-2-3-1,-7 0 1,5 0 0,-2-4 0,2-4 0,21-11-1,-24 17 1,24-17 0,0 0 0,0 0-1,32 6 1,-4-2 0,-1 1 0,7 1 0,-2 3 0,8 1 1,-4 5 0,-6 2-1,-4 5 0,-14-3 0,-3 0 0,-11 4 0,-13-4 0,-6-1 0,-11-1-1,2-3 1,-10-3 0,-3-2 0,7-1-1,0-8-1,9 2-2,27-2-4,-41-2-15,41 2-9,-21-10-2,21 10 3</inkml:trace>
  <inkml:trace contextRef="#ctx0" brushRef="#br0" timeOffset="11044.8194">1788-2691 22,'0'0'26,"0"0"-9,0 0-1,0-28-2,0 28-4,0 0-3,-19-17-1,19 17-1,-23-8 0,23 8-1,-47-4-1,22 4 1,-9 8-1,6 1 1,-10 14-1,2 0 1,-4 18-2,10 2 0,2 12 0,9 5 1,4 10-2,11-2 0,8 2 0,18-6 0,9 0 0,3-11-2,7-1 2,1-14-1,3-6 0,1-11 0,-1-6 1,-1-6-1,-10-9 0,2-3 0,0-9-1,-4 7 0,0-9-4,-32 14-4,42-26-19,-42 26-4,19-17-3,-19 17 1</inkml:trace>
  <inkml:trace contextRef="#ctx0" brushRef="#br0" timeOffset="18376.8321">2155-2631 19,'-21'0'26,"21"0"-6,0 0-5,0 0 2,0 0-6,42-5-4,1-1-1,1 8-1,18-8 0,-3 6-2,11-7-1,2 5 0,2-4 0,1 2 0,-1-1-2,6 1 1,-8 0-1,-4 2 1,-4-3-1,-9 3 0,-6 0 0,-7 0 0,-8 0-1,-34 2 0,19 0-2,-19 0-3,0 0-7,-27 4-17,3 3-2,3-1 2</inkml:trace>
  <inkml:trace contextRef="#ctx0" brushRef="#br0" timeOffset="18922.8331">2233-2312 18,'0'0'19,"-19"5"-2,19-5-2,0 0-2,-19 12-1,19-12-2,0 0-1,38-8 0,-38 8-2,53-4-1,-23 4 0,19-9-2,2 5 0,6-1-2,0 1 0,11-2-1,-4 2 0,-1-1-1,-3 3 1,-5 0-1,9 0 0,-20 0 1,3 2-1,-9 2-1,-2-4 1,-36 2-2,36 2 0,-36-2-4,0 0-7,0 0-18,-19 13-1,-2-9 0,-5 0 0</inkml:trace>
  <inkml:trace contextRef="#ctx0" brushRef="#br0" timeOffset="19437.6341">2263-1903 10,'0'0'26,"0"0"-1,0 0-8,21 5 1,9-14-6,-30 9-2,59-13-1,-23 13-2,24-13 0,-11 9-2,16-13 0,-1 15-3,2-9 1,-1 5-1,-3 0-1,2 3 0,-3 3-1,-4 0 0,-6 7-2,-6-7 0,-9 11-3,6-16-4,-21 20-13,3-15-11,-24 0 0,27-2-1</inkml:trace>
  <inkml:trace contextRef="#ctx0" brushRef="#br0" timeOffset="20358.0357">4006-2550 27,'0'0'27,"-19"-24"-8,15 3-1,4 21-4,-27-34-5,1 25-2,7-8-2,-13 13-1,2-5-1,-10 14 0,4-1 0,-2 13-1,2 4-1,-7 9 1,12 6-1,-3 9 1,8 4-1,3 4 0,17 3 0,1 3-1,14-7 1,6 1-1,16-11 1,10-3-1,5-9 1,7-5-1,0-10 0,1-4 0,-1-7 1,2-4-2,-15-2 1,0-7-2,-4 7-1,5-13-3,-22 13-10,10-13-16,-5 7-1,-24 8 1</inkml:trace>
  <inkml:trace contextRef="#ctx0" brushRef="#br0" timeOffset="21559.2378">4375-2693 4,'0'0'24,"0"0"-3,-4-21-2,4 21-1,0 0-5,15-22-1,-15 22-1,0 0-2,0 0-2,0 0 0,-2 34-1,4-10-1,-6 14-2,8 5 0,-2 12 0,7 3-1,-3 10 1,9-2-2,-5-2 0,1-5 0,-2-3 0,1-5-1,-8-8 0,5-9 0,-7-7 0,4-7 0,-4-20 1,2 27-2,-2-27 2,0 0-2,0 0 0,23 9-4,-23-9 1,0 0-4,17-32-14,-17 32-11,-6-32-3,-3 13 2</inkml:trace>
  <inkml:trace contextRef="#ctx0" brushRef="#br0" timeOffset="21793.2382">4433-2305 20,'0'0'30,"4"-22"0,15 20-5,-19 2-11,30-13-5,-5 13-3,15-8-4,-4 4 1,7-5-2,1 5 2,-12-5-2,4 1-1,-2 1-1,0-1-3,-34 8-2,38-17-11,-38 17-9,0 0-6,19-19 1</inkml:trace>
  <inkml:trace contextRef="#ctx0" brushRef="#br0" timeOffset="22105.2388">4874-2693 23,'-9'-28'30,"3"3"0,12-5-8,-25 23-6,19 7-5,0 0-2,0 0-2,-6 41-1,8-3-1,-8 24-1,6-2-1,0 16 1,4-1-1,-4 10-1,6-6-1,-4-7 0,3-6 0,3-10 0,1-7 0,-1-7-1,5-12 0,-3-6 0,-5-5-1,-5-19 0,12 19-3,-12-19-5,0 0-21,0 0-6,0 0 0,5-28 0</inkml:trace>
</inkml:ink>
</file>

<file path=ppt/ink/ink2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7:16.543"/>
    </inkml:context>
    <inkml:brush xml:id="br0">
      <inkml:brushProperty name="width" value="0.05833" units="cm"/>
      <inkml:brushProperty name="height" value="0.05833" units="cm"/>
      <inkml:brushProperty name="fitToCurve" value="1"/>
    </inkml:brush>
  </inkml:definitions>
  <inkml:trace contextRef="#ctx0" brushRef="#br0">0 31 14,'0'0'15,"0"0"0,0 0-1,0 0-2,0 0-2,0 0-1,0 0-1,0 0-2,0 0-1,0 0 0,0 0 0,0 0 0,0 0-1,0 0 0,0 0-1,0 0 0,0 0 0,0 0-1,0 0 0,27-2 0,-27 2-1,34-6 0,-8 6 0,1-2 0,-1 2 0,3-2 0,9-3 1,-2 3-1,-6 0 0,4 2-1,0 0 1,-4-4 0,-1 2-1,-3 2 0,-7 0 0,2 0 0,5 0 0,-26 0 1,27-7-1,-27 7 0,24 4 0,-24-4 0,0 0 1,0 0-1,0 0 0,0 0 0,0 0-1,0 0 1,0 0-2,0 0-2,0 0-9,-22 3-20,22-3-2,-19 2 1,19-2 0</inkml:trace>
  <inkml:trace contextRef="#ctx0" brushRef="#br0" timeOffset="19234.8338">2981 104 25,'0'0'27,"0"0"0,0 0-11,2-41-1,-2 41-6,-10-47-1,-5 28-1,15-23-1,-17 14-1,4-15 0,-14 9-2,-1-2 0,-8 4-1,-4 6 0,-9 16-1,0 10 0,-10 10 0,4 16 1,-5 25-1,10 9 0,5 19 0,13-3 2,9 16 0,10 2 0,13 2-2,15-7 0,15-8 2,6-9-2,4-14 0,11-3 0,2-16-1,2-12-1,4-10 0,-8-10 1,4-11-3,-8-3 1,6-14-4,-19 6-3,15-21-11,-19 17-14,-5-11-2,-4 6 2,-2-6 1</inkml:trace>
  <inkml:trace contextRef="#ctx0" brushRef="#br0" timeOffset="20030.4352">3223 419 24,'0'0'27,"0"0"-6,-21 21 0,21-21-4,0 0-5,0 0-2,0 0-2,21-27-2,-21 27-2,28-24 0,-28 24-1,42-25-1,-14 14 0,-1 2-1,-3 9-1,1 0 1,-2 7-1,-1 6 1,-10 6-1,-1 2 0,-13 7 0,2 2-1,-9 4 2,-6 0-1,-6 0 0,-2-2-1,0-2 1,-3-5 0,7-1 0,-2-7 1,21-17-1,-21 21-1,21-21 1,0 0 0,19 4 0,-19-4 0,38-4 0,-11 4 1,5 0-2,2 2 1,0 5 0,2 1-1,-4 5 2,-4 2-2,-9 2 1,-7 4 0,-5 3 0,-12 1 0,-9 1 0,-8-1 1,-7-3-1,-3 3 0,-8-4 0,4-1-1,2-8 0,0-3 0,8-5-2,-8-2-1,34-2-3,-36-6-7,36 6-9,-12-28-10,12 28 2,-5-25-1</inkml:trace>
  <inkml:trace contextRef="#ctx0" brushRef="#br0" timeOffset="20716.8364">3800 357 17,'17'-23'29,"-17"23"0,30-11 1,-1-4-16,1 15-4,12-10-5,5 3-2,6 3 0,6 0-3,-1-3 1,5-1-3,-10 4-4,9-16-8,-20 16-10,-6-13-7,-4-4 0,-13-5 1</inkml:trace>
  <inkml:trace contextRef="#ctx0" brushRef="#br0" timeOffset="20514.036">3838-220 19,'0'0'30,"0"0"1,0 0-4,0 0-13,0 0 0,2 64-5,5-19-2,-10 29-2,8-1 1,-7 16-2,2-2 1,-3 7-3,10-9 0,-3-6 0,-2-11-1,0-10 0,3-9-1,-3-11 0,0-12 0,0-3-1,-2-23 0,-6 22-2,6-22-1,0 0-4,0 0-5,-13-24-14,13 24-7,-13-43-1,3 14 3</inkml:trace>
  <inkml:trace contextRef="#ctx0" brushRef="#br0" timeOffset="20982.0368">4489-109 28,'0'0'30,"-13"-26"-1,13 26-8,0 0-5,-25 34-5,27-8-2,-10 25-2,8 0-1,-5 24-1,5-1-1,5 7 0,-5-4-2,0 2 0,2-9-1,-4-4-1,6-13 0,-8-10 0,8-7 0,-6-10-2,-2-7 0,4-19-3,-9 25-4,9-25-10,0 0-15,6-19-1,-6 19 1,-2-23 1</inkml:trace>
  <inkml:trace contextRef="#ctx0" brushRef="#br0" timeOffset="21590.4379">4646 453 35,'0'0'28,"0"0"-6,0 0-4,0 0-6,30-13-2,-30 13-3,34-6-1,-34 6-2,46-9 1,-22 5-2,12-4 0,-9 6-1,3-7 0,-7 7 0,13 2-2,-10 2 1,-1 0 0,-25-2-1,28 24 1,-24-5 0,-2 8 0,-8 8 0,-11-1 2,4 10 0,-6-1-1,6 10 0,-4-2 0,11 0 0,-5-6-1,7-2 0,0-5 0,4-4-1,0-4 0,0-9-1,4 5 1,-2-7-2,-2 2 0,0-21-4,-4 20-6,4-20-21,0 0-2,0 0 0,-19-17-1</inkml:trace>
  <inkml:trace contextRef="#ctx0" brushRef="#br0" timeOffset="21840.0384">4739 760 39,'11'-21'31,"-11"21"1,25-13 0,-25 13-27,47-9 0,-21 9-3,8-2-1,6 2-1,4 0-1,-1 0-1,-11 2-2,14-6-7,-16 13-17,4-7-3,-9-7 0,-25 5 0</inkml:trace>
  <inkml:trace contextRef="#ctx0" brushRef="#br0" timeOffset="22542.0393">5598-86 23,'-4'-21'26,"-7"-3"-5,14-1-2,-25 8-7,12-5-3,-16 14-2,7-1-1,-15 16-1,9 3-1,-9 20 1,11 4-2,-7 18 2,13 5-2,2 11 0,9 3 0,6 3-1,10-1 0,5-3-1,4-11 0,7-3 0,1-14-1,5-7 0,2-16 1,-2-2-1,2-17 0,6-9 1,-2-8-1,3-10 1,-5-8-1,-7-9 1,3-7-1,-4-3 0,-5-7 0,-17-6 0,1 6-1,-16-1 1,-6 7-1,1 3-1,-8 6 1,-1 9-2,-9 14-1,13 2-3,-17 16-7,36 5-15,-25-12-4,25 12 0,0 0 1</inkml:trace>
  <inkml:trace contextRef="#ctx0" brushRef="#br0" timeOffset="22900.8402">6076-324 15,'0'0'28,"0"-24"1,0 24-10,0 0-3,0 0-5,-13 45-2,15-24-1,-13 30-2,9-4 0,-11 21-1,16-4-1,-8 13-1,7-5 0,1 7-2,-1-9 0,0-8 0,2 0-1,-2-13 0,-2-6-1,0-14 1,2-3-2,-2-26 0,2 28-3,-2-28-2,0 0-9,17-26-11,-17 26-7,17-38 1,-17 6 1</inkml:trace>
  <inkml:trace contextRef="#ctx0" brushRef="#br0" timeOffset="23337.641">6042 151 25,'0'0'30,"0"0"2,19-15-10,-19 15-7,40-11-6,-17 11-5,13-11-1,-2 7-2,11-4 1,-5-1-2,3-2-2,7-6 1,-11 9-1,9-13-2,-9 6-2,3-11 1,-19 7-2,11-13 2,-17 9 0,-4-7 2,-7 4 0,-12 1 4,-5-3 4,11 28 0,-29-36 2,29 36-1,-28-17 2,7 27-1,21-10 2,-19 43-3,23-9-1,-6 21-1,15 5 1,-9 10-1,11-2-3,-11 9 1,11-4-3,-11-3 2,4-8-2,-10-5 1,2-12-2,0-9 0,-19-2-5,19-34-20,-15 28-7,15-28-2,-31 0 1</inkml:trace>
  <inkml:trace contextRef="#ctx0" brushRef="#br0" timeOffset="24882.0437">2356 2720 17,'12'-32'29,"10"4"1,9 1 1,18-3-22,2 19 1,19-6-3,-2 17-2,2 0-1,-9 17-1,-1 0-1,-16 11 0,-8-3 0,-14 9-1,-18 1 0,-17 1-1,-12-2 0,-16-2 0,-1-2 0,-11-5 0,6-6-1,1-4 0,-1-2-2,17-13-6,-4 15-10,34-15-12,-27-9-1,27 9 1</inkml:trace>
  <inkml:trace contextRef="#ctx0" brushRef="#br0" timeOffset="24538.8431">2506 2643 36,'0'0'29,"-19"-6"-5,19 6-3,0 0-6,-4 32-4,-2 10-3,12 1-1,-6 21-1,8 6-2,1 11-1,4-2-1,-3 4 2,1-4-4,-1-13 1,-1-6-1,-3-11 0,-1-7 0,-1-16-3,-6-1 1,2-25-3,2 22-5,-2-22-15,-7-20-7,5 1-3,-4 2 2</inkml:trace>
  <inkml:trace contextRef="#ctx0" brushRef="#br0" timeOffset="25677.6451">3130 2660 0,'0'0'29,"29"-15"-1,-29 15 2,0 0-12,15 26-3,-21 8-3,17-11-4,-9 16-2,6-5-2,-6 8-1,5-5 0,-1-3 0,0-7-1,-3-1-1,-3-26 1,2 32-1,-2-32 0,0 0 0,0 0-1,0 0 1,-19-32-1,12 9 0,-1-5 0,3 0-1,3-6 1,0-2 0,2 2 0,4 4 0,5 0-1,4 5 1,4 1 0,2 3 0,-2 4 0,4 6 0,4 0 0,1-1-1,-3 10 1,3-1-2,-1 3-1,3 0 0,-3 5-1,9-5-2,-13 8 1,13-8 0,-11 9 0,9-9 2,-8 4-1,1-8 3,-6 2 1,-19 2 2,30-11 0,-30 11 1,0 0 0,0 0 0,-13-23 1,13 23-2,-30 2 1,30-2-1,-23 21 2,6 0-3,9 5 2,1 8-1,5-2 1,4 6-1,9 5 0,-5-3-1,13-1 0,5-12 2,3-1-2,3-9 0,2-11 0,0-10-1,1-7 1,6-6-1,-12-8 0,-1-3 0,-3-6-1,-6-4 1,-9 4-1,-5-5 0,-10 9 0,-8-4-2,-4 11 1,0 2-2,-8 10-2,7-4-3,-9 17-10,29-2-14,-28-4 0,28 4 1</inkml:trace>
  <inkml:trace contextRef="#ctx0" brushRef="#br0" timeOffset="26270.4461">3963 2626 18,'-2'-25'28,"2"25"1,23-35 1,11 18-16,5 9-7,14-1 0,4 9-4,15-6 0,-2 12 0,-2 1-1,-5 3 0,-5 5-1,-14 5 0,-6-1 0,-14 4-1,-22-2 1,-11 5-1,-10 2 0,-10-5 0,-18 3 1,-6-9-2,-2 0 1,0-2 0,4-9-1,10-2-2,1 5-7,13-22-19,27 13-3,0 0 2,-13-19-1</inkml:trace>
  <inkml:trace contextRef="#ctx0" brushRef="#br0" timeOffset="25927.2455">3993 2558 32,'25'13'29,"-25"-13"-1,9 40-6,6-18-6,-20 24-6,14-3-2,-11 19-3,8 0-1,-4 8-1,9 2 0,-5 3-1,3-7-1,-5-6-1,5-9 0,-1-10-1,-6-3-1,2-19-3,-10 1-9,6-22-18,0 0 0,8-22-1,-14 3 1</inkml:trace>
  <inkml:trace contextRef="#ctx0" brushRef="#br0" timeOffset="27066.0475">4898 2526 12,'0'0'25,"17"-28"-5,-17 28-1,15-36-2,-15 36-4,5-34-2,-5 34-2,-9-36-2,9 36-2,-28-26-1,5 20-2,0 4 0,-7 8 0,0 7 0,1 8-1,3 5-1,5 4 1,6 6 0,7 4 0,6-4 0,8 1-1,5-3 0,10-9 0,0 1 1,-2-7-1,7-2 0,-5-8 1,0-9-1,0 0 0,-21 0 0,32-24 0,-32 24 0,32-38 0,-19 14 0,-5-1-1,1 4 1,-3-5 0,-2 0 0,-4 3 0,0 23 0,-4-30 0,4 30 0,0 0 0,0 0 1,0 0-1,-15 36 1,17-10-2,5 0 2,5 10-1,1-11 0,10 9 1,1-8-2,5-5 1,-3 1-1,3-12-1,-7 5-4,12-19-9,-15 10-15,2-21-4,-21 15 3,23-34-1</inkml:trace>
  <inkml:trace contextRef="#ctx0" brushRef="#br0" timeOffset="27518.4483">5200 2464 22,'0'0'29,"0"0"1,0 0-2,-11 41-12,11-41-6,13 51-4,-3-28-1,-5 18-2,5-14 0,1 5-1,-3-12 0,-8 1-1,0-21 1,5 21-1,-5-21 0,0 0 1,0 0-1,-17-17-1,17 17 1,-11-40-1,9 12 0,2-2 0,6-8 0,3 2-1,6-1 1,6 5 0,6 3 0,1 3 0,4 9 1,-3 8-1,5 9 0,-2 15 1,-6 5 0,-3 5-1,-2 9 1,-4 2 1,-2-2-1,0 5-1,-7 1 1,1-12-2,6-2 2,-5-5-2,-6 0-2,-4-21-1,17 21-3,13-25-13,-30 4-13,30 2-1,-30-2 0,42-10 1</inkml:trace>
  <inkml:trace contextRef="#ctx0" brushRef="#br0" timeOffset="27892.849">6073 2422 27,'-14'-22'29,"-6"7"2,-18 15-10,17-8-4,-26 25-6,18-2-4,-9 19-1,12-4-2,3 14-1,12-3 0,7 4-1,19-3-1,0 1 0,14-13 0,3-5-1,6-8 1,3-6 0,-1-7 0,0-10-1,0-5 0,1-6 0,-7-6 0,-7-5 0,-8 0-1,-4-4-1,-8-4 1,-5 0 0,-17-2-1,2 1-1,-14 8 0,3-3-1,-14 12-2,19-5-7,-17 25-11,15-11-8,21 11 0,-26-13 2</inkml:trace>
  <inkml:trace contextRef="#ctx0" brushRef="#br0" timeOffset="28236.0496">6436 1880 32,'0'0'34,"0"0"-1,-23-8 2,8 44-22,25-4-2,-14 30-3,15 0-1,-7 14-2,11 10-2,-4-5 1,10 4-3,-4-6 0,2-9-1,-7-8 1,5-3-2,-2-10 2,-4-10-2,0-7 0,-7-9-1,-4-23 0,0 30-6,0-30-25,0 0-3,0 0-2,-32-24 2</inkml:trace>
</inkml:ink>
</file>

<file path=ppt/ink/ink2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7:24.811"/>
    </inkml:context>
    <inkml:brush xml:id="br0">
      <inkml:brushProperty name="width" value="0.05833" units="cm"/>
      <inkml:brushProperty name="height" value="0.05833" units="cm"/>
      <inkml:brushProperty name="fitToCurve" value="1"/>
    </inkml:brush>
  </inkml:definitions>
  <inkml:trace contextRef="#ctx0" brushRef="#br0">7 99 11,'-21'7'26,"21"-7"0,0 0-3,28 6-5,-28-6-3,44-2-4,-20 4-2,24-15-3,-3 9 1,10-13-3,7 9 0,-1-5-2,7 0 0,0 2-2,2 3 2,-7-1-1,3 1-1,-13 8 0,-6 0-2,-9 0 0,-4-4-4,-15 8-7,-19-4-19,25-11-3,-25 11 0,0 0 1</inkml:trace>
  <inkml:trace contextRef="#ctx0" brushRef="#br0" timeOffset="904.8015">1426-269 16,'-2'-19'23,"2"19"-2,-19-26-6,19 26-2,-21-21-4,21 21-2,-36-11-2,17 9 0,-13 17 0,2 0 0,-10 15-1,6 6 0,-6 15 1,8 7-2,2 10 0,15 2 0,7 5-1,16 1 0,7-1-1,11-11 0,12-9-1,2-14 2,5-7-1,3-22 0,-1-7 0,2-22 0,-5-13-1,-1-6 2,1-15-1,-3-7-1,-8-8 0,-7-2 0,-5 0 0,-17 4 1,-6 2-2,-10 7 0,-8 3 0,-7 8 0,-5 10-1,-8 10-2,12 1-4,-8 21-15,15-1-10,21 3-1,-28 3 1</inkml:trace>
  <inkml:trace contextRef="#ctx0" brushRef="#br0" timeOffset="1778.4031">1905 61 17,'7'-19'31,"-7"19"-1,0 0-9,40-17-7,-21 17-5,13-9-3,2 9-3,6-6-1,-2 6-1,5-2-1,-1-5-3,-6 7-2,9-10-8,-7 12-14,-10-11-4,-3-1 0</inkml:trace>
  <inkml:trace contextRef="#ctx0" brushRef="#br0" timeOffset="1560.0028">1958-399 22,'0'0'21,"5"-21"-2,-5 21-2,0 0-1,0 0-3,0 0-2,-28 29-2,28-29-1,-10 60-2,7-24-1,-3 24-1,6-7-1,0 15-1,2-4 0,2 2-1,3-4-1,3 0 1,-5-5-1,-3-3 0,0-7 0,-2-7 0,2-6 1,-4-2-1,2-9 0,-2-3-1,2-20 0,0 0 0,0 0-3,19 4-2,-19-4-3,13-32-9,-13 32-12,6-41-4,-6 14 1</inkml:trace>
  <inkml:trace contextRef="#ctx0" brushRef="#br0" timeOffset="2106.0037">2351-339 18,'0'0'29,"-11"-35"0,11 35-10,0 0-4,0 0-3,0 39-2,7-9-2,-7 27-1,4-4-2,-6 18 0,8-7-1,-8 12-2,6-5 0,-2-3 0,5-6-2,-1-3 1,0-10-1,-1-6 0,-1-9 0,6-2 0,-7-7 0,1-8-2,-4-17 0,8 20-5,-8-20-17,0 0-10,0 0-2,0 0 0</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5:27:35.887"/>
    </inkml:context>
    <inkml:brush xml:id="br0">
      <inkml:brushProperty name="width" value="0.05833" units="cm"/>
      <inkml:brushProperty name="height" value="0.05833" units="cm"/>
      <inkml:brushProperty name="fitToCurve" value="1"/>
    </inkml:brush>
  </inkml:definitions>
  <inkml:trace contextRef="#ctx0" brushRef="#br0">-1 426 0,'20'-22'0,"-20"1"0,-20-64 0,20 85 0,0 0 0,0-298 0,0 298 0</inkml:trace>
</inkml:ink>
</file>

<file path=ppt/ink/ink2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7:55.824"/>
    </inkml:context>
    <inkml:brush xml:id="br0">
      <inkml:brushProperty name="width" value="0.05833" units="cm"/>
      <inkml:brushProperty name="height" value="0.05833" units="cm"/>
      <inkml:brushProperty name="fitToCurve" value="1"/>
    </inkml:brush>
  </inkml:definitions>
  <inkml:trace contextRef="#ctx0" brushRef="#br0">0 41 14,'0'0'19,"0"0"-3,0 0-1,0 0-1,0 0-2,0 0-3,22 0-1,-22 0-1,0 0 0,23 9-2,-4-18 1,0 14-2,15-12 1,0 7-1,10-8-1,5 6 0,4-5-1,0 1-1,9 4 0,-9-5-1,4 5 1,-8-2-1,0 4 0,-11 0-1,0 0 1,-6 4 1,-7-8-2,-2 2 0,-23 2-3,30 0-5,-30 0-16,0 0-8,0 0 0,0 0 0</inkml:trace>
  <inkml:trace contextRef="#ctx0" brushRef="#br0" timeOffset="982.8017">1379-157 7,'10'-34'26,"-10"34"-5,-10-28-3,8 1-5,2 27-3,-17-45-2,0 26-2,6-7 0,-10 11-2,4-8 0,-9 12 0,5 1-1,-11 10 0,5 2-1,-9 8 1,0 14-1,0 12 0,2 7 0,-2 18 0,8 1 1,5 13-1,12-1 0,7 9 0,10-10-1,13-1 0,7-8 0,12-2 0,2-11 0,5-6-1,2-7 0,-3-8 0,-1-9 0,-3-12 0,-4-9-1,0-9-1,-6-1-1,4-10-1,-13 6-4,15-14-9,-13 11-15,3 0-2,-3-2 1</inkml:trace>
  <inkml:trace contextRef="#ctx0" brushRef="#br0" timeOffset="1638.0029">1750-204 18,'0'0'30,"0"0"0,0 0-7,0 0-9,34 5-4,-13 3-4,11-10-1,0 0-2,14-5-1,1 7 0,2-12 0,6 3-1,0-4 0,0 5 0,-6-3 0,0 5-1,-5-3 0,-12 7 0,-6 0-2,-3-4-1,-23 6-2,23 0-4,-23 0-8,0 0-15,-21 17 0,21-17 0</inkml:trace>
  <inkml:trace contextRef="#ctx0" brushRef="#br0" timeOffset="1996.8035">1811 71 5,'0'0'30,"-42"17"0,42-17 1,0 0-17,0 0-3,0 0-2,40 15-4,-4-17 0,-4 2-1,25-2 0,-4 6-1,9-12-1,-5 8 1,3-7-2,-5 5 0,-2 0-1,-2-2 1,-15-1-2,-7 3 0,-10 4-2,5-6-4,-24 4-7,0 0-17,0 0-3,0 0 0,0 0 0</inkml:trace>
  <inkml:trace contextRef="#ctx0" brushRef="#br0" timeOffset="2496.0043">1888 429 26,'0'0'28,"0"0"-4,-2 21-5,2-21-5,0 0-5,29-8-1,-29 8-1,41 0-2,-7 2-1,10-8 0,1 3-1,10-1-1,2 2 0,2-2 0,1 4-2,-3-2 1,-15 0-1,3 2 0,-5 2 0,-8 0-1,-4-4-1,-28 2-3,40-2-4,-40 2-17,0 0-9,0 0 1,0 0 0</inkml:trace>
  <inkml:trace contextRef="#ctx0" brushRef="#br0" timeOffset="3244.8057">2863-387 9,'0'0'26,"0"0"-6,0 0-1,-27 15-3,27-15-4,-13 40-2,15-12-1,-10 21-1,8-2-1,-9 17-2,9-4 0,-2 8-2,6-2 0,1-4-1,-3-5-1,2-4 0,0-8-1,2-4 1,-3-7-1,1-7 0,-6-3-1,2-24 0,-7 32 0,7-32-2,-2 19 0,2-19-3,0 0-4,0 0-13,0 0-10,-2-23 0,2 23 1</inkml:trace>
  <inkml:trace contextRef="#ctx0" brushRef="#br0" timeOffset="4071.6071">2872-355 28,'0'0'20,"0"0"-1,23 6-1,-17 18-3,20-7-1,-13 21-4,18-4-1,-5 26-2,10-13-1,0 15-2,2-5-1,-6 5-1,8-11 0,-8 2-1,-2-10 0,-7-5 0,-2-4 0,1-2-1,-3-4 0,-7-7 1,3 1-1,-4-3 0,-11-19 1,19 28-2,-19-28 1,13 21 0,-13-21 0,0 0 0,0 0 0,0 0 0,17 17 0,-17-17 1,0 0-1,0 0 0,0 0 0,0 0 1,0 0-1,0 0 0,0 0 0,0 0 0,0 0 0,0 0 0,0 0 0,0 0 0,8-24 0,-8 24 0,2-23 0,-2 23 0,-2-40 1,0 10-1,4-9 0,-2-3 1,-2-14-1,2-3 0,4-9 0,0-9 0,-1 0 0,-3 0-1,2 3 0,0 4 0,-2 6 0,2 8 0,-6 14-1,4 12-1,-7 13-2,14-2-5,-7 19-15,0 0-10,0 0 1,-15 21 0</inkml:trace>
  <inkml:trace contextRef="#ctx0" brushRef="#br0" timeOffset="14164.8249">9968-1765 20,'0'0'26,"-9"-34"2,9 34-13,-21-37-2,21 37-4,-23-36-2,2 19-2,6-8-1,-11 10-1,5-4 0,-9 6 0,1 4-1,-10 13 0,10 5 0,-9 19-1,-1 6 1,-7 13 0,10 10 0,-2 13 0,12 7 0,11 2-1,5 0 1,8 4 0,12-11-1,13-3 0,9-10-1,4-8 1,11-10-1,0-7 0,1-13 1,3-10-1,2-7 0,5-10-1,-10-5 0,7-8-1,-14 2-2,5-13-3,-24 17-9,7-14-16,-10 12-2,-19 15 2,20-30-1</inkml:trace>
  <inkml:trace contextRef="#ctx0" brushRef="#br0" timeOffset="14804.426">10294-1233 27,'0'0'29,"-23"-2"4,23 2-4,2-19-21,-2 19 0,28-17-4,-28 17 0,38-17-2,-15 11 1,3-1-1,-7 7 0,0 2-1,-19-2-1,17 19 1,-19 3-1,-5 3 1,-8 5-3,-6 4 3,-6 5-2,-5-1 1,0 0 0,-2 5 0,0-3 0,2-1 1,9-5 0,6-4 0,4-5 0,3-4 0,3-1 0,7-20 0,0 0 0,28 19 0,-7-17 0,0-2 0,11 0 0,6-2-1,5 2 2,-3 0-2,0 0 1,-1-2-1,-1 0 0,-6 2-2,6-9-3,-38 9-3,38-17-15,-38 17-10,30-19-2,-30 19 2</inkml:trace>
  <inkml:trace contextRef="#ctx0" brushRef="#br0" timeOffset="15272.4268">10786-2008 23,'-4'-30'31,"4"30"1,0 0 0,9 21-21,-12 22 0,27-3-3,-18 24-2,11 7-1,-8 12-2,5-2 0,-3 0-1,-2-5 1,-1-3-2,-8-9 0,2-11-1,0-8 1,0-11-2,-2-7 1,0-5-2,0-22-1,0 21-1,0-21-3,0 0-5,-19-6-12,19 6-9,-17-32-1,7 6 1</inkml:trace>
  <inkml:trace contextRef="#ctx0" brushRef="#br0" timeOffset="15724.8276">10797-1512 28,'0'0'29,"28"-23"2,-9 12-2,2 11-22,21-15-1,-1 11-3,5-7-2,5 3-1,-2-3-2,0 1-2,-11-1-2,4-10-4,-16 12-2,1-19 1,-27 28-2,30-51 3,-28 28 3,2-13 4,1-1 4,-8 5 6,10-10 3,-14 16 2,12-8 0,-5 34 0,-9-32-1,9 32-1,0 0-2,-25 36-1,23-6-1,-9 21-1,11 3-1,-6 14 0,8 2-1,-4 7 0,4-3-1,-2-1-2,2-7 1,6-7-1,-8-10 0,2-4-1,-2-11 0,3-10-1,-3-5-2,0-19-2,-3 25-7,3-25-20,0 0-3,7-25 3,-7 25 0</inkml:trace>
  <inkml:trace contextRef="#ctx0" brushRef="#br0" timeOffset="16676.4293">11800-1386 17,'0'0'25,"23"-11"-8,-23 11 0,24-4-2,-24 4-3,19-2-1,-19 2-2,21 0-1,-21 0-1,0 0-1,0 0-1,0 0-1,-21 6-1,21-6-1,-45 9 0,16-7-1,-3 0 0,-2 4 0,4-1-1,-4 1 1,5-2-1,1-1 0,9 1 0,-2 0 1,21-4-1,-28 6 0,28-6 0,-21 7 0,21-7 1,0 0-1,-21 21 1,21-21-1,-9 24 1,9-24 1,-4 32-1,4-32-1,-4 38 1,8-19 0,-8 0-1,4 0 1,0-19-1,4 32 1,-4-32-1,8 20 0,-8-20 1,22 10-1,-3-10 0,0-2 0,6-2 0,5 0 0,2 1 1,4 1-1,0 0 0,0 9 0,-2-5 0,-2 6 1,-9 5-1,-4 0 0,-19-13-1,17 34 1,-17-34 0,-8 36 0,-7-15 0,-9 1 0,3-5-1,-11 0 1,3 0-1,-10-7 0,8-1-2,-5 6-2,8-13-1,-10 6-4,17-16-19,-7 4-4,28 4-1,-32-22 0</inkml:trace>
  <inkml:trace contextRef="#ctx0" brushRef="#br0" timeOffset="17862.0314">12689-1919 20,'0'0'26,"0"0"-4,0 0 0,0 0-4,4-34-4,-4 34-4,0 0-2,-28-21-2,28 21-2,-21-21 0,21 21-2,-36-15 0,15 13-1,-7 6 0,-4 2 1,-1 13-1,-6 7 0,-7 19 1,1 4 0,3 19 1,8 11-2,2 6 1,11 4-1,8 5 0,11-11-1,19 0 1,8-10-1,11-7 0,3-11 0,16-12 1,-4-9-1,8-13 0,-4-6-1,0-6 0,-4-12 0,0-5-1,-9-5-3,-3-4-1,-16 6-3,9-14-10,-32 25-15,34-26 0,-34 26 0</inkml:trace>
  <inkml:trace contextRef="#ctx0" brushRef="#br0" timeOffset="28922.4508">13109-1079 20,'0'0'20,"0"0"0,0 0-4,0 0 0,0 0-5,0 0-2,23 17-2,-23-17-1,0 0-2,0 0 0,0 0 0,0 0 0,0-19 0,0 19 0,0-26 0,-2 5-1,6-7 0,-4 0-1,4-12-1,-6-3 0,6-8 0,-2-4 0,7 1-2,2-1 2,-5-2-1,-4 3 0,4 3 1,-3 6 0,-1 7-1,2 8 1,-8 5 1,-1 3-2,5 22 0,-4-25 1,4 25-1,0 0 0,0 0 1,0 0-2,0 0 2,0 0-1,0 0-1,0 0 1,21 4 0,-21-4 0,17 32 1,-8-4-1,4 4 1,-1 10-1,12 5 1,-1 11 0,9-3 0,2 5 0,0-7 0,4 0-1,6-2 1,-6-6-1,1-2 1,-8-9-1,6-6 1,-14-1-1,4-3 0,-3-7 1,-24-17-1,32 25 1,-32-25-1,31 11 1,-31-11-1,0 0 0,0 0 0,19-24 1,-19 5-1,-6-8 0,4-7 0,-13-9 0,13-10 0,-9-9 0,5-8 0,0-7 0,8-2-1,8 0 1,-1-2 0,8 9 0,-9 8 0,7 11 0,-2 10 0,-2 11 0,-5 11-1,-6 21 1,10-22-2,-10 22-1,0 0-3,20 0-19,-20 0-10,4 20-2,-4-20 0</inkml:trace>
  <inkml:trace contextRef="#ctx0" brushRef="#br0" timeOffset="34585.2604">6666-1863 23,'0'0'19,"0"0"-3,0 0-2,0 0-1,0 0-4,0 0-1,0 0-2,0 0 0,0 0-2,0 0 0,0 0 0,0 0-1,0 0-2,4 19 2,-4-19-2,0 0 0,0 0 0,0 0 0,0 0-1,0 0 1,0 0 1,19 4-1,-19-4 0,23 2 1,-23-2 0,32-2-1,-8 2 1,-1 2-1,7-8 0,1 10 0,8-8 0,-1 4-1,13-2 0,2 4 0,2-4 1,0-5-1,9 7 0,-3 0 0,1-2 0,-1 2 1,3 0-1,-5 0 1,7 0-1,-7 0 1,7 2-1,-2-2 2,-1 0-2,-1 0 0,-1 0 0,-6 0-1,5 0 1,-5 3 0,-2 1 1,-2-4-2,0 2 2,-3-2-2,-3 0 2,-3-2-1,-3 2 0,-10-4 0,-3 4 0,-26 0-1,23-3 0,-23 3-3,0 0-4,0 0-24,-30 3-2,30-3 0,-34 4 0</inkml:trace>
  <inkml:trace contextRef="#ctx0" brushRef="#br0" timeOffset="40357.2708">13603 425 4,'-11'-19'22,"11"19"-8,0 0-14,6-20-16,-6 20-3</inkml:trace>
</inkml:ink>
</file>

<file path=ppt/ink/ink2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8:36.712"/>
    </inkml:context>
    <inkml:brush xml:id="br0">
      <inkml:brushProperty name="width" value="0.05833" units="cm"/>
      <inkml:brushProperty name="height" value="0.05833" units="cm"/>
      <inkml:brushProperty name="fitToCurve" value="1"/>
    </inkml:brush>
  </inkml:definitions>
  <inkml:trace contextRef="#ctx0" brushRef="#br0">33 28 20,'-13'-32'31,"13"32"1,0 0 1,0 0-17,-21 19-3,25 5-4,-10 20-2,12 5-2,-12 13 0,10 2-2,-8 11-1,10-9 0,-1 2-1,1-2 0,-2-11-1,7-6 1,2-8-2,-9-3 1,9-12-1,-11-3-2,-2-23-1,4 24-3,-4-24-4,0 0-10,0 0-13,-28-26-2,16 0 3</inkml:trace>
</inkml:ink>
</file>

<file path=ppt/ink/ink2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8:36.914"/>
    </inkml:context>
    <inkml:brush xml:id="br0">
      <inkml:brushProperty name="width" value="0.05833" units="cm"/>
      <inkml:brushProperty name="height" value="0.05833" units="cm"/>
      <inkml:brushProperty name="fitToCurve" value="1"/>
    </inkml:brush>
  </inkml:definitions>
  <inkml:trace contextRef="#ctx0" brushRef="#br0">0 100 42,'0'0'32,"0"0"1,23-30-12,-23 30-6,36-10-7,-12 10-3,10-7-2,0 5-2,4 0 0,4-4-2,-8 2-1,6-3-2,-16 9-5,22-21-13,-20 17-11,-5-11-1,-21 13 1</inkml:trace>
</inkml:ink>
</file>

<file path=ppt/ink/ink2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8:32.110"/>
    </inkml:context>
    <inkml:brush xml:id="br0">
      <inkml:brushProperty name="width" value="0.05833" units="cm"/>
      <inkml:brushProperty name="height" value="0.05833" units="cm"/>
      <inkml:brushProperty name="fitToCurve" value="1"/>
    </inkml:brush>
  </inkml:definitions>
  <inkml:trace contextRef="#ctx0" brushRef="#br0">-3 257 7,'2'-47'28,"11"5"1,4 6 0,0 2-16,25-5-5,-1 18 0,12 2-4,-3 10 0,3-1-2,-2 12 0,-2-2 0,-4 12 0,-14 1-1,-9 4 0,-22-17 0,15 41 0,-22-20 0,-12 2-1,-4-1 0,-11 3 1,2 1-2,-6-3 1,0 1 0,2-11-1,2 6-1,6-11 0,-2 7-3,30-15-2,-34 17-6,34-17-10,0 0-7,0 0 0,0 0 1</inkml:trace>
  <inkml:trace contextRef="#ctx0" brushRef="#br0" timeOffset="-358.8006">84 164 12,'0'0'20,"0"0"-1,-4-26-1,4 26-2,0 0-2,0 0-2,0 0-1,-19 51-3,23-17-1,-8 19-1,8 5-1,-6 19-1,4-3-1,-2 7 0,2-8-1,4 5 0,1-11-1,-3-4-1,0-14 1,3-2-1,-3-15 1,2-4-2,-4-5 1,-2-23-1,-2 20-2,2-20 0,0 0-4,4-37-5,-4 37-12,-10-34-10,1 7 1,-1-12 0</inkml:trace>
  <inkml:trace contextRef="#ctx0" brushRef="#br0" timeOffset="561.601">763-37 14,'0'0'19,"0"0"1,0 0-2,0 0-2,0 0-2,0 0-2,4 43-2,-4-43-1,8 47-3,1-20-1,-9 12-2,10-9 0,-5 6-1,1-11 0,-2 1 0,-4-3-1,0-23 1,-6 28-2,6-28 1,0 0 0,-23-8-1,18-12 0,-5 1 1,3-4-1,1-5 0,4-6 0,4 0 0,4-2 0,3 4 0,-1 2 0,7-2 0,4 2 0,2 5 0,1 3 0,-1 5 0,0 4 0,5 1-1,3 5 1,1 1-1,-9 4-1,9 0-2,-30 2-4,49 0-10,-49 0-15,25 15 0,-25-15 1</inkml:trace>
  <inkml:trace contextRef="#ctx0" brushRef="#br0" timeOffset="936.0017">1278-103 3,'0'0'27,"13"-25"-1,-13 25-3,0 0-6,0 0-5,-22-13-4,22 13-1,-29 28-1,8-1-2,4-1 0,2 10-1,11-2 1,-1 2-2,12 3 1,1-1-1,11-10 0,0-1 0,7-9-1,-1-6 1,1-10-1,-3-4 0,2-10 0,-1-6 0,-5-7-1,-4-5 1,-3-2-1,-3 2 0,-5-4-1,-4 2 0,-6 5 0,-1 1-2,7 26-1,-23-38-5,-2 31-9,25 7-14,-30-17 0,30 17 0</inkml:trace>
  <inkml:trace contextRef="#ctx0" brushRef="#br0" timeOffset="1216.802">1522-147 19,'23'27'28,"-16"-10"2,-7-17-9,17 60-3,4-26-5,-11 19-4,14 1-1,-12 16-3,5-11-1,-2 12-1,2-3 0,-4-6-2,-7-9-1,1-2 0,-10-13-2,10-8-4,-20 2-11,13-32-15,-4 26-1,4-26 0,0 0 0</inkml:trace>
  <inkml:trace contextRef="#ctx0" brushRef="#br0" timeOffset="1544.4027">1556-50 12,'6'-19'27,"15"-4"1,7 6 2,4 6-16,27-6-6,-4 15 0,15-7-3,-6 14-1,6 1-1,-17 5-1,-6 4 0,-16 4-2,-14 0 1,-21 7-1,-11-1-1,-14 1 1,-8-1-1,-1 1 0,-8-7-1,3-2-1,1-2-2,14-13-5,-8 9-11,15-7-9,21-4 1,-21-15 0</inkml:trace>
  <inkml:trace contextRef="#ctx0" brushRef="#br0" timeOffset="2246.404">2550-74 29,'0'0'28,"-6"-23"2,6 23-12,-11-35-5,-8 23-5,11-8-3,-15 10-2,3-5-1,-11 11-2,9-1 1,-9 10-1,5-1 2,1 11-1,1-2 0,5 10 0,7 0 0,3 3 1,5 2-1,8-1 0,7 1 0,6-2-1,2-5 1,2 0-1,2-10 1,1-3-1,3-8 0,-3-2 0,-1-10 1,4 1-1,-1-8 0,-5 0 0,-2-3-1,-6 3 2,2-2-2,-15 21 2,15-24-2,-15 24 1,0 0 0,0 0 1,0 0 0,0 0 0,-7 37 0,11-14 1,9-2-1,4 5 0,-2-1 1,8-1-1,5-5-2,2-8 0,-7 4-1,9-20-6,-32 5-11,40 0-13,-21-8-1,0-5 2,-19 13-1</inkml:trace>
  <inkml:trace contextRef="#ctx0" brushRef="#br0" timeOffset="2698.8048">2900-138 21,'-6'-21'28,"6"21"2,-2-22-8,2 22-6,0 0-4,-9 30-5,16-8-1,-7 5-2,6 3-1,-2 8-1,3-10 0,-3 4 0,0-8 0,0-1-1,-4-23 0,5 26-1,-5-26 1,0 0 0,0 0 0,4-26-1,0 9 0,-2-9 0,5-1 0,-3-1 0,6-4-1,7-2 1,3 4 0,3-2 0,2 7 0,3 5-1,-1 10 2,3 3-1,-7 9 0,1 7 1,-3 6 0,-4 13 0,-2-3 0,-2 3 0,-1 4 0,-3 2 0,-1-2-1,5-2 0,-11-3 0,9-5-2,-11 1-2,0-23-3,4 32-10,-4-32-16,0 0-1,0 0 2,0 0-1</inkml:trace>
  <inkml:trace contextRef="#ctx0" brushRef="#br0" timeOffset="3151.2055">3469-76 25,'0'0'29,"0"0"0,21-7 1,-21 7-20,38-10-2,-17 8-3,7-13-1,-5 6-2,5-8 1,-5 0-1,0 0-1,-23 17 0,28-36 0,-28 36-1,11-28 0,-11 28 0,-22-23-1,-1 16 1,2 5 0,-9 2 0,3 7 0,-1 1 0,5 5 1,4 10 0,6 1 1,11 6 0,2 4 0,6 0 1,9 2 0,2 2-1,10-4 0,-1-2-1,6-6 1,0 0-2,-3-9 0,3-9-2,-7 1 0,14-16-2,-39 7-7,40-17-18,-40 17-4,40-25-2,-40 25 1</inkml:trace>
  <inkml:trace contextRef="#ctx0" brushRef="#br0" timeOffset="3712.8065">4096-232 20,'0'0'30,"0"0"3,-4-25 0,4 25-15,0 0-7,-13 30-2,13-30-4,0 51 0,5-19-2,-7 10 1,6-8-2,-4 7 0,2-3-1,-6-4 0,4-4 0,0-4 0,0-26-1,-7 27 1,7-27-1,0 0 0,0 0 0,-2-23 1,0-1-1,2-5-1,6-3 1,1-7 0,3 1-1,1 2 1,4-3-1,6 5 0,0 5 0,-2 5 0,0 7 0,-19 17 1,34-15 0,-34 15-1,30 19 1,-30-19 0,21 39 1,-10-12-1,-5 3 0,7 6 1,-5-2-1,1 1 0,-3-6 0,1-3-1,-3 0-1,-4-26-3,8 31-1,-8-31-8,0 0-13,26 3-7,-26-3-1,25-24 2</inkml:trace>
  <inkml:trace contextRef="#ctx0" brushRef="#br0" timeOffset="3915.6069">4588-189 35,'13'-17'31,"-13"17"1,0 0-10,19-26-5,-31 45-7,12-19-3,8 47-1,-6-17-2,-4 13-1,8-7 1,-6 7-3,5-5 0,3-6-2,-4-2-3,-4-30-4,9 40-19,-9-40-6,0 0-3,0 0 2</inkml:trace>
</inkml:ink>
</file>

<file path=ppt/ink/ink2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8:37.523"/>
    </inkml:context>
    <inkml:brush xml:id="br0">
      <inkml:brushProperty name="width" value="0.05833" units="cm"/>
      <inkml:brushProperty name="height" value="0.05833" units="cm"/>
      <inkml:brushProperty name="fitToCurve" value="1"/>
    </inkml:brush>
  </inkml:definitions>
  <inkml:trace contextRef="#ctx0" brushRef="#br0">13 29 28,'0'0'33,"0"0"0,0 0 1,-21 42-20,32-22-4,-16 24-3,16-8-3,-9 13-1,4-10 1,3 8-3,-1-13 0,3 2 2,-9-10-2,-2-26-1,4 32 1,-4-32 0,0 0-1,0 0 2,0 0-2,0-22-1,2 3 1,-6-11 1,4-2-1,-6-2 0,12 0-1,-4-2 0,11-7 1,10 3 0,-3 6-1,9 4 1,-3 4 0,10 5 0,-2 6-2,0-2 2,-5 17-2,1-4-1,-5 12-1,9-8-1,-17 13-2,17-13-2,-34 0-2,45 11 0,-45-11 0,38 13 1,-38-13 3,34 4 2,-34-4 5,23 0 4,1-9 4,-24 9 2,23-8 1,-23 8-1,0 0 1,8 27-3,-8-27-1,13 41-2,-7-16 1,-1 14-3,-1 3 0,0-1-1,5-5-2,-3 2 1,-2-3-3,5-10-2,-14 7-8,5-32-22,5 21-1,-5-21-1,0 0 0</inkml:trace>
</inkml:ink>
</file>

<file path=ppt/ink/ink2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8:37.679"/>
    </inkml:context>
    <inkml:brush xml:id="br0">
      <inkml:brushProperty name="width" value="0.05833" units="cm"/>
      <inkml:brushProperty name="height" value="0.05833" units="cm"/>
      <inkml:brushProperty name="fitToCurve" value="1"/>
    </inkml:brush>
  </inkml:definitions>
  <inkml:trace contextRef="#ctx0" brushRef="#br0">19 0 14,'0'0'11,"-19"2"-11,19-2-15</inkml:trace>
</inkml:ink>
</file>

<file path=ppt/ink/ink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7:15.332"/>
    </inkml:context>
    <inkml:brush xml:id="br0">
      <inkml:brushProperty name="width" value="0.05833" units="cm"/>
      <inkml:brushProperty name="height" value="0.05833" units="cm"/>
      <inkml:brushProperty name="fitToCurve" value="1"/>
    </inkml:brush>
  </inkml:definitions>
  <inkml:trace contextRef="#ctx0" brushRef="#br0">25 25 34,'0'0'24,"-7"-25"-1,7 25-4,0 0-5,-21-2-2,21 2-3,0 0-1,0 0-1,0 0 0,0 0-3,0 34 1,11-7 0,-1 18-1,12 6-2,-8 19 1,8 5 0,1 12 0,2 3-1,1 6-1,-3-7 1,-2-4-1,-2-4 1,0-6-2,-4-7 1,-4-8-1,-5-7 0,-6-6 1,0-2-1,-4-5 0,4-8 0,-2 0 0,0-9 0,2-23 0,-2 32 0,2-32-1,0 0 0,0 0-2,0 0-1,-2-34-6,2 34-23,-5-38-4,-3 12-2,10-12 1</inkml:trace>
  <inkml:trace contextRef="#ctx0" brushRef="#br0" timeOffset="-2667.6047">-425-271 10,'0'0'30,"0"0"2,0 0-9,0 0-5,-28 24-5,28-24-2,-33 34-2,13-15-2,-20 26-1,0-5 0,-19 15-1,1 3-2,-14 12 0,2-6 0,-4 4-2,0-6 0,6 0 0,6-5 0,9-10-1,9-4 0,3-9 0,18-8 0,2 1-1,6-10 0,15-17 0,-19 28-1,19-28-1,-13 23-2,13-23-6,0 0-19,0 0-7,0 0 0,22-2 1</inkml:trace>
  <inkml:trace contextRef="#ctx0" brushRef="#br0" timeOffset="-1170.0021">-1909 1084 15,'0'0'30,"33"-23"1,-3 12 0,6-12-23,-4 14-2,13-10-4,-3 8-4,-6-2-7,-2 1-21,2-1 0,-13 9 0</inkml:trace>
  <inkml:trace contextRef="#ctx0" brushRef="#br0" timeOffset="-1388.4024">-1702 562 2,'0'-19'31,"5"0"-1,-5 19-3,0 0-9,12-22-3,-12 22-5,7 28-1,-9 10-2,12-8-1,-6 24-2,5-1 0,-7 17 0,4-2-1,-6 9-1,5-9-1,-1-2 0,2 0-2,-2-10 2,-1-7-2,1-9 0,-2-2-1,2-10-1,-6-4 0,2-24-4,-6 34-6,6-34-22,0 0-1,0 0 1,0 0 1</inkml:trace>
  <inkml:trace contextRef="#ctx0" brushRef="#br0" timeOffset="-1747.2031">-1992 613 38,'0'0'26,"0"0"-3,-11-25-4,11 25-4,0 0-4,0 0-1,-8 23-2,6 7-2,10-2-1,-4 14-1,9 1-1,-7 19 1,1-3-2,-3 5 0,-2 2-1,-2-4 0,-4-2-1,0-3 1,-3-6-1,1-6 0,-3-7 0,5-8 1,-4-2-2,8-28 0,-7 32-1,7-32-1,0 0-3,0 0-5,0 0-20,0 0-5,22-19-1,-14-5 2</inkml:trace>
  <inkml:trace contextRef="#ctx0" brushRef="#br0" timeOffset="-5319.6093">97-3145 13,'-4'-25'30,"4"25"-3,-3-43-3,3 43-6,-8-19-4,8 19-2,-6 19-3,-3 22-1,15 1-1,-10 20-2,13 2 0,-5 21-1,7 0-2,-3 7 0,5-1 0,-3-5-1,1-14 1,4-4-2,-5-6 0,1-13 1,-5-6-1,-1-9-1,-3-7-1,2-7-1,-8 3-4,4-23-17,0 0-13,0 0-2,0 0 1</inkml:trace>
  <inkml:trace contextRef="#ctx0" brushRef="#br0" timeOffset="-5928.0104">-353-3196 13,'0'0'32,"0"0"-9,0 0-3,0 0-4,0 0-4,0 0-2,-13 41-1,13-41-1,3 53-4,5-15 1,-6 13-1,7 3 0,-5 12-1,2 4 0,1 0 1,-3-2-2,2 3 0,-4-10-1,-2 3 1,2-8-1,-2-5 0,3-9-1,-6-7 0,12-6 1,-7-5-2,-2-24 1,9 28-1,-9-28 0,0 0-2,0 0-1,17-24-6,-17 24-17,-13-25-9,6 3-2,7-10 1</inkml:trace>
  <inkml:trace contextRef="#ctx0" brushRef="#br0" timeOffset="-5662.8099">-310-2697 7,'0'0'29,"0"0"1,0 0-5,0 0-13,38-26 0,-38 26-4,53-13 0,-24 5-4,16-7 1,-15 8-2,12-8-1,-10 3-1,0 1 0,-3 0-1,-3 3-2,-3-3-1,-23 11-2,30-13-3,-30 13-7,0 0-7,19-8-11,-19 8 1</inkml:trace>
  <inkml:trace contextRef="#ctx0" brushRef="#br0" timeOffset="-4492.8079">-117-1830 9,'-3'-22'31,"3"22"-3,0 0-2,-2-21-7,2 21-3,0 0-5,-15 30-1,15-30-2,3 53-2,3-10 0,-6 16-2,11 3 0,-3 8-1,3 5-1,-5-3-1,5-1 0,-7-1 0,0-12 0,-2-5-1,0-6 0,0-11 0,-4-4-1,2-11 1,-2 1-2,2-22 0,0 0-3,0 0-6,0 0-24,0 0-2,0 0-1,0 0 1</inkml:trace>
  <inkml:trace contextRef="#ctx0" brushRef="#br0" timeOffset="-3775.2065">69-727 16,'0'0'32,"0"-21"0,0 21-7,-10-26-8,-9 22-5,10-24-3,-14 22-2,23 6-3,-47-17 0,22 15-2,-7 17-1,-4 2 1,-5 13 0,7 10-1,-2 15 0,7 7 0,5 9 1,10 3-1,7 1 1,18-3-1,10-6 0,13-8 0,2-11 0,9-13 1,5-11-1,8-12 0,-3-11-2,0-15 1,2-4-1,-6-9-1,-4-6-2,-7 6-4,5-14-7,-22 18-20,-6-4-2,-4 7 1,-7 0 0</inkml:trace>
  <inkml:trace contextRef="#ctx0" brushRef="#br0" timeOffset="1123.202">86 17 23,'0'0'20,"0"0"-1,0 0-1,0 0-1,0 0-3,-23 6-3,23-6-1,0 0-2,0 0-2,0 0-2,0 0 0,0 0-1,15 19 0,-15-19 0,29 26 0,-14-7 1,6 2-1,-4 9 0,9-4-1,-1 8 1,1-4-1,-3 8-1,-2 0 1,9 7-1,-2 4 0,1 4 1,-1-2-1,-1-2-1,1 3 1,-1-1 0,-1-7-1,-3-3 1,-4-7 0,-4 0-1,-2-6 1,0-1 0,-3-3-1,-1-3 1,-1-2-2,-8-19 2,11 30-1,-11-30 0,6 22-1,-6-22 2,0 0-1,0 0 0,0 0 0,0 19 1,0-19-1,0 0 0,0 0 0,0 0 0,0 0 0,0 0-1,0 0 2,0 0-2,0 0 1,0 0 0,0 0 0,0 0 0,-21 0 0,21 0-1,0 0 1,0 0 0,-19 4 0,19-4-1,-28 13 1,28-13-1,-38 32 1,11-13 0,1 6 0,-4 3 0,5 6 0,8-2 0,-8 2 0,5-6 0,8 2 0,3-3 0,-1-3-1,3-3 1,-1-2 0,8-19-1,-11 24 1,11-24-1,0 0 1,0 0-1,-23 13 1,23-13-1,0 0-1,0 0-1,0 0-2,-2-28-7,2 28-20,0 0-5,0 0-1,-9-24 1</inkml:trace>
  <inkml:trace contextRef="#ctx0" brushRef="#br0" timeOffset="3900.0069">95 130 22,'0'0'20,"-5"-26"-3,5 26-1,0 0-1,0 0-2,0 0-1,0 0-2,13 26-1,-11 8-2,17-2-1,-6 23-1,15-2 0,-7 15-2,9 1 0,-3 3-1,5-4-1,-2 0 1,-3-6 1,-1-6-3,-1-7 1,-8-7-1,0-8 1,-4-6-1,-7-7 1,-6-21-1,6 28 0,-6-28 0,0 0 1,0 0-1,-25-13 0,25 13 1,-34-36-1,15 8 0,-6-4 0,-9-8-1,6-7 1,-6-4 0,4-7 0,1 1 0,1-3 0,7-2 0,2 3 0,8 12 0,3 4 0,6 11 0,6 13 1,-4 19-1,23 2 1,-4 22 0,13 10 0,-6 13-1,5 10 2,1 5-2,2 4 1,0 2 0,-11-2 0,1-13 0,-5 5-1,-2-15 1,-2-9-1,-7-11 0,-8-23 0,4 26 1,-4-26-2,0 0 1,-21-22 1,2 1-2,6-9 1,-6-4 0,-8-13 0,-1-2-1,3-8 1,-5-5 0,4 4 0,5 3 0,-2 4-1,6 6 1,9 18-1,5 7 1,3 20 0,0 0 0,26 43 0,-7-5 0,2 18 0,5 1 0,-9 11 1,10-4 0,-10-2 0,-6 0-1,4-11 0,-5-6 1,-6-11-1,-4-4 0,0-30 0,-10 29-1,10-29 1,0 0 0,0 0 0,-19-23 0,14 0 0,-1-7 0,2-4 0,0-5-1,1 1 1,-3-2 0,8-1-1,-6 11 0,4 7 1,0 23 0,0 0-1,0 0 1,0 0-1,11 49 1,-11-4 0,6 1 1,-2 1-1,-6 4 1,8-6-1,-3-4 0,-1-7 0,-2-4 0,2-11 0,-2-19 0,0 25 0,0-25 0,0 0 0,13-25 0,-13 25 1,12-41-2,-8 16 1,5-7 0,-1 2 0,1 6 0,-1 1 0,-8 23-1,13-28 1,-13 28 0,0 0 0,0 0 0,7 30-1,-14-6 1,-1 5 0,-3 3 0,-2-2 0,1 0 0,1-7 0,0 1 0,11-24 1,-12 25-1,12-25 0,0 0 0,0 0 0,0 0 0,19-32 0,-11 11 0,3-2 0,4-3 0,-3-2 0,-1 1-1,6 3 1,-2 5-1,-15 19 1,23-28 0,-23 28-1,0 0 1,0 0 0,-4 39-1,-13-7 1,2 4 0,-4 0 0,2 7 1,-2-5-1,2-2 0,2-4 0,7-12 0,8-20 0,-9 31 0,9-31 0,0 0 0,0 0 0,0 0 0,0 0 0,0 0-1,0 0 2,0 0-2,0 0 1,13-21 1,-13 21-1,0 0 0,0 0 0,21-13 0,-21 13 0,0 0 0,0 0 0,0 0 0,19 3 0,-19-3-1,0 0 2,0 0-1,0 0 0,0 0-1,9 21 1,-9-21 1,0 0-1,0 0 0,0 0-1,0 0 1,19-26 0,-19 26 0,6-27 0,-6 27 0,13-39 0,-5 14 0,1-1 0,1-2 0,-1 5 0,6-5 0,-7 1-1,3-3 0,-1 6 1,-1 1-1,-1 2 1,1-1-1,-3 3 1,1 0-1,-7 19 1,14-24-1,-14 24 0,5-23 1,-5 23-1,0 0 1,4-17-2,-4 17 2,0 0 0,0 0 0,0 0-1,0 0 1,21 2-1,-21-2 1,0 0 0,0 0-1,13 24 1,-13-24 0,0 0 0,0 0-1,0 0 1,0 0 0,0 0-1,0 0 1,0 0 0,0 0 0,-19-9-1,19 9 1,-17-17 0,17 17 0,-23-28 0,6 7 0,0 0 0,0-3 1,-5-3-1,1-1 0,2 2 0,0-4 1,2 5-1,4 1 1,13 24-1,-19-31 0,19 31 1,0 0-1,0 0 0,0 0 1,0 0 0,26 34-1,-9-9 2,-2 9-1,10 0 0,-2 11 0,-2-7 0,5 3 0,-7-3-1,2 1 1,-8-5-1,-2-7 1,-3-3-1,-2-5 0,-6-19 0,9 21-1,-9-21 1,0 0 0,0 0 0,0 0 0,-9-23 0,9 23 0,-12-38 0,3 16 0,-6-1-1,1-3-1,1 3-3,2 1-2,-14 20-12,25 2-17,-30-21 0,30 21 1</inkml:trace>
  <inkml:trace contextRef="#ctx0" brushRef="#br0" timeOffset="12356.2218">-58 1783 3,'4'-26'29,"-4"26"0,0-21-7,7 4-3,-7 17-4,0 0-3,0 0-2,-3-26 0,3 26-3,0 0 0,-4 30 0,4-30-2,11 47-1,-1-11-1,-3 15 1,-1 1-2,0 9 0,1 1 0,-7 6-2,8-6 1,-6-4 0,1-5 0,-3-8-1,8-11 0,-4-2 1,3-9-1,-7-23 0,10 32 0,-10-32-1,0 0 0,0 0-2,0 0 0,0 0-3,0 0-6,2-30-23,-2 30-1,-4-38-3,4 19 3</inkml:trace>
  <inkml:trace contextRef="#ctx0" brushRef="#br0" timeOffset="12980.2229">447 1806 29,'-11'-40'31,"15"16"-2,-4 24-7,-4-49-5,4 49-4,-13-32-3,13 32-2,0 0-2,-29 3 0,29-3-2,-11 46 0,11-12 0,-6 24-1,10 0-1,-6 10 0,10 2 0,-1 5 0,-1-12-1,0 6 0,3-14 0,-3-6-1,1-6 0,-1-14 0,-2-3 0,-4-26 0,7 34-1,-7-34-1,0 0 0,0 0-3,0 0-7,0 0-26,4-25 1,2 5-2,-4-3 2</inkml:trace>
  <inkml:trace contextRef="#ctx0" brushRef="#br0" timeOffset="12637.0223">40 2094 5,'0'0'30,"0"0"2,0 0 1,31-21-15,-31 21-2,45-15-6,-18 13-1,14-13-2,-9 6-2,12-4 1,-2 5-4,1-5 0,-3 2-2,-6 5-1,-2-3-1,-9 7-2,3-8-3,-26 10-6,19-9-12,-19 9-9,0 0-1,0 0 1</inkml:trace>
</inkml:ink>
</file>

<file path=ppt/ink/ink3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8:38.022"/>
    </inkml:context>
    <inkml:brush xml:id="br0">
      <inkml:brushProperty name="width" value="0.05833" units="cm"/>
      <inkml:brushProperty name="height" value="0.05833" units="cm"/>
      <inkml:brushProperty name="fitToCurve" value="1"/>
    </inkml:brush>
  </inkml:definitions>
  <inkml:trace contextRef="#ctx0" brushRef="#br0">-4 89 18,'6'-28'31,"-2"2"1,-4 26 2,15-36-20,-15 36-1,0 0-4,4 53-2,5-18-2,-9 20 0,8 2-1,-5 14-1,9 1-1,-8 5-1,5-9 0,6 2 0,-7-8 0,3-9-2,-3-1 0,1-14-1,-7-6 0,11-11-3,-20 5-5,7-26-12,0 0-13,0 0-1,0 0 1</inkml:trace>
</inkml:ink>
</file>

<file path=ppt/ink/ink3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8:38.568"/>
    </inkml:context>
    <inkml:brush xml:id="br0">
      <inkml:brushProperty name="width" value="0.05833" units="cm"/>
      <inkml:brushProperty name="height" value="0.05833" units="cm"/>
      <inkml:brushProperty name="fitToCurve" value="1"/>
    </inkml:brush>
  </inkml:definitions>
  <inkml:trace contextRef="#ctx0" brushRef="#br0">0 226 44,'0'0'32,"0"0"-6,39-7-5,-39 7-7,38-2-4,-38 2-3,55-9-2,-21 3-1,10-7-1,1 1-1,-5-3 1,0 0-2,1-2 0,-3-3 0,-17 1-1,-4 0 0,-11 0 0,-6 19 1,-12-34-1,-10 23 0,-7 3 1,-14 8-2,3 6 1,0 11 1,4 7-1,4 8 0,6 6 1,10 7 1,18-5-2,15 3 3,8-5 0,5-4-2,6-6 2,6-5-1,7-6 0,4-6-1,0-7 0,2-6 0,7-2-2,-3-5 0,-8 5-4,10-13-5,-25 15-27,1-15-1,-18 4 0,-5-6 0</inkml:trace>
</inkml:ink>
</file>

<file path=ppt/ink/ink3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9:03.528"/>
    </inkml:context>
    <inkml:brush xml:id="br0">
      <inkml:brushProperty name="width" value="0.05833" units="cm"/>
      <inkml:brushProperty name="height" value="0.05833" units="cm"/>
      <inkml:brushProperty name="fitToCurve" value="1"/>
    </inkml:brush>
  </inkml:definitions>
  <inkml:trace contextRef="#ctx0" brushRef="#br0">50 82 11,'-24'9'22,"24"-9"-1,0 0-4,0 0 1,-27 6-5,27-6-2,0 0-3,21-11-1,-21 11-1,38-12 0,-10 12-2,10-9-1,9 7 0,1-5-1,1 7 0,4-8 0,-2 8 0,2-2-1,-8-5 0,-1 5-1,-2-4 1,-3 2-1,-10-9 0,-1 11-4,-3-9 0,-25 11-4,34-8-12,-34 8-13,0 0-2,22 2 2</inkml:trace>
  <inkml:trace contextRef="#ctx0" brushRef="#br0" timeOffset="951.6017">1337-184 15,'0'0'26,"0"0"-5,19 32-4,-19-32-3,19 17-4,-19-17-2,0 0-1,28 23-1,-28-23-2,0 0 1,0 0-2,0 0 1,0 0-2,0 0 0,-9-23 0,1 4 0,-3-1-1,-2-5-1,-6 1 1,4 1-1,-8-3 0,-2 7 0,-3 4 0,3 7 0,-7 4 0,-2 12 0,-2 9 1,-2 9-1,-5 12 2,7 7-1,9 10 1,3 5 0,9 4-1,13-3 1,15 8 0,8-5-1,7-5 0,12-8-1,7-6 0,-5-9 0,3-4 0,-1-15 0,-1-6 0,-1-11-1,1-4 0,-3-11 0,2-4-2,-6-5-1,11-10-4,-19 21-16,3-17-9,-5 3-2,-7 1 2</inkml:trace>
  <inkml:trace contextRef="#ctx0" brushRef="#br0" timeOffset="2199.6039">1755-431 25,'0'0'19,"0"0"0,0 27-3,0-27-2,0 0-2,32-8-2,-32 8 0,40-36-3,-19 14 0,17-18-3,-4-5 1,13-10-3,-5-1 0,5-8 0,-1 5-2,-3-1 1,-7 7-1,-4 8-1,-9 7 0,-6 12 0,-4 3-1,-13 23-3,2-19-2,-2 19-6,0 0-13,0 0-7,0 0 0,0 0 1</inkml:trace>
  <inkml:trace contextRef="#ctx0" brushRef="#br0" timeOffset="1794.0032">1574-676 22,'0'0'17,"-19"23"-2,19-23 0,0 0-2,0 0 0,0 0-3,0 0-1,0 0-1,11-23-1,-11 23-1,32-39-2,-13 14 0,11-14-2,6 1 1,6-11-2,0-2 1,1-2-1,6-5 0,-9 5-1,4 0 0,-10 6 0,-10 4-1,-7 13 0,-2 7-1,-15 23-2,12-19-2,-12 19-3,0 0-8,-6 32-14,6-32-1,-11 34 1</inkml:trace>
  <inkml:trace contextRef="#ctx0" brushRef="#br0" timeOffset="2792.4049">2527-1906 5,'-28'-10'24,"28"10"2,-30-9-13,7 28 0,4 7-3,-4 17-3,1 3-1,1 20 0,11-4 0,-7 15-1,12-7-1,1-6-1,17-4 0,-5-3 0,14-18-1,-1-5 0,8-15 0,1-6 0,4-15 0,-2-5 0,0-10 0,-3-13 0,1 1-1,-4-14 0,-5-2 0,-11-4 0,-1 2-1,-9-4 0,-7 4 0,-1 0 0,-9 9-2,-6-5 0,-3 16-2,11-7-4,-10 17-11,25 17-14,-25-17-1,25 17 1</inkml:trace>
  <inkml:trace contextRef="#ctx0" brushRef="#br0" timeOffset="3634.8064">1895 291 32,'0'0'23,"0"0"-1,0 0-4,0 0-5,0 0-1,0 0-3,0 0-1,0 0-2,17 28 0,12-9-2,-3 13-1,14-5 0,2 14-1,5-7 0,0 4-1,-3-4-1,-3 0 0,-7-4-1,-5-2-1,-10-2 1,5-7-2,-16 2-2,-8-21-1,17 23-6,-17-23-18,21-2-5,-21 2 2,0 0 0</inkml:trace>
  <inkml:trace contextRef="#ctx0" brushRef="#br0" timeOffset="4851.6085">2739 587 21,'0'0'24,"-9"-23"-4,9 23-2,0 0-3,-15-20-3,15 20-2,-12 26-1,-3 6-2,11 0-2,-7 19 0,9 2-1,-9 13 0,9 0-1,-6 2-2,10-4 1,0-2-1,2-9 0,-2-4-1,2-8 0,3-7 0,-5-11 0,0 1 0,-2-24-2,2 23 0,-2-23-1,0 0-3,0 0-4,0 0-9,0 0-14,2-30-1,-2 30 1</inkml:trace>
  <inkml:trace contextRef="#ctx0" brushRef="#br0" timeOffset="5070.0089">2601 1000 26,'0'0'28,"19"-19"0,6 4-15,1 15-2,16-13-5,-6 11-3,13-11-1,-6 7 0,3-2-2,-3 1 0,-12 1-1,3-3-3,-12 7-3,1-13-6,-23 15-12,0 0-3,23-15-2</inkml:trace>
  <inkml:trace contextRef="#ctx0" brushRef="#br0" timeOffset="5366.4092">3076 589 17,'-4'-19'29,"4"19"2,-22-2-10,22 2-2,-8 34-8,14-11-3,-10 24-1,8 0-1,-4 19-2,5-4 0,-1 8-1,0-2-2,-4-2 1,2-6-1,-4-5-1,6-10 0,-4-2 0,2-9 0,1-11-1,-6-1-1,3-22 0,7 25-2,-7-25-5,0 0-14,0 0-10,0 0-3,13-19 3</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5:29:13.824"/>
    </inkml:context>
    <inkml:brush xml:id="br0">
      <inkml:brushProperty name="width" value="0.05833" units="cm"/>
      <inkml:brushProperty name="height" value="0.05833" units="cm"/>
      <inkml:brushProperty name="fitToCurve" value="1"/>
    </inkml:brush>
  </inkml:definitions>
  <inkml:trace contextRef="#ctx0" brushRef="#br0">0 0 0,'0'0'0,"0"0"0,0 0 0,0 0 0,0 0 0,0 0 0,0 0 0,0 0 0,0 0 0,0 0 0,0 0 0,0 0 0,0 0 0,0 0 0,0 0 0,0 0 0,0 0 0,0 0 0,0 0 0,0 0 0,0 0 0</inkml:trace>
  <inkml:trace contextRef="#ctx0" brushRef="#br0" timeOffset="1092.0019">494-106 0,'0'0'0,"0"0"0,0 0 0,0 0 0,0 0 0,0 0 0,0 0 0,0 0 0,-20-22 0,20 22 0</inkml:trace>
</inkml:ink>
</file>

<file path=ppt/ink/ink3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8:54.449"/>
    </inkml:context>
    <inkml:brush xml:id="br0">
      <inkml:brushProperty name="width" value="0.05833" units="cm"/>
      <inkml:brushProperty name="height" value="0.05833" units="cm"/>
      <inkml:brushProperty name="fitToCurve" value="1"/>
    </inkml:brush>
  </inkml:definitions>
  <inkml:trace contextRef="#ctx0" brushRef="#br0">7512-1616 21,'0'0'22,"0"0"-4,0 0-3,0 0-1,-19-8-4,19 8-2,0 0-1,0 0-2,0 0-1,0 0-1,0 0 0,0 0 0,0 0-1,0 0 1,0 0 0,0 0-1,0 0 1,0 0-1,0 0 1,-6-22-1,6 22 0,0 0-1,0 0 1,23 0-1,-23 0 0,36 5 0,-10-3 0,6-4 0,6 2 0,0 0 0,2 2 0,5-2 0,-3 0 0,-1 0-1,-1-2 2,-4 2-2,-11-5 0,3 5 0,-7 0 0,-21 0 0,26-2 0,-26 2 0,0 0 0,0 0 0,0 0 0,0 0 0,0 0 0,0 0-2,0 0-2,0 0-4,0 0-21,0 0-5,0 0-2,0 0 1</inkml:trace>
  <inkml:trace contextRef="#ctx0" brushRef="#br0" timeOffset="22323.6389">9368-1533 16,'0'0'26,"0"0"-7,0 0 2,-8-19-5,14-7-4,-6 26-3,-23-40-1,4 21-2,8-13-1,-8 11-1,-4-11-2,-3 2 0,3-2-1,-7 6 0,5 16 0,-5 7 0,-8 6 0,2 14 0,-5 8 0,1 22 1,-4 13 0,3 16 0,7-5-1,11 8 1,6 6 0,13-2-1,10-6 0,15-5 1,9-14 0,10-9-2,7-11 1,4-15-1,6-12 1,0-9-1,-1-10 1,-1-9-2,-4-3-1,0-7-2,-15 5 0,6-14-5,-42 36-10,40-40-16,-40 40 0,28-39 2</inkml:trace>
  <inkml:trace contextRef="#ctx0" brushRef="#br0" timeOffset="22963.2403">9646-1239 14,'-21'9'28,"21"-9"0,0 0 2,0 0-19,0 0-1,0 0-3,29-32-2,-9 21-1,5-6-1,-2 9 0,7-5 0,-2 11-1,3 0 0,-12 10-1,3 1 0,-12 12 0,-1 9 0,-18 8-1,-1 11 1,-16 2-1,-6 7 1,-4 1-1,-4 1 0,4-5 2,-2-8-1,4-6 0,8-9-1,12-2 2,7-9-1,7-21 0,11 19 0,-11-19 0,44 9 0,-12-9-1,4 0 1,2 0-1,7-3 2,2 3-2,-1 0 1,1 0 0,-7 0-3,1-2 0,-8 2-2,8-8-4,-41 8-15,46 0-10,-46 0-2,28-19 1</inkml:trace>
  <inkml:trace contextRef="#ctx0" brushRef="#br0" timeOffset="23478.0412">10333-1814 19,'-13'-32'28,"13"32"-7,0 0 1,0-23-5,-10 44-3,10-21-2,-5 45-1,3-11-3,-8 28-2,8-5-2,-7 24 0,7-6 0,-2 8-2,2-5-1,4-3 0,4-9 0,1-11-1,-3-8 1,2-10-1,0-8 0,1-9-1,-7-20-1,0 0-3,4 19-1,-4-19-5,0 0-14,0-28-9,0 28-1,-8-43 2</inkml:trace>
  <inkml:trace contextRef="#ctx0" brushRef="#br0" timeOffset="23899.2419">10252-1364 25,'17'-28'29,"-17"28"0,43-19 2,-3 2-21,-2 12-3,11-5-3,4 3-2,6-5-1,1 3-1,-9-2-1,2-6-2,-15 2-4,6-10-1,-18 10-3,6-15 1,-26 11-1,13-15 1,-19 8 3,0-10 4,0 4 5,-8 4 4,8 1 4,0 27 0,-15-34 2,15 34 0,0 0-1,-30 38 0,30-6-3,-10 28 0,7-7-3,-5 26 0,6-11-1,0 11-2,2-3 0,0-3-1,2-7 0,0-11-1,0-4 0,4-10-2,-6-5-1,7-13-3,-18 7-11,11-30-16,2 22-2,-2-22 0,0 0 1</inkml:trace>
  <inkml:trace contextRef="#ctx0" brushRef="#br0" timeOffset="24788.4435">11410-1386 13,'0'0'28,"0"0"0,19-8-6,-19 8-4,0 0-6,24-17-2,-24 17-1,0 0-3,-28 2 0,3-6-2,-7 10-1,-2-6-1,-10 8-1,5-5 1,-3 3-2,2-4 1,4 4-1,10-3 0,5-3 0,2 2 1,19-2 0,-26 6-1,26-6 1,0 0-1,-25 24 2,25-24-1,-4 27 0,4-27 0,2 32 0,-2-32 0,13 32-1,-13-32 1,23 32-1,-23-32 1,23 26-1,-23-26 0,26 25 0,-26-25 1,25 19-1,-25-19 1,30 9-1,-7-9-1,5 0 1,1-2 0,-1-2 0,10-1-1,0 5 2,5 5-2,-3 1 1,5 5 1,-9 6-1,-2 4 1,-1 2-1,-9 5 0,-9 0 1,-13 4-1,-9 0 1,-10 0-1,-8-3 0,-13 3 0,-7-4 0,-6-2 0,0-7-1,-2-2-1,13-6 0,-11-3-3,22-14-8,-5 12-20,34-6-1,-39-28-2,35 9 2</inkml:trace>
  <inkml:trace contextRef="#ctx0" brushRef="#br0" timeOffset="25507.0448">12231-1710 11,'13'-29'29,"-13"5"-1,0 24 3,-13-32-19,17 2-1,-23 18-4,7-10-3,-16 14-1,-2 6-1,-10 17 2,-2-5-2,-9 22 1,2 4 1,-6 18 0,19-1-1,2 15 1,15-2-1,12 4-1,18 3 1,6-3-2,15-4 0,10-4-1,5-9 1,2-8-1,-1-13 1,-5-7-1,1-7 0,-1-10-1,-7-8 0,-2-8-3,-9-1 0,9-17-6,-34 26-10,34-42-13,-19 14-2,4-2 2,-6-2 0</inkml:trace>
  <inkml:trace contextRef="#ctx0" brushRef="#br0" timeOffset="26021.8457">12473-1362 31,'0'0'31,"-4"-26"2,4 26-2,29-25-19,-29 25-4,45-18-4,-7 12-2,11-7-1,0 1 0,4-3-2,0 4 0,-2-2-2,2-2-2,-13 7-4,4-14-5,-44 22-5,49-19-7,-49 19 1,36-23 3</inkml:trace>
  <inkml:trace contextRef="#ctx0" brushRef="#br0" timeOffset="25803.4453">12498-1701 31,'0'-38'30,"5"6"3,-5 32-12,4-32-4,-4 32-6,0 0-2,2 44-2,2-10-1,-2 22 0,0-1-2,1 13-1,-1 1-1,-4 1-1,6-6 0,-4 2 0,4-13 0,-8-4-2,10-8 0,-6-12 0,0-5-1,0-24-3,2 34-2,-2-34-8,0 0-20,21-21 0,-21 21 1,0-41 0</inkml:trace>
  <inkml:trace contextRef="#ctx0" brushRef="#br0" timeOffset="26318.2462">13090-1710 39,'2'-32'22,"-8"0"-1,14-10-2,-23 14-5,20-12-4,-20 21-2,19-11-1,-4 30 0,0 0-1,-28 10 0,24 16 0,-11 21 0,7 4-2,2 17 0,3 5-1,-3 7-1,2 6 0,0-10-1,4-3-1,4-1 0,-2-8 0,0-13 0,-6-4 1,6-13-2,-4-6 0,2-28-1,4 34-1,-4-34-3,0 0-11,0 0-19,0 0 1,2-34-2,-2 8 2</inkml:trace>
  <inkml:trace contextRef="#ctx0" brushRef="#br0" timeOffset="26848.6472">13658-1797 10,'-6'-43'28,"6"43"1,-28-29 1,28 29-16,-46 2-3,46-2-3,-55 40-1,33-12-2,-11 25 0,16-2 0,-5 22 0,18-7-2,6 6 1,7-4-1,8 5-2,8-11 2,5-5-1,2-10-1,4-9 0,2-16 0,4-7 0,3-15 1,4-15-2,-5-7 1,7-10 0,-9-10-1,1-9 0,-20-9 0,-2 2-1,-12-8 0,-13 3 0,-11-4-1,-13 10 0,-6-5 0,-2 7-2,-8 21 1,10-3-1,-11 27-5,28-14-12,-8 24-13,25 0 0,-19 20 1</inkml:trace>
  <inkml:trace contextRef="#ctx0" brushRef="#br0" timeOffset="38689.068">8664 1068 18,'9'-27'31,"3"1"0,14-4 1,20-6-23,-5 13-1,24-3-2,-5 9-2,8 2 0,-5 11-1,-3 6-1,-7 11 0,-11 0-1,-14 8 0,-9 2 0,-17 7-1,-13 2 0,-16 2 1,-7-4-1,-11 2 0,-4-2 0,1-2 0,-1-5-1,2-4 0,5 0-2,14-12-2,1 5-8,27-12-18,0 0-2,-11-21 0,11 21 1</inkml:trace>
  <inkml:trace contextRef="#ctx0" brushRef="#br0" timeOffset="38330.267">8774 956 23,'-17'29'32,"13"-1"1,2 8-1,-6 13-19,20 0-6,-10 19 0,9-8-2,-7 10-2,7-4-1,-5 0 0,1-10 0,-5-1-1,-2-10-1,0-7 1,0-4-2,2-14 0,-2-20-1,-2 19-4,2-19-3,0 0-16,0 0-8,-15-39-2,6 16 2</inkml:trace>
  <inkml:trace contextRef="#ctx0" brushRef="#br0" timeOffset="39219.4689">9442 847 17,'0'0'30,"0"0"0,19-17-1,-19 17-16,0 0-1,0 0-4,15 21-3,-15 0 0,13-1-2,-9 9 0,7-1 0,-1 6-1,-3-4 0,1 2 0,-1-6-1,-7-1 0,0-6 0,0-19 0,-2 28-1,2-28 2,0 0-1,-28 9-1,28-9 0,-11-22 0,11 22 0,-10-38 0,8 12 0,4-1-1,4-7 2,5-5-2,4 5 1,2-2 0,6 2 0,4 2 0,-1 2 0,6 4 0,2 9-2,-3 0 2,1 7-1,4 1 0,-6 5-1,2 0-1,-9 8-2,17-8-5,-40 4-16,39 21-7,-39-21-2,31 13 3</inkml:trace>
  <inkml:trace contextRef="#ctx0" brushRef="#br0" timeOffset="39609.4695">10242 772 36,'0'0'30,"0"0"0,-19-19-11,19 19-11,-26 13 0,26-13-4,-29 34-1,14-8-1,2 8 1,5 2 0,1 0 0,7 2 0,0 1 0,11-12 0,2 1 0,6-11-1,2-4 1,9-11-1,-3-4 0,5-11-1,2-4-1,0-2 0,-7-2-1,-1-9 1,-7-2-2,-6 2 0,-7 2 1,-10 3 0,-7-1 0,-10 3-1,2-1 0,-7 9-2,7-2-1,-13 13-5,32 4-17,-25-21-7,25 21 2,0 0 0</inkml:trace>
  <inkml:trace contextRef="#ctx0" brushRef="#br0" timeOffset="40186.6706">10600 945 43,'0'-34'32,"13"2"0,-5 4-13,29-10-9,-6 21-2,16-11-2,4 13-2,8 2-1,1 7-1,-3 4 0,-4 8 0,-2 3 0,-11 8-1,-4 2-1,-12 2 1,-10 7-1,-12 0 0,-12 1 0,-9-1 0,-11 0 0,-4-3 0,-10-1-1,3-3 0,-7-8-1,14-5-4,-11 7-13,20-15-13,1 3-3,24-3 3,0 0-2</inkml:trace>
  <inkml:trace contextRef="#ctx0" brushRef="#br0" timeOffset="39874.67">10660 734 39,'27'28'33,"-31"-5"2,8 1-1,-21 25-22,32-15-4,-13 17-2,13 0-1,-2 6-3,4-1 0,-2-3-1,-3-2 0,5-4 0,-8-6-2,-1-1 0,-6-10 0,3-7-2,-14-4-4,9-19-6,0 0-20,0 0-1,-19 0-1,13-23 1</inkml:trace>
  <inkml:trace contextRef="#ctx0" brushRef="#br0" timeOffset="41060.272">11639 785 25,'7'-21'27,"-7"21"1,-7-26-11,7 26-6,-27-19-3,4 17-4,3-4-1,-9 10-1,5 0 1,-7 9 0,9 2 1,-5 12-1,12-1 1,-2 8 0,11 0-1,-1 2-1,12-6 0,3 4-2,7-8 1,-2-3-1,-13-23 1,31 24-1,-9-22 1,-22-2-1,36-15 1,-36 15 0,36-30-1,-19 7 1,-5-9-1,1 4 0,-7 0 0,3 1 1,-7-3 0,0 11-1,-2 2 1,0 17 0,0 0 1,0 0-1,0 0 1,0 0 1,15 32-1,0-7-1,0-4 0,8 9 1,3-2-2,-3-7 1,4 5-1,1-3-1,-3-10-1,1-4-1,-7 5-3,9-14-4,-28 0-11,29 9-13,-29-9-1,28-11 2,-28 11 0</inkml:trace>
  <inkml:trace contextRef="#ctx0" brushRef="#br0" timeOffset="41512.6729">11964 768 22,'0'0'29,"2"-19"2,-2 19-8,0 0-5,-8 23-5,8-23-4,6 45-2,2-19-1,-10 12-2,7-6-1,-10 4-1,5-8 1,-4 4-3,4-13 2,0-19-2,0 0 0,0 0 0,0 0 1,0 0-1,13-17 0,-3-9 1,-1-1-1,4-3 0,-3-2 0,11 0 0,-2-2 0,7 2 0,1 8-1,3 1 1,2 6 0,4 8-1,0 7 1,0 4 0,-4 13 0,-2 5 1,-11 9 0,-2 8-1,-5-1 1,-3 4-1,4-4 0,-7 1 0,2-3 0,-5-9-2,5-5-1,-8-20-4,6 27-7,-6-27-19,0 0-2,20 2 1,-20-2 0</inkml:trace>
  <inkml:trace contextRef="#ctx0" brushRef="#br0" timeOffset="42386.2745">12971 794 9,'0'0'28,"0"-34"1,0 34 1,-27-20-18,27 20-2,-36-19-2,12 13-3,-10 12 0,-2-2-1,-2 13 1,4-2-1,0 9 0,9 4 0,2 1-2,8 3 1,6 0-1,13-2-1,13-2 0,5 4-1,-1-13 0,4-4-1,1-7 1,3-6 0,-3-2-1,4-8 1,-9-9 0,0-7 0,0-1 0,-6-3 0,2 1 0,-4-5-1,-3 4 2,-5 0-1,-5 28 0,0-34 0,0 34 0,0 0 0,0 0 0,0 0 1,-7 24 0,9-3 0,11 4 0,-2 1-1,6 0 0,4-7 2,4 4-2,1-4 0,1-10-3,-1-1 1,3-18-2,-7 12-2,16-19-2,-38 17-3,46-34 0,-46 34-1,39-51 2,-37 23 0,17-10 3,-15-11 3,-6-3 4,10-9 4,-18-5 1,12-7 2,-11 3 1,20-5 0,-22 18 0,20-3-1,-20 24 0,13 2 0,-2 34 0,0 0-1,-12 30 0,16 6 0,-6 23-1,15 8-1,-9 16-1,17 0 0,-8 8-1,10-8-1,-8 3 0,2-16 0,-9-4-2,1-17 2,1-6-2,-7-11 0,3-9-1,-8-2-1,2-21-4,0 0-16,0 0-12,0 0-2,-19-17 1,19 17 0</inkml:trace>
</inkml:ink>
</file>

<file path=ppt/ink/ink3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9:48.067"/>
    </inkml:context>
    <inkml:brush xml:id="br0">
      <inkml:brushProperty name="width" value="0.05833" units="cm"/>
      <inkml:brushProperty name="height" value="0.05833" units="cm"/>
      <inkml:brushProperty name="fitToCurve" value="1"/>
    </inkml:brush>
  </inkml:definitions>
  <inkml:trace contextRef="#ctx0" brushRef="#br0">110 26 7,'-19'0'9,"19"0"1,-23 6 0,3-4 0,20-2 0,-25 6 2,25-6-1,-25 3 0,25-3-1,0 0-1,0 0-1,0 0 0,0 0-2,0 0-1,0 0 0,40 4-1,-8-8-1,-1 4 0,18-9 0,6 9 0,9-6-1,4 4 0,8-7-1,-2 5 1,11-3-1,-15 5 0,7-2-1,-12 8 0,-1-4 0,-11 0 0,-6 5 0,-7-5 0,-10 6 0,-1-4 0,-29-2 1,28 2-2,-28-2 1,0 0 0,0 0 0,0 0-1,0 0 0,0 0 1,19 7-2,-19-7 1,0 0 0,0 0-1,0 0 0,0 0-2,-25 2-3,25-2-13,0 0-14,-28-11 0,28 11 0</inkml:trace>
  <inkml:trace contextRef="#ctx0" brushRef="#br0" timeOffset="64054.7125">2328 396 2,'0'0'28,"2"-30"0,-2 11-1,-12-2-16,16-17 0,-10 12-4,3-19-1,-7 11-2,-3-11-1,5 11 1,-9 0 0,-2 9-2,-11 1 0,-4 20 1,-2 8-1,-9 20 0,3 12-1,-7 21 0,11 7 0,-2 19 1,12 3 0,7 7 0,12-1-1,9 0 1,11-7 0,10-11-1,11-8 0,2-10-1,10-14 1,5-5-1,-2-14 1,0-12-1,-3-3-1,-1-10-1,-7-4 0,8-11-1,-18 2-3,12-17-4,-38 32-10,44-49-13,-20 21-1,-1-6 2</inkml:trace>
  <inkml:trace contextRef="#ctx0" brushRef="#br0" timeOffset="64397.9131">2752 121 22,'5'-32'28,"-5"13"2,0 19-12,0-19-2,0 19-3,-7 26-4,-5 10-2,12 9-2,-11 21 0,5 6-1,-1 13-1,1 3-1,4 1 0,-3-4-1,3-4 0,2-12 0,0-12-1,2-10 1,1-11-2,7-10 0,-6-7-1,-4-19 0,20 15-3,-20-15-1,0 0-5,0 0-8,21-41-13,-19 18-2,4-7 2</inkml:trace>
  <inkml:trace contextRef="#ctx0" brushRef="#br0" timeOffset="64616.3135">2793 584 27,'0'0'31,"0"0"0,8-19-9,-8 19-8,26-7-4,-7 5-4,15-13-2,0 13 0,10-15-1,-1 8-1,5-3-2,-3 1-1,-5 2-2,-2-3-3,-14 12-6,10-17-11,-34 17-10,33-20 1,-33 20 1</inkml:trace>
  <inkml:trace contextRef="#ctx0" brushRef="#br0" timeOffset="64897.114">3293 226 34,'-6'-34'29,"6"8"0,0 26-9,-7-49-6,7 49-4,-8-21-2,8 21-1,0 0-2,-11 49 1,11-11-2,-10 22 1,8 2-2,-7 19 0,9 0-1,-10 4-1,10-4 0,-3-5-1,3-12 0,0-8 0,0-12-1,7-9 0,-9-6-1,2-29-1,-2 34-3,2-34-5,2 20-13,-2-20-11,0 0 0,15-24 1</inkml:trace>
  <inkml:trace contextRef="#ctx0" brushRef="#br0" timeOffset="65583.5152">3522 756 4,'0'0'28,"0"0"1,-23 2 2,23-2-15,0 0-2,0 0-4,0 0-3,0-19-1,0 19-1,21-21-2,-21 21 0,45-30 0,-16 15-2,7 0 0,3 3 0,1 5 0,-2 9-1,-4 7 1,-11 10-1,-8 4 0,-15 9 0,-8 5 1,-11 1-1,-7-4 0,-1 4 0,-7-4 1,8-6-1,1-4 0,8-5 0,17-19 0,-13 23 1,13-23-1,0 0 0,19 13 0,-19-13-1,40 4 2,-10 0-1,6 1 0,-4 3-1,0 3 2,0 4-1,-3 2 0,-12 2 1,-6 2-2,-15 1 1,-5 3 1,-16 1-1,-3-1-1,-6-6 1,2 5 0,3-5-1,-5-4 0,8-6-1,-1-5-1,27-4-1,-32-2-3,32 2-9,-13-20-13,13 20-5,-2-31 2,2 31 0</inkml:trace>
  <inkml:trace contextRef="#ctx0" brushRef="#br0" timeOffset="66254.3164">4693 228 0,'0'0'27,"-2"-41"0,2 41 2,-15-21-14,17 2-1,-23 19-4,21 0-2,-47 2-1,22 7-2,-26 16 0,6 3-1,-8 15 0,4 3 0,5 18-1,10-2 0,13 11-1,8-1 2,19 0-1,14-3-2,5-8 1,11-10-2,6-2 1,7-10-1,-4-7 1,6-15-2,-5-7 1,1-7-2,0-12 1,-9 1-2,4-12-3,-14 8-1,21-27-10,-28 22-17,4-13-1,-8 5 1,4-7 1</inkml:trace>
  <inkml:trace contextRef="#ctx0" brushRef="#br0" timeOffset="66691.1171">5238 213 25,'-11'-19'28,"11"19"0,-17-28-11,-6 32-3,23-4-2,-36 17-4,36-17 0,-49 60-2,30-17 0,-2 19 0,6-3-2,7 11 0,16-3-2,3 1 1,10-7-1,6-7 0,9-12-1,3-8 0,3-14-1,-2-5 1,-1-13 0,-6-11 0,3-10-1,-6-7 0,2-8 0,-9-10-1,1-8 1,-12-9 0,-3 3-2,-7-6 1,-6 2-1,-7 5 1,-12 4-2,4 6-1,-13 13-2,13-5-6,-11 27-19,13-10-3,-4 12 1,21 10-1</inkml:trace>
  <inkml:trace contextRef="#ctx0" brushRef="#br0" timeOffset="67876.7193">5435 198 6,'0'0'7,"0"0"1,0 0 0,-4-19 2,4 19-1,0 0 2,0 0 0,0-19 0,0 19 1,0 0-2,-21-15-1,21 15-2,0 0-2,-24-30 0,1 28-2,23 2-1,-38-11-1,17 7 0,-1 4-1,-1 2 1,2 2-2,-2 5 0,23-9-1,-45 25-3,45-25-7,-25 35-15,12-16-3,-4 0 0,8 2 1</inkml:trace>
  <inkml:trace contextRef="#ctx0" brushRef="#br0" timeOffset="68781.5208">6281 234 15,'0'0'27,"0"0"2,0-29-10,0 29-4,-19-22-4,0 14-4,19 8-1,-38-24-2,17 11-1,-11 11 0,2-4 0,-8 10-1,2 0 0,-6 16 0,-7 1 1,-2 15 0,4 9 0,3 6-1,10 11 0,8 12 0,9-1 0,17 6 0,19-1-2,9-3 1,8-11-1,11-2 0,-3-11 2,7-15-1,-2-10-2,-2-11 1,-5-13 0,7-11-3,-9-1 1,5-16-3,-14 0-1,25-18-7,-35 14-11,15-17-11,-13 4 2,5-10 0</inkml:trace>
  <inkml:trace contextRef="#ctx0" brushRef="#br0" timeOffset="69062.3213">6602 124 16,'2'-24'31,"0"5"1,-2 19 1,0 0-18,0 0-2,12 34-3,-1 2-3,-15 28-1,10 4-1,-8 20-1,2-3 0,0 7-2,-2-5 0,0-2-2,-5-8 1,3-13-2,-2-13 0,4-9-1,-9-7-2,11-35-4,-10 38-3,10-38-14,0 0-9,21-24-2,-21 24 2</inkml:trace>
  <inkml:trace contextRef="#ctx0" brushRef="#br0" timeOffset="69499.1221">6610 573 23,'-6'-19'32,"6"19"0,-5-26 0,5 26-19,28-17-3,-7 11-5,15-5-1,0 3-3,11-3 1,2 5-2,2-3-1,-3-8-2,-9 9-1,7-9-2,-18 6-2,6-15-1,-34 26 0,34-44 1,-28 18 1,2-10 1,-8 4 4,-2 0 2,2-4 4,-8 8 2,8-2 1,0 30 1,-11-32 0,11 32 1,0 0 0,-25 32-2,25-2-1,-9 25-1,9 1 0,-4 20 0,2-1-2,4 10-1,-2-6-1,2 0 0,-2-9 0,0-10-3,0-7 1,4-12-4,-14-5-8,10-36-21,-2 30-2,2-30 0,0 0 0</inkml:trace>
  <inkml:trace contextRef="#ctx0" brushRef="#br0" timeOffset="70435.1238">7287 731 30,'0'0'27,"0"0"-5,0 23-2,0-23-6,0 0-3,0 0-3,0 0 0,21 0-2,-21 0-1,21-15 0,-21 15-1,34-19-1,-13 11 0,13-7-1,-4 10 0,8-3 0,-6 1-2,6 7 1,-4 9-1,-2 0 0,-7 3 0,-12 10 1,-7-1 0,-12 4-1,-7 3 0,-10 0 0,-9-3 0,2-1 1,-8-1-1,10-6-1,3-2 2,4-2-1,21-13 0,-19 17 0,19-17 0,0 0 0,23 13 0,-4-9 0,4 0 0,5 3 0,6 1 0,-2 3 1,0 4-1,-5 2 0,-4 4 0,-10 3 1,-4 1-1,-14 1 0,-7-5 1,-9 2-1,-5-3 0,-8-3 0,-2 2 0,0-6-1,2-7 1,0 9-3,9-13-1,-7 11-6,32-13-19,-30-11-6,30 11-1,-19-17 1</inkml:trace>
  <inkml:trace contextRef="#ctx0" brushRef="#br0" timeOffset="86300.3516">1983 3123 18,'12'-32'28,"7"-2"1,13 0-5,2 6-14,19-6 1,-8 17-4,20-6-1,-1 12-2,8 3-1,-6 10 0,0 4-1,-11 7-1,-2 4-1,-17 6 1,-17 7 0,-17 4-1,-15 5 0,-16 3 0,-18 3 0,-6 4 0,-11-2 0,-1-7 0,3-3 0,7-3-1,4-7 0,15-7-2,4-3-3,32-17-9,0 0-16,0 0-2,0 0 2</inkml:trace>
  <inkml:trace contextRef="#ctx0" brushRef="#br0" timeOffset="85894.7509">2038 3017 3,'0'0'29,"-13"-26"2,13 26 0,0 0-16,-11 24 0,3 22-3,16-5-4,-10 33-1,9 3-2,-3 15-1,0 6-1,0 2 0,3-4-1,-1-5 0,0-8 0,-1-12-2,1-12 1,-2-7-1,1-12 0,-1-6-1,-2-4-1,-2-30-2,4 23-2,-4-23-3,0 0-10,0 0-15,4-27 0,-6-1 0</inkml:trace>
  <inkml:trace contextRef="#ctx0" brushRef="#br0" timeOffset="86877.5526">2880 2980 3,'0'0'28,"4"-27"0,-4 27 3,0 0-17,6-30-3,-6 30 0,0 0-4,4 21-1,-4-21-1,7 39 0,1-12-1,-3 16 0,7-7-1,-5 9-1,1-3 0,-6 1 0,0-5-1,7-4-1,-5-2 1,-4-10 1,0-1-2,0-21 0,0 0 1,0 0-1,0 0 1,0-23-1,-2-3 1,4-4-1,-2-8 1,4 0-1,1-3 0,1-2 0,7 3 0,-3 2 0,11-3 1,1 5-1,5 4-1,3 2 1,2 5 0,4 5 0,2 3-1,4 9 2,-3-1-3,3 7 1,-6 4-2,2-2 0,-10 9-2,14-9-6,-31 23-13,10-16-9,-21-7-1,25 21 1</inkml:trace>
  <inkml:trace contextRef="#ctx0" brushRef="#br0" timeOffset="87298.7534">3764 2874 20,'30'-19'28,"-11"8"-2,-19 11-5,6-21-4,-25 25-4,19-4-3,-32 9-2,32-9-2,-49 36 0,28-9-1,-4 16-1,8-2 0,6 8 0,13 0-2,7-3 0,8-5 0,8-5-1,7-6 0,6-7-1,0-14 1,1-7-1,-3-4 1,6-7-1,-8-10 0,-2-6 0,-7-9 0,-6-1 0,0-7-1,-10-1 1,-7-1 0,-15 3-1,-2 3 1,-6 1-1,-8 10-1,-3 3 0,-9 12-3,12-5-2,-12 19-3,41-2-11,-31 0-13,31 0 0,0 0 1</inkml:trace>
  <inkml:trace contextRef="#ctx0" brushRef="#br0" timeOffset="87563.9537">4169 2789 28,'19'6'32,"0"3"2,-19 14-9,19-10-4,-19 38-7,13-8-4,-13 25-2,11 2-3,-7 13-1,6 0-1,-7 5-2,7-5 0,-1-9 0,-1-3 0,-1-16-1,-5-6 0,4-11-1,0-6 0,7-13-1,-17 1-2,4-20-4,0 0-18,0 0-8,0 0-2,-13-37 1</inkml:trace>
  <inkml:trace contextRef="#ctx0" brushRef="#br0" timeOffset="87875.9544">4186 3015 26,'6'-45'28,"11"9"3,11 4-1,12-5-19,-2 27 0,20-14-5,-3 20-1,8-9-1,-1 22 0,2-1-1,-16 9 0,1 0-1,-7 11 0,-20-2-1,-14 8 0,-16 2-1,-16 0 0,-10 5 0,-8-7-1,-9 2 0,-6-13-1,2 1 1,8-11-2,3-3-1,22-12-5,-7 11-13,29-9-10,-15-20-2,15 20 2</inkml:trace>
  <inkml:trace contextRef="#ctx0" brushRef="#br0" timeOffset="88905.5561">5386 2944 13,'0'0'27,"-10"-34"0,10 34 0,-32-34-16,17 8-2,-10 16-5,3-7-2,-5 10 1,-3 5 0,-6 11 1,6-3 0,-8 13 0,11 1 1,-3 14 0,11-7-1,4 14 0,13-3-1,10 5-1,5-3 0,10-4 0,7-6-1,-4-4 0,3-5-1,1-12 0,4-9 1,-11-9-1,3-4 0,-5-8 0,0-5 0,-2-3-1,-2-3 1,-4-2 0,-5 0 0,-6 4 0,3 0-1,-5 11 1,0 19 0,0 0 0,0 0 1,0 0-1,0 0 1,-2 42 1,14-14-2,1 8 1,8-4 0,5 4 0,3-6-1,1-6 0,0-5 0,4-11-3,-9-1-1,7-16-2,-13 7-2,17-19-3,-36 21-1,38-39 1,-38 39 0,26-51 2,-24 26 2,2-9 4,-4 4 4,-15 4 4,17-6 2,-2 32 2,-10-36 1,10 36 0,0 0-1,0 0 1,-2 32-2,0 4-1,12-6-1,-8 13-2,5-3-1,-5 1-1,0-3 1,0-10-2,0-9 0,-2-19 0,2 19 0,-2-19-1,0 0 0,15-30 0,-4 7 0,-5-7-1,5-4 0,1-7 0,3 1 0,-2-3 0,10 9 0,5 0 1,-5 2-1,5 11 1,4 6 0,-1 13 0,5 10 0,-6 9 0,-2 7 1,-5 14-1,0 5 0,-6 2 1,-4-1-1,0 1 0,-11-2-1,6-9-2,-8-7-1,0-27-12,13 28-18,-13-28-1,0 0-1,21-15 1</inkml:trace>
</inkml:ink>
</file>

<file path=ppt/ink/ink3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29:57.599"/>
    </inkml:context>
    <inkml:brush xml:id="br0">
      <inkml:brushProperty name="width" value="0.05833" units="cm"/>
      <inkml:brushProperty name="height" value="0.05833" units="cm"/>
      <inkml:brushProperty name="fitToCurve" value="1"/>
    </inkml:brush>
  </inkml:definitions>
  <inkml:trace contextRef="#ctx0" brushRef="#br0">389 44 28,'0'0'22,"-13"-26"-2,13 26-3,-19-14-5,-3 18-3,3-13 1,-17 18-4,9-7-2,-9 17 2,4-4-3,-15 19 1,13 2-1,-2 15 0,12-4-1,1 11 2,10 2-2,5-1 0,18 1 0,5-5-1,9-4 0,3-10 0,12-3-1,1-6 0,5-8 1,-3-5-1,0-9 0,1-3 1,-5-3-2,0-6-1,-12-2 0,6-7-3,-32 11-4,47-21-14,-47 21-11,31-15-2,-31 15 2</inkml:trace>
  <inkml:trace contextRef="#ctx0" brushRef="#br0" timeOffset="608.401">675 191 9,'0'0'30,"-23"-2"1,23 2-8,0 0-4,0 0-5,25 4-5,5-8-2,-9 6-3,18-2 0,-1 0-1,7-2-1,-1 2-1,5-6 0,-2 6-1,-5-3 1,1 6-1,-9-6 0,4 3-1,-13 3 0,5-3-1,-30 0-1,32 0-3,-32 0-5,0 0-12,0 0-11,0 0 0,0 0 1</inkml:trace>
  <inkml:trace contextRef="#ctx0" brushRef="#br0" timeOffset="951.6017">805 408 7,'-34'11'31,"34"-11"0,0 0 1,-17 23-19,36-31-1,-19 8-4,43 0-2,-20 4-2,15-8 0,-2 8-2,9-4 0,-7 4-1,5-8 0,-3 4-1,-2 0 1,-2 0-1,-2 0 0,-2 0-1,-4 4 0,1-10-2,-29 6-3,43 0-2,-43 0-9,30 2-15,-30-2-2,25 0 1</inkml:trace>
  <inkml:trace contextRef="#ctx0" brushRef="#br0" timeOffset="1544.4027">1827 74 2,'0'0'29,"-9"-36"0,9 36 1,-27-22-22,27 22 1,-28-17-2,28 17-2,-43 2-1,22 13 1,-9 13-1,9 0 0,-6 16 0,10 5 0,-5 11-1,12 2 0,5 2-1,12 0 0,3-7 0,7-1-2,7-9 1,8-13 0,4-7 1,2-10-2,2-8 2,3-9-2,1-11 1,3-8 0,-11-9 0,3-6-1,-8-6 0,-7-3 0,-3-6 0,-12-2 0,-1 2 0,-12 0-1,-3-4 0,-10 12 0,-2 3-1,-8 8-2,5 0-2,-14 22-6,9-18-22,8 18-1,-1 6 0,20 2 2</inkml:trace>
  <inkml:trace contextRef="#ctx0" brushRef="#br0" timeOffset="-1653.6027">-1587-1215 11,'-4'-45'28,"6"26"0,4-9-12,19-10-2,-6 17-3,19-20-4,-8 16-1,16-9-2,-4 12 0,9-3-2,-7 8 0,3 0 0,-5 10 1,-4 5-3,-7 4 2,-3 7-2,-28-9 1,21 40 0,-27-10-1,-9 4 0,-8 9 0,-13-1 1,-6 5-2,-3 0 1,1 0 1,4-4-1,0-9 0,4 0 0,11-13 0,8 0 0,17-21 0,-19 26 0,19-26 0,0 0 1,17 28-1,-17-28 1,36 21 0,-5-4 0,1 6 0,6 3 0,-4 0 0,4 1 0,-3 3-1,-3 0 0,-4-2 0,-7-3-1,2-6-1,-11 1-4,14-12-8,-26-8-18,29 23-1,-29-23 0</inkml:trace>
  <inkml:trace contextRef="#ctx0" brushRef="#br0" timeOffset="-2262.0039">-1560-1362 16,'0'0'26,"0"0"-8,0-19 0,0 19-4,0 23-3,-4 7-2,12-4-1,-10 16-1,4 3-1,-6 13-2,6-5 0,-6 6-1,2-3-1,-2 1-1,2-1 0,-2-12 0,1 1-1,1-4 0,2-7 0,-2-7 1,2-3-1,-2-5-1,2-19 1,4 26-2,-4-26-1,0 0-1,0 0-5,0 0-7,0 0-16,0 0 1,19-13-1</inkml:trace>
  <inkml:trace contextRef="#ctx0" brushRef="#br0" timeOffset="-780.0013">-690-693 32,'0'0'25,"-13"-21"-3,13 21-2,0 0-7,0 0-2,0 0-2,0 0-2,21 32-1,5-3-2,3 6 1,5 14-1,11 2-1,-1 4 0,12-2-1,-5 5 0,2-7 0,-13 2-2,5-14 1,-7 1-1,-2-8 1,-10 0-2,-5-7 2,-6-5-2,-15-20 1,19 25-3,-19-25 2,0 0-3,0 0-1,0 0-8,0 0-21,0 0-1,0 0 0,-15-25 1</inkml:trace>
  <inkml:trace contextRef="#ctx0" brushRef="#br0" timeOffset="3291.6058">-1680 1684 28,'15'-19'18,"-15"19"-1,10-19 0,-10 19-2,0 0-2,0 0-3,15-25 0,-15 25-2,0 0-1,-4 32-1,4-32-1,4 53-1,-4-15-1,-6 15-1,8 1 0,-4 7 0,0-3-1,2 2 1,0-1-2,0-5 1,4-10-1,2-8 1,-2-1-1,3-10 0,1-1-1,-8-24 0,11 29-2,-11-29 1,0 0-2,0 0-3,0 0-5,21-10-11,-21 10-11,-2-26 0,4 7 1</inkml:trace>
  <inkml:trace contextRef="#ctx0" brushRef="#br0" timeOffset="3806.4067">-1668 1925 14,'-4'-36'27,"-4"6"2,6-10-11,23-9-4,-6 12-3,21-16-2,-9 17-3,18-11 0,-11 19-1,17-10-1,-9 15 0,1 1-1,-3 18-1,-1 2 0,-8 6-1,-5 5 0,-26-9-1,30 40 0,-28-12 1,-11 6-1,-10 0 0,-11 4 0,-1 1 1,-6 1-2,-5-4 1,-3-4 0,1-6 0,8-3 0,2-6 0,10-6 0,24-11 0,-25 11 0,25-11 1,0 0 0,23 25 0,-2-12-1,9 6 2,8 3 0,7 3-1,2 1 1,4 8-1,4-6 1,-2 3 0,0-9-2,-17 3 0,5-1-1,-5-7 2,-11 0-2,-1-9-2,-24-8-2,36 3-6,-36-3-17,0 0-6,0 0-1,17-24 0</inkml:trace>
  <inkml:trace contextRef="#ctx0" brushRef="#br0" timeOffset="2464.8044">59 800 25,'-13'-19'20,"13"19"0,0 0-3,0 0-1,-19-13-5,19 13 0,0 0-3,-28 17 0,1 9-3,6 0-1,-15 14 1,4 1-2,-9 12 0,-5-2-1,-5 9 1,0-5-2,-2 2 1,2-1-1,0-3 0,2-4-1,4-2 1,7-11-1,0 0 1,4-6-1,8 0 0,1-4 2,10-7-2,15-19-2,-26 21 2,26-21-2,0 0 0,-10 26-3,10-26-3,0 0-11,0 0-15,17-26-1,-17 26 1</inkml:trace>
  <inkml:trace contextRef="#ctx0" brushRef="#br0" timeOffset="4290.0076">-936 1192 14,'4'-19'31,"-4"19"-1,0 0 1,0 0-16,0 0-3,23 15-2,-23 19-4,7-4 0,-7 15-2,2-1-1,-4 3-1,2 0 0,-5-2-1,1-9-1,0-6-1,-2-2-1,6-28-4,-13 40-13,13-40-15,2 21-2,-2-21 2,0 0 0</inkml:trace>
</inkml:ink>
</file>

<file path=ppt/ink/ink3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1:17.815"/>
    </inkml:context>
    <inkml:brush xml:id="br0">
      <inkml:brushProperty name="width" value="0.05833" units="cm"/>
      <inkml:brushProperty name="height" value="0.05833" units="cm"/>
      <inkml:brushProperty name="fitToCurve" value="1"/>
    </inkml:brush>
  </inkml:definitions>
  <inkml:trace contextRef="#ctx0" brushRef="#br0">244 77 36,'-7'-26'33,"7"26"1,-36-30-2,-6 43-21,14-13-2,-12 28-3,10 0-3,3 16 0,8-1 0,4 8-1,13 2 0,17 3 0,8-12 0,11-1-1,2-13 1,6-9-1,7-8 0,2-9-1,-2-12 0,2-7-1,-7-9 0,-3-5-1,-5-6 1,-7-5-1,-12-3 0,-12-8 0,-12 11 0,-12-7-1,-13 9 2,-8 3-1,-7 10 0,3 6 0,-5 10-1,13 1-2,0 10-1,36-2-4,-23 8-6,42-10-4,-19 2-3,53 4 3,-22 1 2,20-14 9,-8 9 6,-1-6 7,9-5 8,-21 11 6,14-17 4,-22 21 1,14-10-2,-36 6-6,38 21-4,-32 11-3,5-6-1,-13 21-1,8-3-2,-10 12-1,4 1-1,-5-3-1,1-3 1,0-9-1,2-10 0,2-8 0,0-24-1,4 27 0,-4-27 0,0 0 0,17-40 0,-8 10-1,-1-6 1,5-11-1,-3-6 1,3-7-1,4 9 0,4 4 1,5 11-2,-1 2 1,3 13 0,1 12 2,-1 13-2,2 9 3,-9 8-3,2 11 2,-2 5-1,1 5 2,-3 3-2,-2 2 0,0-5 0,-5-1 0,1-5 0,-2-13-2,-9-1-1,-2-22-2,4 19-5,-4-19-13,0 0-12,11-32-3,-11 32 3</inkml:trace>
</inkml:ink>
</file>

<file path=ppt/ink/ink3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1:18.392"/>
    </inkml:context>
    <inkml:brush xml:id="br0">
      <inkml:brushProperty name="width" value="0.05833" units="cm"/>
      <inkml:brushProperty name="height" value="0.05833" units="cm"/>
      <inkml:brushProperty name="fitToCurve" value="1"/>
    </inkml:brush>
  </inkml:definitions>
  <inkml:trace contextRef="#ctx0" brushRef="#br0">11 231 12,'0'0'30,"0"0"2,21 2 1,-21-2-15,36-6-3,-17 10-4,22-19-4,-12 9-3,12-11 0,-5 4 0,6-6-3,-10-1 0,0-1 0,-7 2-2,-1-5 0,-10 5 1,-11 0 0,-3 19-1,-28-28 1,0 20 0,-8 4 0,-10 8 1,-9 4 0,-5 14 1,11 10 0,7 8 2,8 7-2,11 8 1,18 1 0,20 3 0,15-3-1,12-9 0,9-3-1,4-9-2,13-8 2,7-14-1,-8-4 0,1-9-3,-8-9 1,10-6-4,-26 7-17,11-20-13,-17 2-2,-6-6-1,-17 3 1</inkml:trace>
</inkml:ink>
</file>

<file path=ppt/ink/ink3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1:32.245"/>
    </inkml:context>
    <inkml:brush xml:id="br0">
      <inkml:brushProperty name="width" value="0.05833" units="cm"/>
      <inkml:brushProperty name="height" value="0.05833" units="cm"/>
      <inkml:brushProperty name="fitToCurve" value="1"/>
    </inkml:brush>
  </inkml:definitions>
  <inkml:trace contextRef="#ctx0" brushRef="#br0">-5 96 21,'0'0'22,"-19"0"-2,19 0-2,0 0-2,0 0-3,0 0-2,0 0-1,51-11-2,-24 11-2,13-12-1,3 10 0,14-7-2,-8 3-1,4-3-1,2 5 2,-4-5-3,-2 3 1,-7 4-2,1-4 2,-7 3-3,-2-3 2,-11 4-2,0-4-1,-23 6-4,47-9-7,-47 9-18,27-2-3,-27 2 3,0 0-2</inkml:trace>
  <inkml:trace contextRef="#ctx0" brushRef="#br0" timeOffset="748.8013">1416-178 28,'0'0'23,"-9"-21"-3,5-3-3,-15 16-6,4-14-1,-13 14-3,5-9-2,-13 10 0,0 3-2,-9 15 1,3-1-1,-7 24 0,5 1 0,-7 11 0,17 10 0,-4 7 0,21-3 0,6 6 0,17-11-1,11-2-1,15-10 1,6-9-2,11-11 1,8-6-1,-1-13 1,5-4-1,-2-8-1,1-7 0,-13-2-1,6-4-2,-20 4-3,8-15-9,-16 21-18,-8-10 0,-17 21 0</inkml:trace>
  <inkml:trace contextRef="#ctx0" brushRef="#br0" timeOffset="4024.8071">1640 481 10,'0'0'30,"-6"-23"3,6 23-4,0 0-11,23 12-2,5-5-5,-7 27-3,26-5-3,-7 16 0,17 2-3,-6 6 2,7-4-3,-8 4 0,1-6-1,-6-5 0,-11-3 0,-2-14-1,-9-1-1,0-7-3,-12 4-1,-11-21-11,23 8-18,-23-8-1,0 0 1,0 0 0</inkml:trace>
  <inkml:trace contextRef="#ctx0" brushRef="#br0" timeOffset="2230.8039">1324-629 11,'0'0'28,"0"0"0,0 0-8,20-23-5,-20 23-5,33-32-2,-13 15-2,16-17-1,-9 2 0,13-15-2,1-6-1,12-7 0,-7-6-1,3 5 0,6-3 0,-2 2-1,-4 7 1,-11 8-1,-8 11 0,-5 11 0,-5 8-1,-20 17 0,0 0-3,0 0 0,0 0-7,-34 27-6,34-27-13,-30 30-2,13-7 2</inkml:trace>
  <inkml:trace contextRef="#ctx0" brushRef="#br0" timeOffset="2652.0047">1640-589 10,'-6'22'24,"6"-22"-2,0 0-3,-13 19-2,13-19-4,0 0-2,13-24-2,-13 24-1,30-38-2,-9 15-1,13-20-1,4 1-1,11-11-1,2-7-1,0-4 0,4 0-1,-4 5 1,0 4-1,-7 6 0,-8 6-1,-15 11 0,1 7-3,-22 25-1,25-30-7,-25 30-14,0 0-8,0 0 1,0 0-1</inkml:trace>
  <inkml:trace contextRef="#ctx0" brushRef="#br0" timeOffset="3198.0056">2548-1828 6,'0'0'29,"-23"-32"-1,23 32 2,-34-13-22,34 13 1,-30 6-2,30-6-1,-40 47 0,21-13-1,-9 22 0,11-3-1,-2 15 0,11-4-1,1 1-1,14-5 0,8-9-1,4-8 0,10-12-1,3-7 1,4-11 0,0-11 0,0-9-1,-4-8 1,2-10-1,-2-5 1,-5-8-1,-1-7 0,-9-6 0,0-2 0,-13 2 0,-4-2 0,-8 2 0,-12 6 0,-5 11-1,-5 7-1,3 5-1,-18 22-4,15-13-18,1 22-9,1 4-1,7 4 1</inkml:trace>
  <inkml:trace contextRef="#ctx0" brushRef="#br0" timeOffset="4648.8082">2591 840 15,'-7'-25'29,"7"25"1,-34-9-8,34 9-10,-40 9-1,12 6-5,-3 21-1,5 0-1,7 17-1,2 7 1,6 14-1,14-2-1,-1 1 0,10-7 0,7-7-1,11-12 0,-9-5 0,11-16 0,-2-9 0,0-15 0,6-4-1,0-15 1,-5-4-1,-5-11 0,4-11 0,-7 1 0,-4-18 0,-6 5-1,-11-7 1,-4 1-1,-2 3 0,-16 7-2,8 4-2,-20 20-7,6-3-20,3 13-2,2 13 1,21 4 1</inkml:trace>
  <inkml:trace contextRef="#ctx0" brushRef="#br0" timeOffset="4976.4086">2915 1200 26,'19'21'32,"-19"-21"1,45 13-2,-11-18-24,-3 10-1,5-7-2,-2 2-3,0-7 0,-4 5-1,-7 0-1,-4-4-2,-19 6-4,26-7-13,-26 7-13,0 0 2,0 0-2</inkml:trace>
  <inkml:trace contextRef="#ctx0" brushRef="#br0" timeOffset="6786.0119">3029 1263 17,'0'0'23,"0"0"-2,0 0-4,0 0-2,-25 5-7,25-5-1,0 0-2,0 0-1,0 0-1,0 0 1,0 0 0,32-19 1,-32 19-1,27-9 1,-27 9 0,43-8-1,-20 8 0,5-11-2,-5 7 0,5-1 0,-1 1-1,7 2-1,-4 0 1,-3-4-1,5-1 0,-4 3 1,-3-2-1,-4 1 0,-4 3 1,-17 2 1,0 0-2,26-13 0,-26 13 0,0 0-2,0 0-2,-30 9-11,30-9-20,0 0-1,-27 0 0,27 0 1</inkml:trace>
  <inkml:trace contextRef="#ctx0" brushRef="#br0" timeOffset="5428.8096">3581 944 10,'0'0'30,"-15"-27"2,15 27-6,0 0-9,-2-21-3,2 21-4,-2 25-2,-5 9-1,10 2-2,-8 22 0,3 3 1,2 7-4,0 3 0,-2-8 0,0 3-1,4-13-1,0-4 0,0-13 0,0-6-1,1-8 0,-3-22-2,4 23-2,-4-23-1,0 0-3,0 0-9,0 0-17,-17-19-1,10-2 1</inkml:trace>
  <inkml:trace contextRef="#ctx0" brushRef="#br0" timeOffset="5631.6099">3560 1253 28,'0'0'31,"25"-19"1,1 10-8,-3 9-15,11-17-2,0 11-5,6-7-1,0-2-2,-4 2-2,7-4-3,-13 2-6,6-14-7,-17 5-4,0-3 1,-13 1 0</inkml:trace>
  <inkml:trace contextRef="#ctx0" brushRef="#br0" timeOffset="5818.8102">3950 840 49,'0'0'24,"-19"-25"2,19 25-5,-11 21-5,1 26-4,16-3-4,-10 27-1,10-1-2,0 19-1,1-4-1,3 2-2,-5-12-1,7-9-1,-10-11-1,20-21-6,-29 4-14,7-38-14,9 24-1,-9-24 1</inkml:trace>
  <inkml:trace contextRef="#ctx0" brushRef="#br0" timeOffset="16489.229">9443-1888 16,'-9'-27'27,"9"27"0,-32-32-14,24 6-1,-11 9-4,4-4-2,-11 4-2,3 0-1,-9 8 0,-8 9-1,4 9 0,-4 8 0,-11 17 1,8 8 0,-1 20 0,8 0-1,4 16 2,17-1-2,9 6 1,12-4-1,9-3-1,17-10 0,8-9-1,9-12 1,4-11-1,0-15 0,2-8 0,4-11 0,1-9-1,-14-3 0,5-12-3,-17 7-2,13-15-6,-20 17-12,-3-6-9,-3 4 1,-21 17 1</inkml:trace>
  <inkml:trace contextRef="#ctx0" brushRef="#br0" timeOffset="17191.2301">9807-1380 5,'-23'17'28,"23"-17"1,0 0-2,0 0-12,0 0-3,0 0-4,0 0-3,15-25-1,-15 25-1,36-21-1,-17 10 0,4 0 0,-23 11-1,41-12 0,-20 12 0,-2 4 0,-19-4 0,30 23-1,-20-4 0,-1 5 0,-7 3 0,-9 5 1,-1 4-1,-13 3 0,4 5 1,-11-1-1,-4 4 2,1-3-2,1-1 2,7-7-1,1-2 0,10-8 0,1-7 0,11-19 1,13 25-1,-13-25-1,38 2 1,-13-4 0,7-2-1,4-2 0,2 3 1,-2 1 0,7-4 0,-3 6-1,-4-4-1,0-3 0,0 3-1,-6 0-2,6-9-6,-36 13-13,38-6-10,-38 6-1,30-24 1</inkml:trace>
  <inkml:trace contextRef="#ctx0" brushRef="#br0" timeOffset="17706.0311">10475-2043 21,'-4'-19'29,"4"19"-1,0 0-9,-2 19-3,-9 13-4,18-5-2,-16 25-2,16-4-1,-12 25-2,10-5 0,-10 8-2,5-3 0,-6-3-2,8-4 0,0-13 1,3-8-2,-3-11 0,4-7 0,-6-27-2,13 30 0,-13-30 0,0 0-1,25 2-2,-25-2-2,0 0-7,7-19-13,-7 19-7,0-32 2,0 32 0</inkml:trace>
  <inkml:trace contextRef="#ctx0" brushRef="#br0" timeOffset="17940.0314">10488-1571 16,'0'0'28,"15"-21"1,-15 21 1,44-28-21,-22 26 0,16-17-4,0 13-2,9-7-1,4 0-1,-9 3-1,7-3-2,-13 9-2,10-11-5,-26 15-4,9-17-4,-29 17-5,28-17 1,-28 17 0</inkml:trace>
  <inkml:trace contextRef="#ctx0" brushRef="#br0" timeOffset="18205.232">11018-1926 24,'2'-32'18,"1"5"0,5-3-1,-8 30-2,2-43-2,-2 43-2,0 0 0,-19 13-2,21 10-1,-15 29-1,16-6-1,-12 29-1,11-7-1,-2 10 1,2-1-2,3 0-2,-1-9 1,0-13-2,2-2 0,1-15 0,-3-4-2,5-10-1,-7-1-4,-2-23-2,8 26-14,-8-26-11,0 0-2,0 0 2</inkml:trace>
  <inkml:trace contextRef="#ctx0" brushRef="#br0" timeOffset="19094.4336">11688-1681 29,'0'0'28,"0"0"-8,0 0 1,0 0-5,0 0-6,-21 2-3,21-2-1,-42 2-3,21 0-1,-11 2-1,2 3 0,-8-1-1,10-4 1,-1 2 0,5-1 0,5-1 0,19-2 1,-32 2-1,32-2 1,0 0-1,0 0 0,-21 15 1,21-15-1,0 0 0,-4 23 0,4-23 0,0 30 0,0-11 1,0-19-1,2 38 0,0-18 0,-4 1 0,2-21 2,4 26-2,-4-26 0,0 0 0,24 14-1,-24-14 1,29-6-1,-10 2 1,3 0-1,-1-1-1,4-1 1,-3 4 0,5 2 0,-1 4 0,-1 5 0,3 5 0,-5 6 1,2 3-1,-1 7 0,-12 4 0,1 2 0,-9 3 1,-8-3-1,-4 0 0,-14 0 0,-7-4 0,-3-4 0,-2-9 0,-8-2 0,-1-8-2,1-5 0,6-11-1,0 1-2,17-13-6,-7 10-21,11-16-2,5 3-1,10-5 1</inkml:trace>
  <inkml:trace contextRef="#ctx0" brushRef="#br0" timeOffset="19734.0347">12482-2054 11,'-13'-24'27,"13"24"1,-26-25-5,26 25-9,-38-15 0,19 6-5,-23 24-1,6-2-1,-24 19-1,14 2-1,-14 17 0,22 2 0,-2 11-2,21 2 2,6 0-3,26-4 0,16 0 0,7-11-1,9-4 0,10-7-1,0-12 1,-4-7-2,0-10 0,-6-2 0,-3-16-2,-8 7-2,8-19-2,-42 19-9,43-34-17,-43 34-2,38-45 1,-23 20 0</inkml:trace>
  <inkml:trace contextRef="#ctx0" brushRef="#br0" timeOffset="20108.4353">12933-1958 13,'0'-34'31,"-6"6"-1,-15 7 2,-15 18-18,36 3-1,-55 9-5,23 6-1,-17 23-2,17 3-1,-8 14 0,23 3 0,4 8-1,11-5 0,6 1-1,9-6 0,8-14 0,5-3 0,14-8-2,2-16 1,1-12 0,3-8 0,-1-10-1,0-8 0,1-11-1,1-2 0,-24-11 0,3-2 0,-14-2 0,-5 4 0,-5-2-1,-11 6 0,-6 5 0,-6 8-3,4 2 2,-10 15-4,18-6-7,-16 26-9,25-7-10,0 0-1,0 0 2</inkml:trace>
  <inkml:trace contextRef="#ctx0" brushRef="#br0" timeOffset="20529.6361">13508-2056 23,'30'-9'29,"-7"1"1,-2-5-9,-21 13-5,-19-7-5,-6 16-2,6-5-3,-17 20 0,6-5-1,-8 21 0,10-1-1,5 14 1,16-4-2,3 6 0,11 1 0,5-3-2,20-8 0,6-7 0,7-12 0,10-3-1,0-12 1,4-9-2,5-6 2,-2-11-2,-14-2 2,1-3-2,-11-12 1,-4-2-1,-13-2 1,-8-6-1,-13-3 0,-8-2 0,-7-2-1,-11 6 0,-5 3 0,-1 1-1,-11 10-1,9 1-1,-6 15-3,23-6-7,-12 25-11,29-6-8,0 0 0,0 0 2</inkml:trace>
  <inkml:trace contextRef="#ctx0" brushRef="#br0" timeOffset="20888.4367">14136-2148 22,'0'0'32,"0"0"0,0 0-8,0 0-5,0 0-6,-21 53-4,18-21-2,-9 19-1,12 3 0,-9 7-3,7 10 0,-2-1-1,4-6-1,-2-7 0,0-1 0,4-11-1,0-7-1,0-6 0,0-13 0,-2-19-3,6 19-2,-6-19-4,0 0-12,11-19-13,-11 19-1,2-45 2</inkml:trace>
  <inkml:trace contextRef="#ctx0" brushRef="#br0" timeOffset="21356.4375">14089-1792 24,'4'-28'30,"-4"28"2,17-23-3,7 8-17,-1 13-3,11-11-6,0 6 0,4-1-3,4 2 1,1 1-2,1-5 1,-3 1-3,-1-4 0,-12 3-1,3-7-1,-9 6-1,5-10 1,-27 21 1,21-37 1,-21 37 2,2-38 2,1 13 1,-12 5 3,7-5 1,2 25 0,-15-34 0,15 34 0,-13-19 0,13 19 0,0 0 0,-17 44-1,22-14 0,-7 19 0,4 4-1,-2 11-1,4 4-1,-2 3 0,4-1-1,1-2 0,-5-6 0,0-11-1,0-8 0,2-13-2,-2 2 0,-2-32-4,-4 34-9,4-34-21,0 0 0,0 0-2,-23-24 2</inkml:trace>
  <inkml:trace contextRef="#ctx0" brushRef="#br0" timeOffset="31324.855">8520 666 28,'2'-25'30,"9"-3"1,14-2-9,7 5-12,27-18-1,1 13-2,16-4-3,7 11 0,6-3-2,2 15 1,-4 3-2,-21 10 0,-7 13 0,-21 6 0,-21 7 0,-19 8-1,-19 3 0,-17 3 0,-11 1 1,-4-5-1,-6-2 0,1-4 1,12-2-2,3-11 0,7-2-1,17-10-2,0 5-5,19-12-16,0 0-8,19-12 0,-19 12 1</inkml:trace>
  <inkml:trace contextRef="#ctx0" brushRef="#br0" timeOffset="30950.4544">8652 564 12,'-22'-13'31,"22"13"0,-10 34 3,-11 0-18,27 7-6,-12 27 0,10-4-4,-13 15-2,14-3-1,-12 3-1,5-6 0,0-3-1,-2-8 0,-3-11-1,3-6 0,6-11-2,-2-9 0,0-25-3,2 26-3,-2-26-9,0 0-15,17-17-2,-17 17 1</inkml:trace>
  <inkml:trace contextRef="#ctx0" brushRef="#br0" timeOffset="32713.2575">8652 805 35,'0'0'19,"0"0"-1,23 19-1,-23-19-4,27 2-3,-5-8-4,-3 10 0,8-10-4,1 1 0,4-3-2,-7-3 0,7 3-2,-2-7-1,-5 8-4,9-12-11,-13 6-11,-21 13-1,34-23 1</inkml:trace>
  <inkml:trace contextRef="#ctx0" brushRef="#br0" timeOffset="31917.6561">9417 421 31,'0'0'30,"0"0"2,19-15-12,-19 15-8,0 0-2,0 41-3,9-18-2,-7 11-1,4-4 1,-2 13-2,3-7 0,1 4-1,-1-10 0,-5-2-1,0-5 0,-2-23 1,-2 32-1,2-32-1,0 0 1,0 0-1,0 0 0,0 0-1,-11-19 1,11 19 0,-2-36 1,2 17-1,0-5 0,0 3 0,0 0 0,4 2 0,5-3 0,-3 1 0,11-7-1,-2 5 2,6-5-2,0-2 1,3 3 0,5-5 0,1 2 0,4-2-1,-4 6 2,-1 1-2,3 8 1,-2 2 0,-5 4 0,3 7-2,-7 4 0,0 2 0,-21-2-3,38 15-2,-35 4-10,-3-19-17,21 15-1,-21-15 3,19 15-1</inkml:trace>
  <inkml:trace contextRef="#ctx0" brushRef="#br0" timeOffset="33368.4586">10348 308 5,'0'0'28,"-27"-2"-1,27 2 3,-24 4-18,3 16-1,21-20-2,-28 44-2,20-18 0,-3 10-2,9-2 0,2 7-2,13-9 0,0 4-1,12-13 0,-2-3 0,14-10-1,-8-3 1,14-14-1,-9-6 0,0-4 0,-9-6-1,0-5 0,-6-6 0,-8 2 0,-5 0-1,-6 2 0,-8 1 0,-7 1 0,5 4-1,-12 7-2,7-2-1,-16 15-5,31 4-12,-30-17-9,30 17-2,-19 0 1</inkml:trace>
  <inkml:trace contextRef="#ctx0" brushRef="#br0" timeOffset="34008.0598">10766 553 31,'-2'-29'31,"2"-1"2,13 0-1,-7 4-20,32-6-6,0 13-2,13-2-2,11 8-1,-1 2 0,5 9 0,-7 2 0,-8 9 0,-6 4 0,-16 10 0,-12 3 0,-19 3 0,-6 3-1,-20 2 0,-10 1 1,-13-1-2,-6-5-1,2-3 1,-5-7-2,20-6-2,-13 0-9,25-13-18,28 0-1,0 0 1,0 0 0</inkml:trace>
  <inkml:trace contextRef="#ctx0" brushRef="#br0" timeOffset="33696.0592">10785 302 29,'0'0'32,"0"0"2,0 0 0,15 21-18,-26 20-4,26-7-3,-21 25-3,16 3-1,-8 15-2,5 2-1,-3 8 0,0-10-1,3 4-1,-5-11 0,8-4 0,-10-13-1,11-10-1,-13-5-1,12-16-2,-16 5-5,6-27-11,0 0-14,19-17-1,-19 17 2,-10-42 0</inkml:trace>
  <inkml:trace contextRef="#ctx0" brushRef="#br0" timeOffset="34756.861">11669 402 25,'0'0'28,"13"-23"1,-4 3-10,-9 20-4,-5-34-3,5 34-4,-17-25-2,-4 18 0,2-3-2,-9 10 0,1-2 0,-11 12-2,4 1 1,-2 10-2,6 7 1,3 8 0,12-2 0,6 9-2,16-3 0,3 1 1,11-7-1,9 0 1,4-11-1,0-6 0,-2-6 0,0-9 0,-5-6 0,5-9 0,-9 0 0,-2-8-1,1 0 1,-8-11 0,3 2-1,-6-2 1,-5-2-1,-3 6 1,-1 1 0,-4 3-1,2 24 1,-9-25 0,9 25 0,0 0 0,-4 17 1,8 10-1,2 3 1,3 6 0,2-2 0,8 3 0,2-5-1,0-3 0,-2-11-1,9-6-3,-28-12-4,44 5-18,-44-5-8,38-17-1,-38 17 1</inkml:trace>
  <inkml:trace contextRef="#ctx0" brushRef="#br0" timeOffset="35209.2616">12085 328 30,'-11'-22'32,"11"22"2,0 0-1,-25 30-19,33-4-2,-14 16-5,12-8-1,-6 11-1,11-4-2,-15-3-1,12-4-1,-6-4 1,-2-30-1,9 25-1,-9-25 1,0 0-1,0 0 0,13-19 1,-13 19-1,2-45 0,2 11 0,2-4-1,3-2 1,4-3 0,4 0 0,4 3-1,8 1 0,1 12 0,2 5 1,-2 10 0,4 7 0,-5 10-1,-1 12 2,-5 8-1,0 7 1,-8 7-1,2 5 1,-2 5 0,-4-6-1,-1-5 0,-3 3 0,1-14-2,-6-1 0,-2-26-4,2 21-13,-2-21-15,0 0 0,0 0-2,17-25 0</inkml:trace>
  <inkml:trace contextRef="#ctx0" brushRef="#br0" timeOffset="35614.8626">12834 227 45,'-15'-23'32,"-4"6"1,19 17-11,-32-9-12,32 9-1,-43 24-3,27 4-1,-12 12-1,15 0 1,3 12-2,7-1-1,6-2 0,7-11 0,7-2-1,4-8 0,11-5-1,2-14 1,2-9-1,2-9 0,-4 1 0,2-16-2,-4-3 2,-4-1-1,-16-6 0,1-2-1,-6-7 1,-10 3-1,-1-1 0,-9 9 0,1-2-2,-9 9-1,8-1-1,-23 18-9,36 8-18,-36-22-2,36 22 2,0 0 1</inkml:trace>
  <inkml:trace contextRef="#ctx0" brushRef="#br0" timeOffset="36004.8633">13205 19 25,'-21'-30'30,"1"15"1,20 15-2,-19-9-23,19 9-22,0 0-11,24 20-2,-24-20 0</inkml:trace>
  <inkml:trace contextRef="#ctx0" brushRef="#br0" timeOffset="35833.2627">13207 142 49,'21'13'34,"-15"13"2,7-3-2,-15 22-25,11-11 0,-5 19-5,-2-2-1,2 2-2,-4-8-2,4-4-1,-10-5-4,6-36-16,9 34-13,-9-34-1,0 0 1,0 0-1</inkml:trace>
  <inkml:trace contextRef="#ctx0" brushRef="#br0" timeOffset="36519.6642">13809 249 29,'0'0'29,"21"-9"-4,-21 9-5,0 0-7,24-25-2,-24 25-2,0 0-1,0 0-1,-21-26-1,1 26-2,1 0 1,-12 6-1,-6 1-1,-5 8-1,10 6 0,-4 7 0,7 2 0,5 10 0,16 3-1,6 4 1,23-5-1,-4 1-1,12-5 1,5-8-1,13-5 0,-7-14 0,3 0-1,1-11 0,-8 0-2,7-11 0,-20 9-5,19-24-16,-42 26-12,34-34 0,-34 34 0</inkml:trace>
  <inkml:trace contextRef="#ctx0" brushRef="#br0" timeOffset="37845.6665">15109 443 25,'0'0'30,"-8"-20"-6,12-1-2,-4 21-8,-13-32-3,13 32-3,-21-34-3,0 19-1,2-6-1,-5 4-1,5 0-1,-4 2 1,2 4-1,-3 11 1,-5 0 0,-1 11 0,0 4 0,1 12 0,5-1 0,-1 17-1,8-5 0,-2 5 0,12-1-1,12 1 0,7-9 1,5 0-2,3-8 0,5-12 1,-2-1 0,5-13 0,2 0 0,-11-8 0,8-7 0,1-4 0,-1-5 0,-8-6 0,7 1 0,-1-3 0,-6-3-1,7 1 1,-13 0 0,-5 7-1,-2 1 2,-6 26-1,11-23 0,-11 23 1,0 0 0,0 0 0,-6 36 1,6-13-2,4 5 0,2 4 0,7 2 0,0-8-2,6 1 0,4-8 0,0 5-3,7-18-3,-30-6-14,40 17-11,-40-17-3,41-8 3</inkml:trace>
  <inkml:trace contextRef="#ctx0" brushRef="#br0" timeOffset="38329.267">15669 232 27,'0'0'32,"0"-37"1,0 37 0,-23-34-18,14 17-7,-16 11-1,6-3-4,-15 16 1,6 1-2,-8 9 1,0 5-2,-4 12 3,12-2-2,7 8 0,6-1-1,9 3 0,6-1 1,8-3-2,9-4 0,9-4 0,12-7-1,-2-1 1,6-10 0,1-7-1,1-3-1,1-9 0,-9 3-2,8-15-2,-22 15-6,18-26-12,-21 15-9,6-8-1,-14-1 1</inkml:trace>
  <inkml:trace contextRef="#ctx0" brushRef="#br0" timeOffset="38688.068">15894-150 35,'-21'-6'29,"21"6"-4,0 0-17,-19 23-34,40-14-1,-11 16-1</inkml:trace>
  <inkml:trace contextRef="#ctx0" brushRef="#br0" timeOffset="38532.0675">15926 155 43,'8'-19'30,"-8"19"2,0 0-9,0 0-8,11 21-3,-20 20-4,18-12 0,-11 18-4,8-2-1,-4 8-2,2-8 0,7-5 0,-9-5-5,13-14-7,-11 11-24,-4-32-1,0 0 0,0 0 0</inkml:trace>
  <inkml:trace contextRef="#ctx0" brushRef="#br0" timeOffset="39483.6691">16594 287 27,'12'-21'30,"-12"21"-2,0 0-7,-14-39-5,-12 35-4,16-19-2,-20 16-3,0-10 0,-10 15-2,4-4-1,-11 12 0,7 5-2,0 10 0,6 5 0,2 3-1,15 6 0,0 11-1,8-1 0,14 0-1,3-2 1,5-5-2,8-4 1,7-6 1,-3-7-1,11-10 0,2-5 0,0-12-3,-6 1 1,11-20-1,-22 8-2,13-19 0,-17 1-1,8-16 1,-21 4 1,11-16 0,-17 1 2,-2-6 1,-5-3 2,-3-1 2,-1-3 1,-6 13 1,10-6 2,-3 24 0,10-5 0,-11 29 1,21 1 0,-8 19-1,15 34 1,-6 11-2,8 8 0,-9 15-1,9 5-1,-4 12 0,2-8-2,-7 2 0,-1-9-1,-1-10-1,-4-11 0,-2-11-2,0-4-2,0-34-5,2 49-25,-2-49-2,0 0-1,0 0 0</inkml:trace>
  <inkml:trace contextRef="#ctx0" brushRef="#br0" timeOffset="42681.6749">5818-1831 13,'0'0'26,"0"0"-6,0 0-2,0 0-4,0 0-5,0 0-2,0 0-1,26-8-1,-26 8-1,19 0 0,-19 0-1,23-2 0,-23 2 0,36-2 0,-36 2-1,36-5 0,-17 3 0,3 0-1,9 0 1,3 0-2,0 2 0,6-2 0,3 2 0,4-2 0,-3 4 0,11-4 1,-4 4-1,4-2 1,5 0-1,-1 2 1,5 0 0,-1-2-1,3 0 0,4 2 1,-2-4-1,4 0 0,-6 2 0,4-4 1,-2 1-1,4 3 0,-7-2 0,3-2 0,-8 4 1,3 0-1,-5 0 1,1-4-1,-8 4 0,2-7 1,-7 7-1,-1-2 0,0-2 0,-9 2 0,0 2 0,-2-2 0,-7-2 0,-6 4 1,-21 0-1,32-3 0,-32 3 0,0 0 0,0 0 0,0 0-1,0 0 0,0 0-3,0 0-4,-23 0-17,23 0-8,-30 0-2,30 0 1</inkml:trace>
</inkml:ink>
</file>

<file path=ppt/ink/ink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7:29.389"/>
    </inkml:context>
    <inkml:brush xml:id="br0">
      <inkml:brushProperty name="width" value="0.05833" units="cm"/>
      <inkml:brushProperty name="height" value="0.05833" units="cm"/>
      <inkml:brushProperty name="fitToCurve" value="1"/>
    </inkml:brush>
  </inkml:definitions>
  <inkml:trace contextRef="#ctx0" brushRef="#br0">0 0 14,'0'0'33,"0"0"0,0 0-1,0 0-16,26 4-3,-26-4-3,46 13-1,-16 4-2,2-11-1,-5 9-3,7-4 1,-2 4-2,-2-2 0,-5-3-1,3 1-1,-3-5 1,-1 1-1,-3-7 0,-21 0 0,32 0-1,-32 0 0,23-7-1,-23 7-2,0 0-2,0 0-7,0 0-22,0 0-2,-19-2 1,19 2-1</inkml:trace>
  <inkml:trace contextRef="#ctx0" brushRef="#br0" timeOffset="546.001">639 174 10,'0'0'31,"0"0"3,0 0 0,23 32-17,-2-38-4,-21 6-3,32 17-2,-32-17-2,45 15 1,-45-15-3,42 17-1,-42-17-1,42 13 0,-23 2-1,1-13 0,-20-2-1,36 17 0,-36-17-1,27 13 0,-27-13-3,0 0-3,32-7-17,-32 7-12,21-2-2,-21 2 2</inkml:trace>
  <inkml:trace contextRef="#ctx0" brushRef="#br0" timeOffset="1185.6018">1226 409 8,'0'0'34,"0"0"0,0 0 1,-2 32-14,30-37-6,-28 5-6,38 22-2,-38-22-3,44 19-1,-25-8-2,7-9 0,-5-2-2,-21 0-2,38 0-3,-38 0-13,0 0-17,0 0 0,0 0 1,19-5-1</inkml:trace>
  <inkml:trace contextRef="#ctx0" brushRef="#br0" timeOffset="1903.2034">1786 253 10,'0'0'28,"-21"-12"0,21 12-5,0 0-8,-19-26-2,2 32-5,17-6 0,0 0-2,0 0 1,-13 37-1,19-16 0,-6 15 0,11 5 0,-11 10-2,8-2 0,-5 10 0,9 1-1,-10-5-1,7 1-1,-7-1 0,9-8 0,-7-11 0,-4-4-1,2-11 0,-2-1-1,0-20 0,-2 19-1,2-19-2,0 0-4,0 0-6,0 0-23,21-15 2,-21 15-4,-6-30 3</inkml:trace>
  <inkml:trace contextRef="#ctx0" brushRef="#br0" timeOffset="2106.0037">1765 643 25,'-2'-25'32,"2"25"2,25-9-2,-25 9-21,36 2-2,-13 5-4,9-14-3,0 7-1,-2 0-2,-5-2-1,-6-2-2,9-7-7,-28 11-11,23-8-12,-23 8 2,17-26-1</inkml:trace>
  <inkml:trace contextRef="#ctx0" brushRef="#br0" timeOffset="2402.4043">2053 394 26,'0'0'33,"-27"-19"2,27 19-1,-30 0-19,30 0-4,0 0-4,-2 25-1,2 5-1,6 4-1,-2 15-1,7-2 0,-5 11-1,1 1 0,-1-1 0,-2-1-1,3-6 0,-5-2 0,2-8-1,-4-9 1,6-7-1,-3-5-1,-3-20 0,2 25-1,-2-25-4,0 0-19,0 0-13,0 0 0,-11-34 0,11 34 1</inkml:trace>
</inkml:ink>
</file>

<file path=ppt/ink/ink4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2:38.218"/>
    </inkml:context>
    <inkml:brush xml:id="br0">
      <inkml:brushProperty name="width" value="0.05833" units="cm"/>
      <inkml:brushProperty name="height" value="0.05833" units="cm"/>
      <inkml:brushProperty name="fitToCurve" value="1"/>
    </inkml:brush>
  </inkml:definitions>
  <inkml:trace contextRef="#ctx0" brushRef="#br0">0 98 26,'0'0'30,"0"0"1,0 0-12,19 2-5,19-12-2,-4 12-5,25-13-2,-1 11-1,12-10 0,4 12 0,6-11-2,-3 7 0,3-7-1,-6 9 1,-1-6-2,-1 6 1,-7-2-1,-5-7-1,-7 9 0,-4-8 0,-9 6 0,-4-7-2,-13 3-1,3-5-4,-26 11-12,0 0-14,0 0 0,0 0 0</inkml:trace>
  <inkml:trace contextRef="#ctx0" brushRef="#br0" timeOffset="1154.402">1327 497 13,'0'0'19,"0"0"-2,0 0 0,0 0-3,0 0-1,0 0-1,0 0-2,-4-34-2,4 34-1,4-49-2,-4 21 0,7-15-1,-5-4-2,0-4 0,0-15 0,2 0 0,-4-4-2,-2-5 2,2 3-1,2-5-1,0 17 2,5-1-1,-7 16 0,0 4 0,0 14 0,4 8 0,-4 19 0,0 0 0,0 0 0,19 6 0,-6 17 1,4 12 0,6 16 0,5 10-1,1 12 0,3 4 1,2 6-2,0-5 1,2-1 0,-6-4 0,2-12-1,-7-9 1,0-8-1,-3-12 1,-1-6 0,-8-7-1,-13-19 1,25 15-1,-25-15 1,0 0-1,21-28 0,-19 5 1,-4-11-2,0-13 2,-2-9-2,-2-10 1,-3-8 0,-2-5 0,-1-11 0,-3 3 0,4 2-1,3 6 0,1 7 1,1 14 0,2 7-2,4 15 1,2 8-2,-2 28 0,8-21-4,-8 21-1,20 8-10,-10 16-17,13-7 0,-10 8 1,13 3-1</inkml:trace>
  <inkml:trace contextRef="#ctx0" brushRef="#br0" timeOffset="1638.0029">2129-360 26,'-9'-21'30,"9"21"-1,0 0-10,0 0-4,0 0-5,-14 30-1,16 2-3,-4 19-1,8 8 0,-6 14-2,6 4 1,1 6-2,3-5 0,-5 1 0,7-8-1,-3-12-1,1-10 2,-1-10-2,-1-10 0,1-7-2,-9-22 0,10 23 0,-10-23-3,0 0-1,0 0-6,5-25-17,-5 25-6,-11-37 0,5 12 2</inkml:trace>
  <inkml:trace contextRef="#ctx0" brushRef="#br0" timeOffset="1840.8032">2150 107 21,'9'-22'32,"-9"22"1,21-19-1,2 11-21,0 3-5,9-7-2,6 3-3,7-1 0,2-1-3,-5 7 0,9-9-3,-17 13-3,6-17-11,-10 10-9,-7-1-3,-23 8 1</inkml:trace>
  <inkml:trace contextRef="#ctx0" brushRef="#br0" timeOffset="2137.2037">2595-381 29,'-10'-36'29,"8"-5"-5,-22 24-4,22-11-4,2 28-4,0 0-2,-32 28-2,32 4-2,-4 21-1,2 11 0,-2 21-1,6 1-1,-4 10-1,6-7 0,0-2-2,3-8 1,-3-6-1,2-18 0,3-12 0,-5-7-1,2-11 0,-8-3-1,2-22-4,-2 23-5,2-23-22,0 0-3,0-28-1,0 28 2</inkml:trace>
  <inkml:trace contextRef="#ctx0" brushRef="#br0" timeOffset="2917.2051">2746 360 19,'0'0'26,"0"0"-3,0 0-3,0 0-5,0 0-4,0 0-1,0 0-3,28-23-1,-28 23-1,34-24-1,-11 12-1,9-5 0,-3 2-1,5 0 0,4 6-1,1 5 0,-8 4 0,-1 4-1,-2 5 0,-5 4 0,-8 8 1,-9 4-1,-10 7 0,-7 0 0,-6 7 0,-4-1 0,-8 5 1,1-1 0,-4 1 0,7-7-1,6 0 2,0-8-1,8-5 0,9-3 0,2-20 1,19 14-2,4-9 1,1-5-1,1-5 0,7 5 1,6-2-2,-2 0 2,-2-2-1,2 4-2,-2 0 0,-6 0-1,10 0 0,-19 8-9,6-12-23,1 6-1,-1-4 0,-25 2 2</inkml:trace>
</inkml:ink>
</file>

<file path=ppt/ink/ink4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2:53.864"/>
    </inkml:context>
    <inkml:brush xml:id="br0">
      <inkml:brushProperty name="width" value="0.05833" units="cm"/>
      <inkml:brushProperty name="height" value="0.05833" units="cm"/>
      <inkml:brushProperty name="fitToCurve" value="1"/>
    </inkml:brush>
  </inkml:definitions>
  <inkml:trace contextRef="#ctx0" brushRef="#br0">457 342 15,'0'0'22,"0"0"-3,19-2 0,-19 2-3,0 0-2,0 0-3,2-34-3,-2 34-2,-15-37-1,5 14-2,-1-5-1,-8-8-1,0 2-1,-6-2 1,1 0-1,-8 4-1,1 6 1,-5 9 1,6 15-1,-2 21 1,-4 7-1,-2 25 1,4 13 1,2 12 0,7 10-1,8 5 1,8 1-1,9-3-1,17-4 1,11-8 0,10-4-1,6-14 1,9-10-2,5-8 1,-3-11 0,-4-13-1,-3-9 1,6-8-3,-16-4 0,4-13-5,-19 8-4,9-18-12,-8 7-10,-5 1 3,-19 19 0</inkml:trace>
  <inkml:trace contextRef="#ctx0" brushRef="#br0" timeOffset="795.6014">845 847 15,'0'0'26,"0"0"1,-27 13-13,27-13 3,0 0-8,0 0 0,0 0-2,-11-20-1,11 20-1,0 0-1,13-23-1,-13 23-1,27-26 1,-27 26-2,34-23 0,-13 12 0,-2 5 0,7-1 0,-7 10 0,0 3-1,-19-6 0,17 26 0,-13-5 1,-10 4-1,-7 5 0,-6 0 0,-4 0-1,-3 0 1,-3 2-1,3-11 2,5-2-2,21-19 1,-25 26-1,25-26 1,0 0 1,0 0-1,27 6 1,-8-8-1,7 0 1,3 0-1,3 2 1,0 2-1,0 2 0,4 3 1,-11 3-1,-1 3 0,-24-13 1,23 36-1,-27-15 1,-5 5-1,-10-3 0,-4-1 0,-5 1 0,-4-2 0,-2-6-1,3-2 1,3-2-2,-2-5 1,11-4-3,-4 3 1,23-5-5,-30-3-3,30 3-12,-4-19-10,4 19 2,2-21-1</inkml:trace>
  <inkml:trace contextRef="#ctx0" brushRef="#br0" timeOffset="1263.6019">1312 114 11,'0'-19'27,"-5"-7"2,5 26-3,0 0-12,0 0-1,-4 47-3,6-11-2,-6 30-2,6-6-1,-6 21 0,10-4-2,-12 10-1,6-10 1,-6-1-2,10-12 0,-4-6 0,4-7-1,0-11 0,1-6 0,1-12-1,-6-3-1,0-19 0,8 17-1,-8-17-3,0 0-2,9-21-5,-9 21-10,-11-28-10,5 2 1,0-6 1</inkml:trace>
  <inkml:trace contextRef="#ctx0" brushRef="#br0" timeOffset="1482.0026">1303 551 23,'0'0'29,"26"-11"0,1 7-4,-6 6-12,22-17-3,-3 11-5,15-7-2,0 2-1,1 1-1,-1-5-2,-9 5-2,9-5-5,-25 11-9,0-9-13,-11 0-1,-19 11 1</inkml:trace>
  <inkml:trace contextRef="#ctx0" brushRef="#br0" timeOffset="1747.203">1814 148 7,'-10'-36'29,"3"12"2,7 24 2,-10-19-14,-5 38-5,19 0-3,-10 39-3,10-9-2,-6 28-2,6-3 0,-2 1-2,7 4 1,3-5-1,-5-6-2,3-6 0,-1-9-1,6-12-1,-11 2-2,11-18-3,-19 7-7,4-32-17,14 28-4,-14-28 2,0 0-1</inkml:trace>
  <inkml:trace contextRef="#ctx0" brushRef="#br0" timeOffset="2542.8044">2154 1128 42,'8'-26'33,"-8"26"-1,26-17 0,-26 17-25,42-12-3,-10 7-1,4-3-2,-2-1-2,4 1-1,2-1-2,-12 7-4,12-15-13,-12 11-11,-3-3 0,-25 9 1</inkml:trace>
  <inkml:trace contextRef="#ctx0" brushRef="#br0" timeOffset="2324.4041">2149 823 1,'0'0'27,"-8"-32"2,8 32 1,0 0-14,15-27-2,-15 27-3,29-20-3,-29 20-2,41-19-1,-20 17-1,9-6-1,-5 8 1,-2-2-2,-1 6-1,-1 6 1,-21-10-1,21 37 0,-17-3 1,-4 4-1,-8 7 1,-1 6 0,-3 6-1,-1-3 0,-4 5 0,4-5-1,3-5 1,1-5 0,1-7-2,5-1 1,1-11 0,2 1-1,0-26 1,5 34-3,-5-34-1,0 0-2,0 0-4,0 0-11,0 0-13,0 0-1,-15-32 1</inkml:trace>
  <inkml:trace contextRef="#ctx0" brushRef="#br0" timeOffset="3619.2063">2684 860 17,'0'0'21,"8"34"-3,-8-11-2,0-23-1,2 28-3,-2-28-1,0 0-2,0 0 0,5 19-2,-5-19 0,0 0-2,0-19 0,0 19-2,0-26-1,0 26-1,-7-42 0,7 14 0,2-10-1,-4-5 1,0-6-1,2-6 0,-4-7 1,2-2 0,0-4-1,4 4 1,-4 4 0,0 9 0,2 8 0,-3 9 0,8 9 1,-5 25-2,8-22 1,-8 22-1,0 0 1,36 41 0,-17-11 0,9 14 0,4 5 1,-1 11-1,3 2 0,-2 6-1,2-6 1,-6 0 0,1-5-1,-12-8 0,2-11 0,-8-6 0,4-6 1,-15-26-1,15 19 0,-15-19 0,0 0 0,25-30 1,-21 1 0,1-6-1,3-9 0,-4-10 0,-4-3 0,-2-5 0,-2 0-1,2-4 1,0 9-2,4 1 0,-13 12 0,11 3-2,-8 16-2,16-1-2,-8 26-6,-8-19-16,8 19-5,0 0 2,0 0-1</inkml:trace>
  <inkml:trace contextRef="#ctx0" brushRef="#br0" timeOffset="3993.607">3331 163 24,'0'0'30,"0"0"2,10-24-9,-10 24-7,0 0-2,4 30-5,-4-30-2,11 54-2,-2-18 0,-5 17-2,6 0 0,-8 7-1,5-3-1,1 3 0,-3-7-1,-1-2 0,-2-6-1,0-9 0,-2-1-1,4-14-2,-6 4-1,2-25-2,-6 30-4,6-30-8,0 0-9,0 0-5,0-27 1,-2 7 2</inkml:trace>
  <inkml:trace contextRef="#ctx0" brushRef="#br0" timeOffset="4461.6078">3396 587 19,'9'-24'28,"-9"24"0,0 0-7,34-17-6,-34 17-5,44-4-4,-14 6-1,8-8-3,0 6 0,5-2-1,-5-5 0,2 3-1,0-2-1,-18-5 0,3-4-2,-25 15-1,34-30-2,-34 30 0,21-38 0,-19 21 0,7-11 1,-9 5 0,2-9 2,2 0 2,-8-4 3,6-1 2,-4 10 1,6-5 1,-4 32 1,0-39 0,0 39 1,0 0-1,0 0 0,-10 37-1,1 3-1,9 1-1,-15 16-1,20-2 0,-10 9-1,1 0-1,2-2-1,-2-7 0,4-1 0,-5-10-1,14-3-1,-15-5-1,8-12-1,-4 1-1,2-25-3,4 30-4,-4-30-10,0 0-11,0 0 1,0 0 1</inkml:trace>
  <inkml:trace contextRef="#ctx0" brushRef="#br0" timeOffset="5226.0092">3933 738 12,'0'0'27,"0"0"1,0 0-8,0 0-3,17-25-5,-17 25-3,21-22-1,-21 22-2,36-30-2,-36 30-1,38-19 0,-38 19-2,38-19 1,-18 15-2,-20 4 1,33 4 1,-33-4-1,13 28-1,-13-28 0,2 40 1,-8-14-1,-7 4 0,3 6 1,-14-2-2,14 6 1,-9-3 0,2-1 1,0-2-1,6-4 0,3 0 1,1-9 1,3 2-1,4-23 1,4 26-1,-4-26 0,24 11 1,-24-11 0,36 0-1,-11-3-1,3-3 1,-1 2-1,7-5 0,-2 3 0,2-3-1,-7 3 0,7 2-1,-15-3-1,7 1-1,-26 6-2,40-4-5,-40 4-12,0 0-10,0 0-2,0 0 2</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5:33:25.736"/>
    </inkml:context>
    <inkml:brush xml:id="br0">
      <inkml:brushProperty name="width" value="0.05833" units="cm"/>
      <inkml:brushProperty name="height" value="0.05833" units="cm"/>
      <inkml:brushProperty name="fitToCurve" value="1"/>
    </inkml:brush>
  </inkml:definitions>
  <inkml:trace contextRef="#ctx0" brushRef="#br0">108 340 0,'-20'-41'0,"-4"-3"0,24 44 0,0 0 0,0 0 0,0 0 0,0 0 0,0 0 0,0-41 0,0 41 0,0 0 0,0 0 0,0 0 0,0 0 0,0-43 0,0 43 0,0 0 0,0 0 0,0 0 0,0-22 0,0 22 0,0 0 0,0 0 0,-20-41 0,20 41 0,0 0 0,-44-108 0,44 108 0</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10:31:29.158"/>
    </inkml:context>
    <inkml:brush xml:id="br0">
      <inkml:brushProperty name="width" value="0.05833" units="cm"/>
      <inkml:brushProperty name="height" value="0.05833" units="cm"/>
      <inkml:brushProperty name="fitToCurve" value="1"/>
    </inkml:brush>
    <inkml:context xml:id="ctx1">
      <inkml:inkSource xml:id="inkSrc1">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1" timeString="2011-02-25T05:33:26.594"/>
    </inkml:context>
  </inkml:definitions>
  <inkml:trace contextRef="#ctx0" brushRef="#br0">9159 13033 0,'-84'-127'0,"60"84"0</inkml:trace>
  <inkml:trace contextRef="#ctx1" brushRef="#br0">34 0 39,'-19'45'31,"11"-3"1,8 18-12,-7 13-14,14 3 0,-3 12-3,4-3 0,3 11-2,2-22 0,4-3 0,-7-12-1,3-10-1,-5-4 0,5-15-1,-11-9-1,-2-21-5,2 26-8,-2-26-15,0 0 1,-6-22-1</inkml:trace>
</inkml:ink>
</file>

<file path=ppt/ink/ink4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26.938"/>
    </inkml:context>
    <inkml:brush xml:id="br0">
      <inkml:brushProperty name="width" value="0.05833" units="cm"/>
      <inkml:brushProperty name="height" value="0.05833" units="cm"/>
      <inkml:brushProperty name="fitToCurve" value="1"/>
    </inkml:brush>
  </inkml:definitions>
  <inkml:trace contextRef="#ctx0" brushRef="#br0">0 200 23,'11'-37'29,"14"-3"1,9 6 1,10 12-25,29-9 0,-3 13-1,8 6-2,0 7-2,-1 5 1,-9 9-2,-13 8 0,-21 13 0,-22 2 0,-18 10 0,-17 5 0,-22 2 0,-6 0-1,-10-4 1,-1 0 0,3-9 0,6-6-1,13-9-1,-1-4-2,41-17-4,-36 11-8,36-11-14,-2-19 1,2 19-1</inkml:trace>
</inkml:ink>
</file>

<file path=ppt/ink/ink4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10:31:29.159"/>
    </inkml:context>
    <inkml:brush xml:id="br0">
      <inkml:brushProperty name="width" value="0.05833" units="cm"/>
      <inkml:brushProperty name="height" value="0.05833" units="cm"/>
      <inkml:brushProperty name="fitToCurve" value="1"/>
    </inkml:brush>
  </inkml:definitions>
  <inkml:trace contextRef="#ctx0" brushRef="#br0">0 170 25,'32'-17'28,"-32"17"-3,21 11-6,-2-5-3,-17 20-5,13-5-3,-13 17-1,11-8-2,-9 15-2,7-5 0,-9 5-1,0-9-1,-4-2 0,0-8 0,2-26 0,-6 28-1,6-28 1,0 0 0,0 0-1,-19-34 0,19 8 1,-3-4-1,6-4 0,1 0 0,2-4 0,5-1 0,4 3-1,4 0 1,2 2 0,9 0-1,1 8 1,8 1 0,1-1-1,0 11 1,7 2-1,-3 5 0,5 4-1,-11 8-2,5-6 0,-16 10-4,11-12-2,-38 4-7,41 8-5,-41-8-2,27 9 2,-27-9 2</inkml:trace>
  <inkml:trace contextRef="#ctx0" brushRef="#br0" timeOffset="-3.48916E6">787 53 31,'36'-19'18,"-36"19"1,32-17-1,-32 17-4,0 0-3,0 0-1,0 0-3,0 0 0,-26 25-2,3 3 0,6 6-1,-2 7 0,6-1 0,7 9-1,10-6-1,5 4 0,10-7-1,2-2 1,4-12-1,3-3 1,2-14-2,-3-7 0,3-8 1,-3-14-1,-1 1 1,-5-8-2,0-8 1,-10-1 0,0-4 0,-7-5-1,-6 2-1,-7 5 0,-1 0 0,-7-1-1,-7 10 1,-1 3-2,-1 13-2,26 13-2,-36-8-6,36 8-11,0 0-8,0 0 2,0 0 1</inkml:trace>
</inkml:ink>
</file>

<file path=ppt/ink/ink4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28.092"/>
    </inkml:context>
    <inkml:brush xml:id="br0">
      <inkml:brushProperty name="width" value="0.05833" units="cm"/>
      <inkml:brushProperty name="height" value="0.05833" units="cm"/>
      <inkml:brushProperty name="fitToCurve" value="1"/>
    </inkml:brush>
  </inkml:definitions>
  <inkml:trace contextRef="#ctx0" brushRef="#br0">0 0 48,'13'36'31,"0"-8"-5,-18 16-6,22-3-6,-21 27-5,13-4-2,-7 13-2,10-5-2,-9 5 0,3-7-2,-4 0 0,4-12-1,3-11 0,-3-7-1,3-14 0,-9-3-1,0-23-2,0 0-2,23 7-5,-23-7-8,-4-24-14,-2 3 0,1-11 1</inkml:trace>
</inkml:ink>
</file>

<file path=ppt/ink/ink4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28.388"/>
    </inkml:context>
    <inkml:brush xml:id="br0">
      <inkml:brushProperty name="width" value="0.05833" units="cm"/>
      <inkml:brushProperty name="height" value="0.05833" units="cm"/>
      <inkml:brushProperty name="fitToCurve" value="1"/>
    </inkml:brush>
  </inkml:definitions>
  <inkml:trace contextRef="#ctx0" brushRef="#br0">0 148 14,'17'-41'29,"13"9"0,-1 7 1,20-3-17,-11 22-3,22-7-2,-9 17-4,12-4 0,-3 21 0,1 1-2,-8 10 0,-6-2-1,-15 6 0,-15-2-1,-17 0 1,-13 0-2,-17-2 1,-10-9 0,-7 1-2,-4-7 2,3-6-3,1 3 0,15-14-3,-8 9-8,14-18-16,7 7-1,19 2 0,-17-21 0</inkml:trace>
</inkml:ink>
</file>

<file path=ppt/ink/ink4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29.184"/>
    </inkml:context>
    <inkml:brush xml:id="br0">
      <inkml:brushProperty name="width" value="0.05833" units="cm"/>
      <inkml:brushProperty name="height" value="0.05833" units="cm"/>
      <inkml:brushProperty name="fitToCurve" value="1"/>
    </inkml:brush>
  </inkml:definitions>
  <inkml:trace contextRef="#ctx0" brushRef="#br0">274 183 11,'0'0'18,"26"-27"0,-26 27-3,8-32-2,-8 32 0,-4-36-3,4 36-2,-19-41 0,-2 28-3,2-4-2,-5 9 0,-3-1-1,-3 9-1,-2 9 0,-2 8 1,5 2-1,1 15 1,9 0 0,2 9 0,11-5-1,6 11 1,8-11-1,9 3 0,4-7 0,7-4 0,-1-7 0,3-12-1,0-5 1,-3-6-1,3-12 1,0-1-1,-9-11 0,-2 3 1,-2-9-1,-4 2-1,-1-1 1,-5-3 0,-1 4 0,-8 2-1,2 7 1,0 19 0,-6-21 0,6 21 1,0 0-1,-5 32 1,10-11 0,-3 9 0,11-2 0,-1 2 0,7-1 0,7-3-1,-3-7 0,-2-4-3,1 0 0,9-11-3,-31-4-6,39 2-9,-39-2-11,25-10 1,-25 10 1</inkml:trace>
</inkml:ink>
</file>

<file path=ppt/ink/ink4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29.621"/>
    </inkml:context>
    <inkml:brush xml:id="br0">
      <inkml:brushProperty name="width" value="0.05833" units="cm"/>
      <inkml:brushProperty name="height" value="0.05833" units="cm"/>
      <inkml:brushProperty name="fitToCurve" value="1"/>
    </inkml:brush>
  </inkml:definitions>
  <inkml:trace contextRef="#ctx0" brushRef="#br0">-3 108 15,'2'-23'28,"-2"4"2,0 19-6,0 0-5,12-22-4,-20 44-4,8-22-3,4 51-2,5-17-2,-14 9-2,12-1 0,-5 3 0,2-2-2,-2-5 1,3-6-1,-3-9 1,-2-23-1,4 26 0,-4-26-1,0 0 1,4-28 0,-10 0 0,8 1-1,2-9 1,2-5 0,1-4-1,3 1 1,7 1-1,5 0 1,9 7 0,-7 2 0,3 8-1,-1 16 1,-1 8 0,-1 12 1,-5 10-1,-5 14 1,-3 2-1,2 6 0,-3 3 0,-3-2 0,1-1-1,-1-8-2,1-6-1,-10 2-5,2-30-15,17 21-8,-17-21-1,19 13 0</inkml:trace>
</inkml:ink>
</file>

<file path=ppt/ink/ink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7:38.983"/>
    </inkml:context>
    <inkml:brush xml:id="br0">
      <inkml:brushProperty name="width" value="0.05833" units="cm"/>
      <inkml:brushProperty name="height" value="0.05833" units="cm"/>
      <inkml:brushProperty name="fitToCurve" value="1"/>
    </inkml:brush>
  </inkml:definitions>
  <inkml:trace contextRef="#ctx0" brushRef="#br0">9 49 16,'-7'-30'30,"7"30"1,-4-21 1,4 21-17,0 0-4,0 0 0,15 19-3,-2 2-1,-7 21-1,9 3 0,-4 21-2,3-2-1,-3 10 0,-3-1-1,-1-3-2,1-2 1,3-6-1,-3-14 0,-1-7 0,1-5 0,-1-6 0,-1-13-1,-6-17 0,13 19-2,-13-19 0,0 0-2,0 0-2,-2-23-4,12-5-6,-10 28-7,-15-45-7,5 22 0,12-9 3</inkml:trace>
  <inkml:trace contextRef="#ctx0" brushRef="#br0" timeOffset="452.4008">136 497 40,'2'-34'29,"-2"34"-1,4-21-6,-4 21-7,0 0-4,22 0-5,1-6-1,7 8-3,10-6 1,4-3-2,1-1 0,0-1-1,-5-2-1,-2-3 0,-10 5-3,-3-8-1,-25 17-5,21-19-5,-21 19-6,4-19-3,-4 19 1,-4-24 3,4 24 5,-15-29 7,9 7 9,-2 1 8,10-13 8,-17 15 4,17-19 3,-2 38-2,-9-41-4,9 41-4,-4-21-3,4 21-2,-2 25-1,0 18-3,6 0-1,-2 18-1,0 5 1,1 11-3,-1 1 1,0-1-1,4 0 0,1-14-1,1-3 0,-2-11-1,3-9 1,1-8-2,-1-4-2,-9-28-3,15 32-11,-15-32-17,23 0-1,-23 0 0,21-15 0</inkml:trace>
  <inkml:trace contextRef="#ctx0" brushRef="#br0" timeOffset="1154.402">823 497 13,'0'0'33,"0"0"0,0 0 2,0 0-13,0 0-4,23 45-6,14-11-4,1 19-1,10 7-3,5 12 0,7-2-2,1 9 0,7-5-1,-8-1-1,-5-7 1,-9-3 0,3-7-1,-11-5 0,-4-5-1,-13-5 1,-1-7 0,-10-9-2,-3-1-1,-7-24-2,-7 30-10,7-30-22,0 0 1,-19-7-2,19 7 0</inkml:trace>
  <inkml:trace contextRef="#ctx0" brushRef="#br0" timeOffset="1778.4031">2189 1416 45,'-26'-25'32,"3"18"1,2-1-6,-19 12-18,14-6-1,-18 17-3,5 4-1,-5 11 0,12 6 0,-4 15-1,17 0 1,2 10-2,15-1 1,4 10-1,23-15 0,3 5-2,10-9 1,7-8 0,8-7 0,0-11-1,4-8 0,7-8-1,-9-3 0,6-14 1,-16 1-5,12-10-4,-25 24-26,2-24-1,-34 17-2,34-24 2</inkml:trace>
  <inkml:trace contextRef="#ctx0" brushRef="#br0" timeOffset="2262.004">2622 1588 43,'0'0'34,"0"0"1,40-2-1,-19 9-25,21-12-1,-10 14-3,21-16-1,-8 5-2,10 2-1,0-8 0,-2 1 0,-6 3-1,-3-2 1,1-3-2,-11 7 0,0-2 0,-34 4-2,40-4-7,-40 4-16,0 0-8,-21 21-3,21-21 3</inkml:trace>
  <inkml:trace contextRef="#ctx0" brushRef="#br0" timeOffset="2558.4045">2725 1850 47,'-14'25'34,"14"-25"2,34 5-3,10-16-25,-4 17 0,15-14-3,1 8-1,5-9-2,-6 3-1,0 4 0,-4 0-1,-4-3 0,-9 3-1,-6 4-1,0-4-3,-32 2-6,40 0-23,-40 0-1,34 0-1,-34 0 0</inkml:trace>
</inkml:ink>
</file>

<file path=ppt/ink/ink5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30.448"/>
    </inkml:context>
    <inkml:brush xml:id="br0">
      <inkml:brushProperty name="width" value="0.05833" units="cm"/>
      <inkml:brushProperty name="height" value="0.05833" units="cm"/>
      <inkml:brushProperty name="fitToCurve" value="1"/>
    </inkml:brush>
  </inkml:definitions>
  <inkml:trace contextRef="#ctx0" brushRef="#br0">284 111 13,'0'0'25,"2"-28"0,-2 28-8,-6-32-3,6 32-7,-30-27-1,30 27-3,-36-17-1,11 10 0,-5 7 1,1 13-1,1-2 1,-4 14 0,9 3 1,-3 10-1,14 1 1,3 3-1,13-6-1,1 7 0,5-7 0,18-2-1,-5-6-1,3-7 1,1-6-2,1-8 2,1-5-2,-1-11 1,-5-4-1,-10-8-1,6-2 1,-4-9 0,-9 0 0,3-4-1,-3 1 1,-2-1 0,-1 4 0,-1 5 0,-2 7 1,0 20 1,0 0 0,0 0 0,0 0 0,-13 26 1,19-5-1,1 11 1,5-6-1,5 1 0,2-1 0,9-3 0,-5-3-1,7-8-2,-4 5-1,5-17-2,-31 0-4,47 5-9,-47-5-12,36-5 0,-36 5-1</inkml:trace>
</inkml:ink>
</file>

<file path=ppt/ink/ink5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31.150"/>
    </inkml:context>
    <inkml:brush xml:id="br0">
      <inkml:brushProperty name="width" value="0.05833" units="cm"/>
      <inkml:brushProperty name="height" value="0.05833" units="cm"/>
      <inkml:brushProperty name="fitToCurve" value="1"/>
    </inkml:brush>
  </inkml:definitions>
  <inkml:trace contextRef="#ctx0" brushRef="#br0">0 42 23,'0'0'28,"0"0"0,25-2-6,-31 23-6,17-2-4,-14 22-3,14-5-2,-2 9-1,-3-1-2,5 5-1,-1-8 0,3-3-1,-5-6-1,3-8 1,-11-24-1,4 32-1,-4-32 0,0 0 0,0 0-1,-6-22 1,-3 3-1,5-9 0,2-4 0,2-6-1,0-4 1,11-5-1,-3 2 1,7 0-1,8 5 0,3 1 1,1 10 0,-1 7 0,3 9 1,-3 11 0,-3 11 0,3 10 1,-7 11 0,-2 6 0,-2 7 0,1-1 0,-5 3 0,-2 0 0,-1-5 0,-2-6 0,1-6-1,-7-9 0,0-19 0,0 0 0,0 0-1,0 0 0,0 0 0,17-25 0,-13-1 1,7-6-2,-3-4 2,7-5-2,2 1 2,2-3 0,2 5-1,2 2 1,3 8-1,2 9 2,-5 8 0,-2 13-1,-2 9 1,-4 12 0,-2 12 0,-3 5 1,-5 0-1,1 7 0,-2 2 0,3-4 0,-3-2-1,0-11-1,-4-3-1,4-9-1,-4 5-5,0-25-10,0 0-15,0 0 0,24-6 0</inkml:trace>
</inkml:ink>
</file>

<file path=ppt/ink/ink5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31.384"/>
    </inkml:context>
    <inkml:brush xml:id="br0">
      <inkml:brushProperty name="width" value="0.05833" units="cm"/>
      <inkml:brushProperty name="height" value="0.05833" units="cm"/>
      <inkml:brushProperty name="fitToCurve" value="1"/>
    </inkml:brush>
  </inkml:definitions>
  <inkml:trace contextRef="#ctx0" brushRef="#br0">-2 0 41,'0'0'31,"3"17"0,5 9-11,-6 8-10,11 2-2,-5 11-4,9-5-1,-6 5-2,-3-4-1,3-5 0,-7-1-3,11-16-6,-15 9-14,0-30-9,0 0-1,0 0 2</inkml:trace>
</inkml:ink>
</file>

<file path=ppt/ink/ink5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31.555"/>
    </inkml:context>
    <inkml:brush xml:id="br0">
      <inkml:brushProperty name="width" value="0.05833" units="cm"/>
      <inkml:brushProperty name="height" value="0.05833" units="cm"/>
      <inkml:brushProperty name="fitToCurve" value="1"/>
    </inkml:brush>
  </inkml:definitions>
  <inkml:trace contextRef="#ctx0" brushRef="#br0">0 13 23,'-4'-19'22,"4"19"-2,0 0-23,0 0-11,8 23-6,-8-23-4</inkml:trace>
</inkml:ink>
</file>

<file path=ppt/ink/ink5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32.023"/>
    </inkml:context>
    <inkml:brush xml:id="br0">
      <inkml:brushProperty name="width" value="0.05833" units="cm"/>
      <inkml:brushProperty name="height" value="0.05833" units="cm"/>
      <inkml:brushProperty name="fitToCurve" value="1"/>
    </inkml:brush>
  </inkml:definitions>
  <inkml:trace contextRef="#ctx0" brushRef="#br0">0 1 40,'10'35'30,"-5"7"-6,22-4-6,-22 20-4,16-18-5,-17 16-2,15-11-2,-10 4 0,3-13-2,-3 0 0,-3-13-1,-6-23 1,9 28-1,-9-28-1,0 0 0,0 0 0,17-23 1,-17-3-2,4-6 1,0-8-2,2-5-1,3-8 2,1 4-1,12-2 1,-3 4-2,8 4 1,-1 11 1,1 9-1,3 12 1,-4 11 0,-1 9 0,-10 14 0,6 7 1,-8 8 0,-1 7 0,-7 4 0,1-6-1,-4 3 1,0-3-1,3-9-1,-5-2 0,6-11-1,-8-1-1,2-20-3,4 29-6,-4-29-19,0 0-3,0 0 0,2-21 1</inkml:trace>
</inkml:ink>
</file>

<file path=ppt/ink/ink5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3:32.632"/>
    </inkml:context>
    <inkml:brush xml:id="br0">
      <inkml:brushProperty name="width" value="0.05833" units="cm"/>
      <inkml:brushProperty name="height" value="0.05833" units="cm"/>
      <inkml:brushProperty name="fitToCurve" value="1"/>
    </inkml:brush>
  </inkml:definitions>
  <inkml:trace contextRef="#ctx0" brushRef="#br0">0 253 19,'0'0'29,"0"0"0,28-8-8,-28 8-7,48-5-3,-28 8-4,20-16-1,-8 8-2,12-7-1,-6 1-1,5-2-1,-7-4 0,-2-4 0,2 2-1,-9-3 0,5 1 0,-15 0 0,-2 2 0,-15 19 0,-2-30 0,2 30 0,-32-19 1,7 17-2,-14 6 2,10 2-1,-7 9 1,6 4 0,2 7 1,9-1 0,4 12 1,11-5 0,6 6-1,5-4 1,3 2-1,16-4 1,-7-2-2,11-4 0,1-9 1,1-2-2,-6-7 0,3-2 0,1-3 0,-2-6 0,3-5-1,-31 8 1,45-21-3,-45 21 0,38-30 0,-38 30 0,36-36-2,-36 36 0,15-30-2,-15 30-2,8-26-1,-8 26-4,0 0-5,-23-17-9,23 17-1,0 0 0</inkml:trace>
</inkml:ink>
</file>

<file path=ppt/ink/ink5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35:40.104"/>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177D36"/>
      <inkml:brushProperty name="fitToCurve" value="1"/>
    </inkml:brush>
  </inkml:definitions>
  <inkml:trace contextRef="#ctx0" brushRef="#br0">4 11 15,'4'-21'26,"-4"21"-2,0 0-9,0 0 1,-8 32-5,8-32-3,4 47-1,-2-16-1,-8 18-2,10-4-1,-6 2-1,0 2-1,6 0-1,-6-8 0,8-5-2,-6-2-1,11-11-4,-9 5-5,-2-28-7,12 26-10,-12-26-1,0 0 0</inkml:trace>
  <inkml:trace contextRef="#ctx0" brushRef="#br0" timeOffset="514.8009">57 360 5,'0'0'25,"19"3"1,-19-3-10,38-11-9,-15 7 2,9-7-3,8 3-4,1-3-6,5-4-10,-1 2-11,-9 7-2,6-5 1</inkml:trace>
  <inkml:trace contextRef="#ctx0" brushRef="#br0" timeOffset="280.8005">216 7 11,'0'0'27,"0"0"0,0 0-9,0 0-4,19 23-3,-23 13-4,14 5-1,-14 10-2,13-4-1,-9 13 0,4-7-2,0 0 0,-4-8-2,2-9-2,-6-2-3,4-34-9,17 41-16,-17-41 1,0 0 0</inkml:trace>
  <inkml:trace contextRef="#ctx0" brushRef="#br0" timeOffset="-592.8009">1017 241 7,'0'0'29,"0"0"1,0 0-9,0 0-4,-27 11-3,27-11-4,-28-4-3,28 4-1,-44-5-2,10 3 1,-6 4-4,-7-4 1,0 4-3,-6 3 2,-2-5-4,-4 2 1,6-2-5,-5 10-7,10-14-16,-1 13-4,13-7 3</inkml:trace>
  <inkml:trace contextRef="#ctx0" brushRef="#br0" timeOffset="1060.8019">1965 248 6,'0'0'29,"0"0"0,22-22-13,-22 22 0,46-6-3,-20 8-5,14-11-2,-4 12-2,0-8-1,-2 3-2,2 0-1,-2 0-2,-11 4-5,7-13-12,-9 9-12,-21 2 1,41-2-1</inkml:trace>
  <inkml:trace contextRef="#ctx0" brushRef="#br0" timeOffset="1528.8027">2888-21 4,'-19'2'24,"19"-2"-4,-26-13-10,26 13 0,-27 5-3,1 7-1,26-12 1,-42 30 0,42-30 0,-40 49 0,31-21 0,-6 17-1,9-7 0,0 7-2,10-3-1,0 3-1,11-6 0,0 1-1,10-10 1,5-5-1,6-5-1,4-10 1,1-5-1,3-8-2,-1-1-1,3-9-3,-16 9-5,2-19-13,-11 14-9,-21 9 1,21-13 0</inkml:trace>
  <inkml:trace contextRef="#ctx0" brushRef="#br0" timeOffset="2589.6045">2765 942 28,'2'-19'30,"-2"19"0,0 0-17,0 0-1,0 0-3,0 0-1,23 43-1,-14-22-1,-7 20-2,2-5 0,-4 13-1,2-4-1,0-1-1,-4-1 0,-2-9-2,2-4-2,6-7-1,-14 3-6,10-26-18,0 0-7,0 0 1,0 0 0</inkml:trace>
  <inkml:trace contextRef="#ctx0" brushRef="#br0" timeOffset="2074.8037">2886 480 4,'0'0'28,"0"0"1,-24-2-10,24 2-2,0 34-5,9-15-3,-13 17-2,12-4-1,-6 13-2,5-11 0,-1 4-2,0-3 0,-1-4-2,-5-3-1,8-9-2,-10 3-6,2-22-14,0 0-10,0 0 0,0 0 1</inkml:trace>
  <inkml:trace contextRef="#ctx0" brushRef="#br0" timeOffset="3073.2054">2850 1106 14,'0'0'26,"21"-6"1,-2 0-11,15-1-9,-6 1-2,5-3-5,6 1-4,-12 1-10,-3 3-12,7-11-1</inkml:trace>
  <inkml:trace contextRef="#ctx0" brushRef="#br0" timeOffset="2870.4051">3064 912 13,'6'-23'29,"-6"23"2,0 0-8,0 0-10,-6 51-3,12-25-2,-12 14-4,8 1-1,0 3 0,-2-1-1,0 2-1,2-5 0,0-3-2,-2-10-3,11-5-3,-17 5-15,6-27-11,-5 22 0,5-22 2</inkml:trace>
  <inkml:trace contextRef="#ctx0" brushRef="#br0" timeOffset="3666.0065">3293 203 14,'0'0'19,"0"0"0,-19-11-1,19 11-1,0 0-4,40-6-1,-19 12-2,20-12-2,-5 10-2,15-8-2,-3 8-1,12-8-2,-7-1 1,4 1-2,-4-2-1,-6 2-1,4-5-3,-22 11-8,3-13-19,-6 7-1,-26 4 0</inkml:trace>
  <inkml:trace contextRef="#ctx0" brushRef="#br0" timeOffset="4149.6073">4330-83 15,'-32'-6'24,"7"10"-10,4 0-1,-5 15-2,7-8-1,-15 21 0,15-8-1,-6 18 0,14-10-1,0 15-1,13-11-1,-4 3-2,21-7 0,-2 0-2,9-11-1,6-4 0,4-6 0,4-5-1,0-4-1,3-8-1,-5 1-2,4-12-2,-10 13-7,0-19-15,-2 10-6,-11 2 2</inkml:trace>
  <inkml:trace contextRef="#ctx0" brushRef="#br0" timeOffset="4508.4076">4383 382 14,'0'0'31,"0"0"2,0 0 0,11 36-23,-11-36 0,8 55-3,3-20-1,-11 5-2,4-2-2,-2 7 1,0-4-2,0-7-2,0-2 0,5-9-3,-14 7-4,7-30-14,9 23-14,-9-23 3,0 0-2</inkml:trace>
  <inkml:trace contextRef="#ctx0" brushRef="#br0" timeOffset="6754.8119">2466-991 34,'0'0'16,"0"0"-1,0 0 0,0 0-5,0 0-2,0 0-1,0 0-1,0 0-1,2 30 0,-2 2-1,2-2-2,-2 13 1,7-1-2,-5 3 0,4 0-1,0-3-1,-6 1-2,11-15-2,-13 6-5,2-34-9,21 40-11,-21-40-1,0 0 2</inkml:trace>
  <inkml:trace contextRef="#ctx0" brushRef="#br0" timeOffset="6973.2123">2508-752 1,'0'0'24,"0"0"0,26-21-10,-5 12-5,-21 9-3,42-13-3,-12 9-3,-2-2-3,8-1-3,-13 5-6,-2-6-8,9-1-4</inkml:trace>
  <inkml:trace contextRef="#ctx0" brushRef="#br0" timeOffset="7176.0126">2797-982 11,'0'0'26,"0"0"-4,0 0-5,-17 6-2,17-6-6,13 32-3,-3-11-2,-4 11 0,7 0-2,-2-2-2,-1 4-2,9-8-7,-8 12-10,2-8-11,0-9 1</inkml:trace>
  <inkml:trace contextRef="#ctx0" brushRef="#br0" timeOffset="4929.6087">4385 925 0,'7'-32'29,"-7"32"1,0 0-4,10-27-11,-10 27 0,2 19-5,-6 13-1,13-13-2,-14 24-1,7-3-2,-6 13 0,4-2-2,0 3-1,2-5 0,-2-2-1,-2-5-1,6-10-2,-6 2-3,2-34-11,19 30-18,-19-30 0,0 0 0</inkml:trace>
  <inkml:trace contextRef="#ctx0" brushRef="#br0" timeOffset="5382.0095">4476 1153 8,'0'0'29,"0"0"0,0 0 2,0 0-22,26 7-6,-3-14-1,3 5-3,12-11-5,-13 9-10,5 0-13,6-7 1,-17 7-1</inkml:trace>
  <inkml:trace contextRef="#ctx0" brushRef="#br0" timeOffset="5179.2091">4597 927 13,'0'0'32,"0"0"-1,0 0 2,7 34-23,-1-12-1,-6 20-3,6-1-1,-8 12-3,2-4 0,2 2 0,-6-4-2,4-6-1,-2-1-1,4-14-1,-6 2-5,4-28-8,0 0-18,0 0 1,0 0 0</inkml:trace>
  <inkml:trace contextRef="#ctx0" brushRef="#br0" timeOffset="8548.8149">4103-1195 21,'0'0'23,"0"0"0,0 0-4,0 0-4,-19 34-5,21-11-1,-4 20-2,13-11-2,-7 19-2,2-11 0,3 5-2,1-9 0,1-1 0,-5-10-2,1-4-1,-5 3-1,-2-24-3,6 23-3,-6-23-9,0 0-13,0 0-1,0 0 1</inkml:trace>
  <inkml:trace contextRef="#ctx0" brushRef="#br0" timeOffset="8720.4152">4152-935 17,'0'0'21,"23"-11"-14,-23 11-2,34-15-6,-17 9-8,6 4-6,9-15-5</inkml:trace>
  <inkml:trace contextRef="#ctx0" brushRef="#br0" timeOffset="8985.6158">4383-1193 9,'0'0'28,"0"0"1,0 0-8,-19 15-7,19-15-3,4 36-4,7-13-1,-9 16-2,6-7 0,1 12-1,2-7-2,-3 1-1,3-6-1,-3 0-2,-8-6-2,0-26-9,17 34-18,-17-34 1,9 19-1</inkml:trace>
  <inkml:trace contextRef="#ctx0" brushRef="#br0" timeOffset="10623.6187">4837 13 22,'0'0'31,"0"0"4,0 0-4,25 15-23,5-24-1,-9 14-2,15-10-2,-6 1-1,-2 0 0,1 2-1,3-7 0,-7 5-1,-1 2 0,-5-2 0,-19 4-1,27-5 0,-27 5-1,20-8-3,-20 8-7,0 0-21,0 0-2,0 0 2</inkml:trace>
  <inkml:trace contextRef="#ctx0" brushRef="#br0" timeOffset="16380.0288">5467 262 15,'19'7'26,"-19"-7"-9,0 0-2,0 0-3,-7 19-3,7-19-1,0 0-2,0 0 0,0 0-1,0 0 0,0 0-2,-21 4 1,21-4-2,0 0 0,0 0-1,0 0 0,0 0-1,0 0 1,0 0 0,0 0 0,0 0 0,0 0 1,0 0 0,0 0 0,0 0 1,0 0-1,5-27 0,1 5 0,-4-3 0,-4-14 0,0 3-1,0-11-1,-3 0 0,3 0 1,0-4-1,-6 7 0,8 1 0,-5 9 0,8 8 0,-8 3 0,5 23 0,-4-26 1,4 26-1,0 0 0,0 0 0,6 22 0,-6-22 0,15 38 1,0-6-1,6-2 1,5 8-1,3 5 1,5 1-1,-2-1 1,0 2-1,4-5 1,-6-6-1,-5-4 2,-6-2-2,-19-28 1,32 34 0,-32-34 0,21 13-1,-21-13 1,0 0-1,11-21 0,-7 1 1,-6-5-1,0-9 0,-2-5 0,-3-5 0,1-5 0,-3-3 1,1 1-2,-3 0 1,3 6 0,-1 5 0,1 1-1,-5 8 0,9 9 0,4 22-1,-11-25-2,11 25 0,0 0-3,7-22-7,-7 22-18,0 0-4,15 22 1,-15-22 0</inkml:trace>
  <inkml:trace contextRef="#ctx0" brushRef="#br0" timeOffset="-9527.2243">1257-1065 25,'0'0'23,"4"-22"-3,-4 22-1,0 0-5,0 0-3,0 0-3,0 0-1,0 0-1,0 0-2,0 0 0,3 30 0,-6-4-1,6-1 0,-8 9-1,7 1 0,-4 1-1,0-2 1,9 2-2,-10-6 1,1-2-1,9-5 0,-5-2 0,-2-21 0,6 28-1,-6-28 0,0 19-1,0-19-1,0 0-2,-4 26-4,4-26-9,0 0-13,0 0-3,0 0 2</inkml:trace>
  <inkml:trace contextRef="#ctx0" brushRef="#br0" timeOffset="-9277.6238">1257-831 26,'0'0'29,"0"0"-1,26-17-12,-26 17-5,25 0-3,-25 0-3,39-8-2,-16 8-1,5-5-1,-4-1-1,3-1 0,-1-1-2,0 2-1,-1-7-2,-25 13-3,30-17-6,-30 17-8,0 0-6,0 0-1</inkml:trace>
  <inkml:trace contextRef="#ctx0" brushRef="#br0" timeOffset="-7878.0138">1626-1212 20,'-8'-24'16,"8"24"1,0 0-2,6-23-1,-6 23-1,0 0-3,0 0-2,0 0-1,0 0-1,0 0-2,-9 30 0,9-9 0,-2 17-1,4 3 0,-4 14-1,2-4 1,2 11-1,3-6 1,-1-1-2,0-6 0,0 2 0,1-10 0,-3-1-1,-2-10 1,-2-2-2,4-5 1,-2-23 0,-4 34-1,4-34 0,0 0 0,0 0-1,0 19-3,0-19-4,0 0-14,0 0-11,0 0 0,0 0 2</inkml:trace>
  <inkml:trace contextRef="#ctx0" brushRef="#br0" timeOffset="-3603.6063">1427-405 12,'0'0'24,"0"0"-12,0 0-1,0 0 1,0 0-2,0 0 0,0 0-3,2 28 1,-2-28-2,4 45-1,5-20 0,-12 10-2,6-4-1,-8 6 0,7-12-1,1 3 1,-6-5-2,3-3 0,0-20-1,3 27-2,-3-27-2,0 0-8,2 22-16,-2-22-1,0 0 0</inkml:trace>
  <inkml:trace contextRef="#ctx0" brushRef="#br0" timeOffset="-2995.2052">1626 73 18,'0'0'28,"-34"-15"1,9 15-15,25 0-1,-45-2-4,22-5-4,-13 16 0,2-3-1,-2 11-2,0 2 0,2 9 0,4 0 0,3 8 0,10 2 0,8 5 0,13-7 0,3 5 0,14-9-1,4 2 1,14-9-1,5-5 0,-1-8-1,3-3-1,3-7 1,0-6-3,-9 2-1,9-13-8,-20 13-20,-3-9-1,-7 5 0</inkml:trace>
  <inkml:trace contextRef="#ctx0" brushRef="#br0" timeOffset="-2542.8044">1416 601 16,'0'0'27,"-21"24"1,21-24-13,0 42-4,0-42-1,-2 49-4,6-25-2,-6 4-1,4-5-1,0 0-2,-4-3-3,2-20-6,9 29-16,-9-29-5,4 22 1</inkml:trace>
  <inkml:trace contextRef="#ctx0" brushRef="#br0" timeOffset="-1684.8029">1213 1051 15,'0'0'25,"0"0"-3,0 0-2,-26 15-5,26-15-4,0 0-3,0 0-2,0 0-2,0 0-2,0 0 0,19-19-2,-19 19 0,0 0 1,13-22-1,-13 22 1,0 0 0,15-23 0,-15 23 1,0 0 0,0 0 0,6-26 0,-6 26 0,0 0-1,0 0 0,0 0 1,2 26-1,-4-7 0,-4 5-1,4 1 1,-3 5 0,1 4 0,0 7 0,0-7-1,6 0 1,-6-4-1,-1-5 1,1 5-2,0-4 1,0-3-1,4-23-1,-9 34-1,9-34-2,-10 26-4,10-26-13,0 0-11,0 0 0,0 0 1</inkml:trace>
  <inkml:trace contextRef="#ctx0" brushRef="#br0" timeOffset="-1248.0021">1236 1243 11,'0'0'24,"0"0"1,0 0-15,40-26-2,-40 26 0,40-8-1,-16 8-3,1-7 0,-6 7-2,3-4-1,5-2-2,-27 6-1,36-15-3,-36 15-3,34-22-2,-34 22 1,28-32 0,-28 32 1,21-34 2,-21 34 4,17-34 5,-11 15 2,-6 19 4,11-23 1,-11 23 1,0 0 2,0 0-2,0 0-2,-15 34-2,21-9 0,-10 18-2,4-3-1,-4 14 0,6-1-2,2 0 0,-4 3-1,2-7-1,-2-7-2,2-12-1,-10 9-10,8-20-19,0-19-1,0 0 0</inkml:trace>
  <inkml:trace contextRef="#ctx0" brushRef="#br0" timeOffset="519120.5777">6201 3085 14,'0'0'28,"0"0"-12,0 0 1,27-13-2,5-19-3,-9 4-2,13-21-1,-6 7-3,10-10-1,-8-1-1,8 2-2,-6 4-1,-2 2 0,0 7-1,-7 10-1,-3 3 0,-22 25-2,27-34-4,-27 34-6,0 0-13,0 0-6,0 0-1</inkml:trace>
  <inkml:trace contextRef="#ctx0" brushRef="#br0" timeOffset="519556.6026">6782 2171 16,'0'-41'27,"0"41"1,-3-17-17,14-2 1,-11 19-3,0 0-1,0 0-1,0 0-1,4 32 1,3-6-2,-14 18 0,12 1-2,-5 10 1,0 1-3,-3 3 1,1-7-1,2 1 0,0-8-1,5-7 0,-5-6 0,0-7-2,2-5 2,-2-20-3,4 23 0,-4-23-2,0 0-2,23-8-6,-23 8-9,0 0-12,-6-30 2,6 30 0</inkml:trace>
  <inkml:trace contextRef="#ctx0" brushRef="#br0" timeOffset="519961.6258">6775 2420 11,'0'0'28,"0"0"1,0 0-11,21-19-5,3 19-7,10-9-2,6 5-1,-2-5-2,11-1-3,-9 1 0,1-3-1,-10 3-2,3-14-2,-15 12 0,3-15-1,-22 26 1,21-38 1,-21 38 2,13-45 2,-9 18 3,-4 5 2,2-3 3,-2 25 1,-6-34 2,6 34 0,0 0-1,-24-7 0,24 7-1,-13 49-1,13-15-1,-6 13 0,6 0-2,-2 8 0,6-1-2,0-1 0,-1-8-1,1-5-1,0-1-2,7-14-3,-16 7-5,5-32-15,15 34-7,-15-34 1</inkml:trace>
  <inkml:trace contextRef="#ctx0" brushRef="#br0" timeOffset="229169.8037">5914 360 6,'0'0'31,"0"0"1,26 26 1,-3-17-21,-6 18-2,15-10-2,-9 17-3,11-8-3,4 8 0,-4-8-1,0-1 0,-2 1 0,-5-7-1,1 2-1,-9-8-2,-19-13 0,32 21-3,-26-1-6,-6-20-13,0 0-8,0 0 0</inkml:trace>
  <inkml:trace contextRef="#ctx0" brushRef="#br0" timeOffset="229949.8051">6525 900 7,'0'0'18,"8"-24"-5,-8 24-3,22-15-4,-22 15-3,36-12-1,-17 5-1,4-1-2,-23 8-1,34-20-4,-34 20-2,30-19-3,-30 19-1,25-21-2</inkml:trace>
  <inkml:trace contextRef="#ctx0" brushRef="#br0" timeOffset="229747.0047">6544 578 25,'0'0'30,"0"0"2,0 0-20,0 0 0,0 0-3,15 47-3,-9-22-2,1 16 0,-3-3-1,-4 7-2,4-2 1,2-3-1,-3-4 0,-3-4 0,2-6-1,-4-3-1,2-4 0,0-19 0,-3 30-2,3-30-2,-6 22-2,6-22-6,0 0-8,0 0-10,0 0-1</inkml:trace>
  <inkml:trace contextRef="#ctx0" brushRef="#br0" timeOffset="230199.4055">6824 595 12,'8'-24'19,"-8"24"0,11-23-2,-11 23-2,0 0-1,0 0-3,0 23-2,-4 12-2,6-3-2,-4 12 0,2-1-2,-4 6 0,6 0-2,-7-2 0,5-2-1,0-9-2,-2 0-1,4-12-2,-8 7-7,6-31-12,9 22-10,-9-22 2</inkml:trace>
  <inkml:trace contextRef="#ctx0" brushRef="#br0" timeOffset="227719.0011">5963-209 16,'0'0'30,"21"-25"-5,3-3-10,-10 7-1,16-15-6,2 8-4,2-15-1,0 7 0,4 0-1,-4-3 0,4 3-1,-6 0 0,-2 4 1,-7 4-1,-2 7 0,-6 0-1,-15 21-2,21-28 0,-21 28-3,0 0-5,0 0-6,0 0-14,0 0-1,0 0 1</inkml:trace>
  <inkml:trace contextRef="#ctx0" brushRef="#br0" timeOffset="228280.6021">6493-701 2,'-2'-21'26,"2"21"-2,13-24-6,-13 24-5,21-17-3,-21 17-5,40-19-3,-12 13 0,2-5-3,-3 3-1,1 5-3,-3-7-4,-2 8-6,-3-7-3,-20 9-3,21-13 0</inkml:trace>
  <inkml:trace contextRef="#ctx0" brushRef="#br0" timeOffset="228093.4018">6531-1038 26,'0'0'29,"0"0"-7,0 0-6,-4 26-4,-4 4-4,14-7-2,-10 18-1,8-3 0,-8 7-2,6-5 0,-4 5-1,0-4 0,2-1 0,0-6-2,-5-2 1,5-4-1,-2-5-1,-2-4 0,4-19-1,-2 24-2,2-24-2,0 0-4,0 0-5,0 0-7,0-32-5,2 13-4</inkml:trace>
  <inkml:trace contextRef="#ctx0" brushRef="#br0" timeOffset="228499.0025">6807-978 21,'-2'-34'20,"2"34"-1,0 0-2,-6-19-1,-7 40-4,13-21-3,-13 47-1,7-17-2,-3 17-2,5-7 0,0 7-2,0-4-1,1-1-1,-5 1-2,10-13-3,-13 10-4,11-16-14,-2 3-10,-6-1 0,6-7 0</inkml:trace>
  <inkml:trace contextRef="#ctx0" brushRef="#br0" timeOffset="456449.6031">1509 2068 25,'-10'-21'27,"10"21"-6,0 0-3,-9 19-6,9-19-3,-2 45-2,4-19-2,-6 10-1,8 0-1,-6 5-1,4-7 0,0 0-1,3-7 0,3 1-1,-4-7 0,-4-21-2,11 32-1,-11-32-4,0 26-9,0-26-16,0 0 1,-19 21 0</inkml:trace>
  <inkml:trace contextRef="#ctx0" brushRef="#br0" timeOffset="455872.402">1102 2162 10,'11'-25'22,"-11"25"-3,4-22-1,-4 22-1,0 0-4,0 0-3,4-23-2,-4 23-1,0 0-2,-2 19 0,2-19-2,0 36 0,7-10 0,-7 6-1,4 0 1,-2 6-2,4-4 1,1 0-1,-3-4 0,-2-2 0,2-1-1,-2-5 1,3-3-1,-5-19-1,0 28 0,0-28 0,0 0-2,0 0 0,-2 25-4,2-25-5,0 0-12,0 0-10,0 0 3,0 0-1</inkml:trace>
  <inkml:trace contextRef="#ctx0" brushRef="#br0" timeOffset="456184.4026">1134 2333 4,'0'0'26,"19"-15"2,-19 15-10,24-9-2,1-4-5,-25 13-4,49-10-3,-26 8-1,5-5-1,-7 5-2,4 0 0,7 0 0,-11 0-2,3-3 0,-24 5-2,40-6-2,-40 6-4,36-11-7,-36 11-6,0 0-5,21-19 1</inkml:trace>
  <inkml:trace contextRef="#ctx0" brushRef="#br0" timeOffset="456839.6037">1319 2567 24,'-17'19'29,"17"-19"-1,6 36-14,-12-6-4,12-4-3,-8 10-4,10-6-1,-10 0 0,11-5-1,-9 1-1,2-7-2,-2-19-3,10 34-7,-10-34-17,0 0 1,0 0-1</inkml:trace>
  <inkml:trace contextRef="#ctx0" brushRef="#br0" timeOffset="457666.4052">2597 2081 13,'0'0'27,"0"0"1,0 0-14,0 0 2,0 0-5,-4 28-3,0 6-2,8-2 0,-6 8-1,4 1-2,-4 4 0,4-9-2,-2-2 0,0-2 0,4-7 0,1-1-2,-5-24 0,8 34-2,-8-34-3,0 0-4,0 0-14,0 0-8,0 0 0,0 0 0</inkml:trace>
  <inkml:trace contextRef="#ctx0" brushRef="#br0" timeOffset="457853.6055">2619 2341 25,'0'0'26,"0"0"0,23-13-21,-4 7 0,4 0-4,-6 1-3,13-3-3,-9 4-1,13-9-5,-15 6-2,7-3-3,-1-3-3</inkml:trace>
  <inkml:trace contextRef="#ctx0" brushRef="#br0" timeOffset="458430.8065">2761 2652 23,'0'0'31,"-7"32"0,-1-11-5,14 5-19,-8 21 0,6-9-4,7 7-1,-9-2 0,2-1-3,-4-6 1,7-8-3,-7 4-6,0-32-20,8 26-2,-8-26 0</inkml:trace>
  <inkml:trace contextRef="#ctx0" brushRef="#br0" timeOffset="458087.6059">2990 2022 29,'0'0'26,"0"0"-5,-19-17-1,19 17-7,-19 25-2,2 7-4,17-6-1,-9 12-1,5-2-2,0 11 0,2-4-1,2 1-1,0-3 0,4-5-2,-8-2-1,8-15-3,-13 15-8,9-34-19,2 28-2,-2-28 1</inkml:trace>
  <inkml:trace contextRef="#ctx0" brushRef="#br0" timeOffset="459226.4079">4035 2060 25,'0'0'30,"0"0"1,0 0-16,0 0-4,-4 21-2,4 11-3,4 0-2,-4 11 0,7-7 0,-1 11-1,0-9 0,-1 3-1,1-7-1,-6-4 0,-2-5-1,4-6-2,-4 0-2,2-19-5,-2 28-14,2-28-11,0 0 1,0 0-1</inkml:trace>
  <inkml:trace contextRef="#ctx0" brushRef="#br0" timeOffset="459413.6083">4080 2252 14,'0'0'24,"19"8"0,-19-8-21,38 0-3,-15-8-3,3 8-6,-3-9-5,11 1-9</inkml:trace>
  <inkml:trace contextRef="#ctx0" brushRef="#br0" timeOffset="460037.6094">4317 2646 21,'0'0'33,"0"32"0,-2-7 0,-4 14-25,19-10 0,-11 10-3,2-3-3,-2 5-1,0-5-2,2-2-2,-8-6-5,4-28-16,4 31-10,-4-31 1,3 18 0</inkml:trace>
  <inkml:trace contextRef="#ctx0" brushRef="#br0" timeOffset="459678.8086">4402 2000 12,'0'0'30,"0"0"0,0 0-8,-19 7-7,19-7-4,-4 34-3,6-7-3,-2 16 0,2-7-2,-2 15-1,4-8-1,-2 2-1,1-1-1,3-7-3,-8 1-3,12-19-10,1 9-17,-11-11 2,0-17-1</inkml:trace>
  <inkml:trace contextRef="#ctx0" brushRef="#br0" timeOffset="411427.924">3357 3481 10,'0'0'30,"0"0"2,0 0 1,0 0-20,29 15-4,1-26-5,-2 0 0,3 3-5,5-5 1,-6 7-3,6-11-4,-15 12-5,5-7-18,-3 1-1,-23 11 0</inkml:trace>
  <inkml:trace contextRef="#ctx0" brushRef="#br0" timeOffset="464483.6172">4406 3924 11,'0'0'27,"0"0"-6,0 0-2,-10 36-4,10-36-4,0 43-3,8-24-1,-6 9-2,5-3-1,-5 1-2,4-1 0,-2-5-2,1 3-2,-5-23-3,2 30-4,-2-30-11,0 0-12,0 0 1,0 0 0</inkml:trace>
  <inkml:trace contextRef="#ctx0" brushRef="#br0" timeOffset="465045.2182">4290 4267 6,'0'0'27,"0"0"-5,0 0-3,-4 19-2,4-19-5,6 24-3,-6-24-3,8 36 0,-8-36-2,7 42-1,-1-16 0,-6 0-1,4-1-1,-4-4 0,5 3-1,-1-7 0,-4-17-1,6 28-1,-6-28-2,0 0-4,2 25-9,-2-25-15,0 0 1,0 0 0</inkml:trace>
  <inkml:trace contextRef="#ctx0" brushRef="#br0" timeOffset="465341.6186">4413 4301 27,'-7'-23'27,"7"23"-4,0 0-10,11 19-2,-13 2-4,2-21-1,15 26-2,-15-26-1,15 30 0,-15-30-1,10 34-2,-10-34-1,11 25-2,-11-25-3,4 24-8,-4-24-13,-2 19-3,2-19-1</inkml:trace>
  <inkml:trace contextRef="#ctx0" brushRef="#br0" timeOffset="465497.619">4411 4414 0,'0'0'15,"0"0"-16,0 0-3</inkml:trace>
  <inkml:trace contextRef="#ctx0" brushRef="#br0" timeOffset="492002.0655">4339 4442 14,'0'0'15,"0"0"-3,0 0 0,0 0-3,0 0 1,0 0-2,0 0 1,27 15-3,-6-24 0,-21 9 0,45-8-1,-22 1-1,9-8-1,-7 11 0,5-9-2,-7 9 0,1-5 0,-5 3-1,-19 6 0,34-8-1,-34 8-1,27-3-1,-27 3 0,28 0-4,-28 0-3,0 0-9,19 0-9,-19 0 0</inkml:trace>
  <inkml:trace contextRef="#ctx0" brushRef="#br0" timeOffset="492470.0663">4703 4205 9,'-8'-25'25,"8"25"-9,0 0 0,0 0-3,0 0-1,-7-26-4,7 26 1,0 0-3,0 0 1,0 0 0,3 43-2,1-20-1,-4 15-1,6-1 0,3 14-1,-3-4 1,5 6-2,-5-6 1,5-5-1,-5-3 0,5-7-1,-7-7 1,0-6-2,-4-19 0,4 24-2,-4-24-4,0 0-5,0 0-20,0 0 0,0 0-2,-21-9 2</inkml:trace>
  <inkml:trace contextRef="#ctx0" brushRef="#br0" timeOffset="493177.0938">4358 4222 22,'0'0'19,"0"0"-1,0 0-3,0 0-2,0 0-2,0 26-2,-3 4-1,12-5-3,-11 18-1,6-1 0,-4 5-2,6 0 0,1-2-1,-7-7 1,0-2-2,2-4 1,-2-4 0,6-4-1,-4-7 0,-2-17 0,5 29 0,-5-29-1,0 0-1,12 22-1,-12-22-2,0 0-4,0 0-12,19-9-11,-19 9 1,0 0 0</inkml:trace>
  <inkml:trace contextRef="#ctx0" brushRef="#br0" timeOffset="520720.6692">6120 3590 15,'0'0'23,"0"0"-2,0 0-2,0 0-3,0 0-3,21 4-2,-2 0-3,-2 22 0,19-7-2,-8 15 0,12-6-2,-4 14-2,15-8-1,-13 9 1,9-9-1,-9 2-2,-2-6 2,-8-2-2,-5-5 0,-2-6 0,-21-17-1,19 24-1,-19-24-4,0 0-7,0 0-19,0 0-2,0 0 1</inkml:trace>
  <inkml:trace contextRef="#ctx0" brushRef="#br0" timeOffset="521306.7027">7127 3824 24,'-27'-2'29,"27"2"0,-38-24-18,6 26-2,4-6-2,-10 8-2,6 1 0,-10 12 0,14-2-1,-12 17 0,17 2 0,-9 10 0,23-1-1,-1 8 0,12-2-1,6 7 0,11-10-1,11-1 0,4-6 0,13-8 0,-3-5-1,1-7-1,1-8 1,3-9-2,-6-2 0,-1-11-3,-12 5-2,10-20-8,-17 16-15,-2-14-4,-1 3 0</inkml:trace>
  <inkml:trace contextRef="#ctx0" brushRef="#br0" timeOffset="521577.7182">7399 3839 7,'0'-32'31,"6"2"1,3 9-7,-9 21-8,0 0-4,0 0-4,0 0-1,4 51-2,2-15-1,-8 19-1,8-1-1,-3 12-1,-1-7-1,0 3 0,-2-4-1,4-7-1,0-4-1,3-13-1,-9 2-2,2-36-2,2 36-6,-2-36-7,0 0-6,14-19-4,-9-2-2</inkml:trace>
  <inkml:trace contextRef="#ctx0" brushRef="#br0" timeOffset="521960.7401">7467 4146 9,'-7'-32'26,"7"32"-3,0 0-2,13-22-4,-13 22-7,34-2-2,-15 9-2,13-10-1,-3 6-2,12-1-2,-3-7-1,-2 1-3,0-2-2,-8 2-3,8-16-3,-36 20-1,40-34-2,-40 34 2,21-44 1,-19 22 4,3-1 4,-8-3 3,-5 5 6,6-7 2,2 28 1,-19-25 2,19 25 2,-19-2-3,2 21-1,17-19-2,-15 57 0,11-23-1,-1 15-2,5 5-1,-2 3-1,2-4 0,0 1-3,0-5-2,7-11-3,-10 5-11,3-11-16,0-32 2,5 31-2</inkml:trace>
  <inkml:trace contextRef="#ctx0" brushRef="#br0" timeOffset="522606.7771">7988 4231 22,'0'0'29,"0"0"0,0 0-13,7-30-4,-7 30-3,34-13-3,-34 13 0,46-15-2,-25 15 0,9-6 0,2 10-1,-4-2-1,-5 11-1,-2-2 0,-21-11 0,17 38-1,-17-15 0,-8 3 0,-12-3 0,1 5-1,-8-4 1,1-1-1,1-2 2,6-4-1,0-2 0,19-15 0,-15 28 1,15-28-1,0 0 1,23 26 0,-23-26-1,30 17 0,-3-7 1,-1 1-1,1 4 0,-3 2 0,-5 0 1,-19-17-1,27 38 0,-24-21 0,-3-17 0,-17 32 0,-2-19 0,-7-7 0,-1 3 0,1-7 0,-4-2-2,1 0 0,10-8-4,-13 16-7,6-16-20,26 8-1,-36-9 0</inkml:trace>
  <inkml:trace contextRef="#ctx0" brushRef="#br0" timeOffset="411973.9249">4504 3330 5,'0'0'23,"-47"-17"-6,15 14-4,-1 3-1,-10 13-3,1-2 1,-7 17-2,13-3 1,-11 18-1,20-9 0,-5 17 0,19-8-2,-2 6-1,24-11-2,6 7 0,8-16-1,11 1-1,4-11 0,9-4-1,10-6 1,2-11-2,-4 0-1,3-9-1,-12 2-2,20-8-5,-32 9-13,6-7-11,-6-2 1,-10 6 1</inkml:trace>
  <inkml:trace contextRef="#ctx0" brushRef="#br0" timeOffset="418104.7357">4873 3385 16,'0'0'18,"0"0"0,0 0 0,0 0-1,0 0-1,0 0-4,17-4-2,-17 4-3,27 0 0,-1-9-2,-7 16-2,9-14 0,3 7-2,-1-2 1,2-2-3,-5 0 1,3-1 0,-7 3-1,1-2-2,-24 4-1,32-6-4,-32 6-10,0 0-15,0 0-1,0 0 0</inkml:trace>
  <inkml:trace contextRef="#ctx0" brushRef="#br0" timeOffset="418915.9371">5458 3564 21,'0'0'21,"5"26"-4,-5-26-2,0 0-2,0 0-4,0 0-1,0 0-1,-3 17-1,3-17 0,0 0-2,0 0 1,-6-20-2,6 20 1,-2-36-1,6 4 0,-6 0-1,2-4 0,-4-2-1,6-3 0,-2-1 0,2-3 0,-6 13-1,4-2 1,0 4 0,-2 4-1,4 7 0,-2 19 1,6-21-1,-6 21 2,0 0-2,23 13 1,-8 6 0,7 2 0,-3 11-1,12 0 1,1 4-1,6 11 1,5-2-1,1 0 1,-5-1-1,1-7 1,0-1 0,-8-6 0,0-9 0,-11-12 1,-21-9-1,32 6 1,-32-6-1,0 0-1,21-34 1,-17 6-1,-4-2 1,-4-2-1,2-6 0,-2-5 0,-3-1-1,-1-3 1,-3 2 0,3 2 0,1 1-1,-1 8 0,4 2 0,-3 8-1,5 3-2,2 21 0,-2-28-2,2 28-5,0 0-13,0 0-11,0 0-1,0 0 1</inkml:trace>
  <inkml:trace contextRef="#ctx0" brushRef="#br0" timeOffset="461628.8122">1244 4178 26,'0'0'30,"0"0"2,28-18-14,-32 38-3,4-20-3,8 42-5,3-14-1,-9 15-2,2 1-1,0 3-1,1-2-1,-7 0 0,4-9-1,-2-2-2,-2-6 0,8-7-2,-12-2-4,6-19-8,0 0-17,19 17-1,-19-17 2</inkml:trace>
  <inkml:trace contextRef="#ctx0" brushRef="#br0" timeOffset="462065.6126">1319 4403 24,'0'0'29,"0"0"0,0 0 1,0 0-26,29-6-2,-3 2-4,1-1-7,16-9-13,-1 1-8,-2 4 1</inkml:trace>
  <inkml:trace contextRef="#ctx0" brushRef="#br0" timeOffset="461878.4126">1520 4105 27,'0'0'31,"-19"38"0,15-3 0,4 14-26,12-9-1,-7 9-1,10-2-2,-5 0-1,-1-3-1,-3-7-1,-2-3-1,5-15-2,-18 7-7,9-26-12,0 0-7,0 0 2</inkml:trace>
  <inkml:trace contextRef="#ctx0" brushRef="#br0" timeOffset="463298.0151">2693 4293 6,'0'0'29,"0"0"0,0 0-3,-15 17-10,15-17-4,4 40-4,0-14-2,-4 10-2,3-2-1,-1 4 0,0-4-1,0 11-1,2-11 0,-6-4-1,0-4-1,0-3-1,2-23-1,2 26-3,-2-26-5,0 0-12,0 0-9,0 0 0,0 0 1</inkml:trace>
  <inkml:trace contextRef="#ctx0" brushRef="#br0" timeOffset="463516.4155">2703 4463 7,'0'0'27,"0"0"0,0 0 1,28 19-20,-28-19-6,34 2-2,-13-2-1,-21 0-2,45 0-1,-45 0-2,38-4-6,-15 0-4,-23 4-8,36-17-1</inkml:trace>
  <inkml:trace contextRef="#ctx0" brushRef="#br0" timeOffset="462798.8142">2922 3841 15,'17'-21'29,"-17"21"-4,0 0-5,0 0-4,10 21-5,-10-21-3,9 40-1,-7-16-2,-4 12-2,4-2 0,-6 2-1,4 3 0,-2-5-1,2 2-1,4-4 0,-4-6-1,4-7-1,-4 4-3,0-23-4,7 30-12,-7-30-11,0 0-1,0 0 2</inkml:trace>
  <inkml:trace contextRef="#ctx0" brushRef="#br0" timeOffset="463781.6159">3049 4271 23,'0'0'28,"-6"-21"-3,6 21-6,0 0-4,-13 36-4,13-36-3,0 58-1,2-31-2,0 22-1,3-10-1,-1 1-1,2-4 0,-2-1-3,3-8 0,-1-1-3,-6 4-8,0-30-19,9 23-3,-9-23 1,0 0-1</inkml:trace>
  <inkml:trace contextRef="#ctx0" brushRef="#br0" timeOffset="409181.52">163 3376 20,'-2'-21'28,"2"21"-9,0-24 0,0 24-4,0 0-4,0 0-2,0 0 0,0 0-2,0 0-1,-19 49-2,19-19 0,-7 11 0,7-3-2,-2 13 1,2-6-2,-2 4 0,4-13-1,0 1 1,-2-3-1,0-7 0,2-3-1,-2-24 0,5 34 0,-5-34-1,0 0-1,0 0-2,0 0-3,0 0-8,0 0-10,-22-17-7,22 17 0,-19-34 2</inkml:trace>
  <inkml:trace contextRef="#ctx0" brushRef="#br0" timeOffset="409618.3208">63 3653 23,'0'0'30,"0"0"-1,30-27-8,-30 27-8,34-9-4,-15 11-3,13-10-2,-5 8-1,9-7-2,-8 5 0,2 0-2,-1 0 0,-8 4-1,3-11-2,-24 9-1,29-8-4,-29 8-2,20-9-1,-20 9-1,10-25 1,-10 25 3,4-36 5,-2 14 3,-4 1 4,7-11 5,-12 13 3,9-9 2,-2 28-1,-6-34-1,6 34-2,0 0-2,0 0 0,0 0-2,-17 28 0,23-3-1,-10 18-1,11-7 0,-10 15 0,6-4-1,-3 2-1,2-13 0,0-1 0,4-6-1,-6-3-1,0-5 0,0-21-1,4 28-2,-4-28-3,-4 19-14,4-19-12,0 0-3,0 0 3</inkml:trace>
  <inkml:trace contextRef="#ctx0" brushRef="#br0" timeOffset="409867.9212">670 3560 29,'0'0'29,"0"0"3,19-5-12,4-3-9,-2 12-2,11-12-3,0 6-3,8-7-1,0 5 1,1-3-5,3-3-1,-6 5-4,5-12-9,-11 17-15,-5-4-2,-6 4 2</inkml:trace>
  <inkml:trace contextRef="#ctx0" brushRef="#br0" timeOffset="410289.1217">1709 3249 11,'-21'-22'28,"2"20"1,-5-6 0,-1-1-22,-16 20-1,8-5-1,-10 13-3,5 7 0,-2 10 1,12 5 0,-4 1 1,13 3 0,2 2 1,19-7-1,-6 3 0,17-15-1,-5 1 0,22-7-1,-7-3-1,7-4 0,6-7-1,2-3-1,5-5-1,-9 4-3,14-13-6,-24 12-16,7-12-6,-5 3-1,-5-5 1</inkml:trace>
  <inkml:trace contextRef="#ctx0" brushRef="#br0" timeOffset="410741.5228">2046 3513 23,'28'-2'32,"-9"-5"0,12-1-13,-31 8-5,51-11-5,-27 5-3,12-5-3,-7 3-1,1 3-1,0-3-3,-7 8-5,11-11-10,-13 9-15,-21 2 0,24 0 0</inkml:trace>
  <inkml:trace contextRef="#ctx0" brushRef="#br0" timeOffset="411178.3235">3058 3251 21,'-32'-17'27,"6"8"-10,5 3-6,-11 12-1,1-6-2,-12 17-2,13-8 0,-10 14 1,15-1-1,-14 16 2,20-8-1,0 14 0,19-9-1,-6 7-2,12-6 0,16 1-1,5-12-1,9 1-1,2-9-1,5-2 1,-3-7-1,5-1-1,-7-3 0,-2-6-2,-9 2-1,3-11-3,-30 11-6,36-13-17,-36 13-5,34-19 2,-13 8 0</inkml:trace>
  <inkml:trace contextRef="#ctx0" brushRef="#br0" timeOffset="781880.9461">1446 5405 10,'0'0'24,"-2"-17"-3,2 17-2,0 0-2,0 0-4,0 0-2,-15 25-7,15-25-2,4 62-3,9-28 0,-22 26-2,22-9 0,-17 19-3,14-10 2,-3-3 4,-5-3 1,4-16 0,-4 2 0,3-10-1,-3-4 0,-2-26 0,4 30 0,-4-30-1,0 0-3,-6 21-1,6-21-8,0 0-7,0 0-9,-11-28-1</inkml:trace>
  <inkml:trace contextRef="#ctx0" brushRef="#br0" timeOffset="782348.947">1431 5756 14,'0'0'19,"0"0"2,0 0-13,61-4-3,-61 4-5,54 17 4,-14-26-1,-2 5-1,17-9-3,-19 1 7,0-1-5,-6-4-3,-30 17-6,36-30-1,-36 30-1,17-38 1,-17 38 4,-11-41-2,5 18 6,0 1 7,6-10 6,0 32 3,-13-42 2,2 127-5,11-85-2,0 0-5,0 0-3,-6 41-2,12-1-2,-1 9-1,1 9-1,0-88 4,3 83 1,-3 11-1,5-11 1,-3-4-1,-1-8-1,1-14-1,-6 1-1,-2-28-2,4 43-7,-4-43-9,0 0-8,-8 25 1</inkml:trace>
  <inkml:trace contextRef="#ctx0" brushRef="#br0" timeOffset="461160.8113">1344 3711 15,'0'0'20,"28"-21"0,-28 21-3,0 0-1,6 27-3,-6-27-2,13 41-1,-5-20-2,-8 13-3,7-4-1,-3 4-2,2-4 0,-2 2-1,-4-4-1,0-28-2,7 38-3,-7-38-6,8 26-15,-8-26-7,0 0 1,0 0 1</inkml:trace>
  <inkml:trace contextRef="#ctx0" brushRef="#br0" timeOffset="824095.0212">7776 5863 6,'0'0'26,"0"0"2,0 0-2,-12 19-16,12-19-2,23-11-4,0 5 0,0 2 0,5-9 0,4 11 0,2-5-1,-5 7-1,-3 2 0,-3 7-1,-23-9 1,21 28-2,-23-5 0,-6 3 1,-9-1-1,-4 1 0,-3-3 0,1 1 0,2-5 1,4 0-1,17-19 0,-28 17 1,28-17-1,0 0 1,0 0-1,38 9 0,-12-12 1,4 8-1,4-3 0,4 2 0,-2 5 0,-7 1 1,-3 5-1,-26-15 0,21 36 0,-25-16 0,-11 3 0,-8-4-1,-9 5 0,0-5-2,-10 6-3,14-25-9,-8 17-17,-2-4 1,6-11 0</inkml:trace>
  <inkml:trace contextRef="#ctx0" brushRef="#br0" timeOffset="790460.9612">4131 5483 21,'0'0'24,"-5"-21"-4,5 21-2,0 0-2,-2-32-3,2 32-3,0 0-1,-15 24-9,13 5-1,2 10-1,-2 3-1,6 12 0,3-1-2,1 2 0,-1 5-1,-1-17 7,0-11-1,1-5 0,-3-5-1,-4-22-2,6 25-2,-6-25-3,0 0-9,0 0-12,7-30-2</inkml:trace>
  <inkml:trace contextRef="#ctx0" brushRef="#br0" timeOffset="790648.1615">4182 5622 19,'0'0'12,"27"-4"-4,-4-3-4,-1 1-2,5 2-2,7-3-2,-6 1-2,-1-3-3,-3 1-7,-5 4-4</inkml:trace>
  <inkml:trace contextRef="#ctx0" brushRef="#br0" timeOffset="791225.3625">4379 5986 4,'0'0'28,"-26"28"0,18 0-18,10-3-3,-4 16-4,2-7-1,2 4-1,-4 3 1,2-5-4,-6-2 0,8-6-2,-11-1-8,9-27-15,-2 32-1</inkml:trace>
  <inkml:trace contextRef="#ctx0" brushRef="#br0" timeOffset="790897.762">4481 5311 0,'0'0'21,"-13"-19"-5,13 19-3,0 0-2,0 0-3,-13 40-1,15-10-2,-6 17 0,8 0-2,-4 10 0,5-3-2,-3 5 0,2-10-2,2-2-1,-2-4-2,7-16-8,-7 7-13,-4-8-3</inkml:trace>
  <inkml:trace contextRef="#ctx0" brushRef="#br0" timeOffset="789119.3588">2682 5752 19,'0'0'18,"28"-6"-5,-28 6-5,44-5-2,-14 5-2,10-4-2,-6 2 0,4-2-2,-2-1 0,-2 3-2,-6-6-3,-9 8-6,2-11-6,-21 11-9</inkml:trace>
  <inkml:trace contextRef="#ctx0" brushRef="#br0" timeOffset="788932.1585">2682 5432 18,'0'0'15,"0"0"-1,0 0-2,0 0-2,0 0-2,-4 26 0,0 4-3,10 0-2,0 12-1,1 3 0,-1 4-1,3-4 0,-1 2 0,-6-3 0,3-1-1,-3-9 1,-2-2-1,0-4 0,2-3 0,-2-25 0,0 30-1,0-30 0,0 0-2,0 0-2,0 0-4,0 0-5,-9-30-7,9 30-8</inkml:trace>
  <inkml:trace contextRef="#ctx0" brushRef="#br0" timeOffset="789758.96">2983 6161 7,'0'0'28,"-10"26"0,10-26-18,0 44-2,8-18-2,-6 14-3,7-6 0,-7 5-1,6-5 0,-8 0-1,3-4-1,-1-3-2,-9 3-3,7-30-13,9 26-11,-9-26 0</inkml:trace>
  <inkml:trace contextRef="#ctx0" brushRef="#br0" timeOffset="789384.5593">3047 5496 9,'-13'-25'17,"13"25"-1,0 0-4,-4-22-2,4 22-1,0 37-2,-4-1 0,10-2-2,-4 15-2,7 0 0,-5 6-1,7-6-1,-5 2 0,2-12-1,3-1-1,-7-6-2,9-15-2,-13 9-8,0-26-16,13 21-1</inkml:trace>
  <inkml:trace contextRef="#ctx0" brushRef="#br0" timeOffset="6255.611">2748-543 16,'0'0'28,"0"0"-3,0 0-6,2-26-4,-2 26-4,0 0-3,0 0-1,0 0-2,0 0 0,0 0-2,11 34 0,-7-14 0,-6 14-1,6-2 0,-6 4-1,4 0 0,-2 0 0,0-2-1,-2-6-1,0 2-1,2-30-2,-2 38-4,2-38-7,10 24-16,-10-24-3,0 0 1</inkml:trace>
  <inkml:trace contextRef="#ctx0" brushRef="#br0" timeOffset="7971.614">4343-579 16,'0'0'28,"-15"-26"-7,17 5-6,-2 21 0,0-22-3,0 22-3,0 0 0,0 0-2,0-23-1,0 23-1,0 0-2,6 40-1,1-18 0,-1 10 0,3 6-1,-3 7 0,2 2 0,3 4 0,-5-6-1,1-1 1,-5-3-1,2-3-1,-6-4 0,6-10-2,-10 1-1,6-25-2,-9 28-4,9-28-16,0 0-9,0 0 2,-12-28 0</inkml:trace>
  <inkml:trace contextRef="#ctx0" brushRef="#br0" timeOffset="799337.3768">6404 6301 20,'0'0'28,"0"0"-8,0 0-2,0 0-6,0 0-3,0 0-2,0 0 0,0 0-8,0 0 1,21-35-1,-10 16 0,4-11 0,2 1-2,2-10 0,2-3-2,2-3 7,-1 2-1,-1 1 0,-2-1-1,4-2 0,-6 5 0,-8 12-1,5-2-1,-14 30-1,13-36-3,-13 36-23,0 0 1,0 0 1</inkml:trace>
  <inkml:trace contextRef="#ctx0" brushRef="#br0" timeOffset="822722.2188">7185 5621 20,'0'0'16,"0"0"0,0 0-3,0 0-1,0 0-3,0 0-1,0 0-2,-9-26 0,9 26-2,-21-34 0,21 34 0,-28-36-1,1 17 0,6-11-1,-7 13 0,0-4 0,-3 6-1,-1 6 0,0 9 1,4 7-1,1 10 0,-3 10 0,3 14 0,5 8 0,5 8 0,5 3 0,10 4 0,4 0 0,6 0-1,7-11 1,13-4-1,-1-11 0,11-8 0,-2-8 0,5-10-2,-12-3 1,12-9-2,-14 0-1,7-13-4,-15 7-7,2-16-17,5 3 0,-16-2 1</inkml:trace>
  <inkml:trace contextRef="#ctx0" brushRef="#br0" timeOffset="823065.4194">7356 5353 19,'0'0'28,"-19"-18"-3,19 18-9,0 0-3,0 0-4,-6 52-1,10-18-2,-8 21-1,6 3-1,-2 12-1,6-8-1,-1 6 0,-1-6-1,0-3 0,5-12-1,1-6 0,-3-9-1,-1-13-1,-6-19-2,15 21 0,-15-21-3,0 0-6,0 0-9,2-25-9,0 1-1</inkml:trace>
  <inkml:trace contextRef="#ctx0" brushRef="#br0" timeOffset="823455.42">7392 5745 27,'0'0'27,"0"0"-9,28-18-4,-28 18-6,40-10-4,-12 3-2,4-3-2,2-3-1,-9 2-1,3-10-4,-7 8-4,2-6-1,-10 0 0,-3-11-2,-3 5 2,-3-5 1,-4 2 4,0-6 4,-2 2 6,-4 6 6,3-1 1,3 27 4,-10-28-1,10 28 3,0 0-3,-19 34-2,27-6-3,-16 23-2,8-4-2,0 19-1,0-7-1,-2 12-1,2-9-2,6-7-1,-15-4-2,18-15-3,-13 7-8,6-20-18,4-1-1,-6-22 1</inkml:trace>
  <inkml:trace contextRef="#ctx0" brushRef="#br0" timeOffset="782801.3477">1666 6227 9,'0'0'21,"0"0"0,-2 19-10,2-19-1,13 53-5,-5-21-2,-1 11-1,-1-9 1,3 2-2,-3-2 0,-2-4-1,1-4-1,3-7-3,-10 4-3,2-23-10,0 0-10,11 28 1</inkml:trace>
  <inkml:trace contextRef="#ctx0" brushRef="#br0" timeOffset="796576.1719">5098 6752 25,'0'0'17,"-15"-19"0,15 19-1,0 0 0,0 0-3,0 0-1,0 0-1,23-4-1,-23 4-2,41 4-1,-14 0-2,13-4 0,1 5-2,5-10-1,-1 14-1,6-7 1,-2 0-2,-7-2 0,-2 0-2,-8 2-1,0-4-1,-32 2-3,44-11-11,-44 11-16,0 0-2,19-2 2</inkml:trace>
  <inkml:trace contextRef="#ctx0" brushRef="#br0" timeOffset="797668.1738">5675 7046 14,'21'17'19,"-21"-17"-2,0 0-3,17 26-2,-17-26 0,0 0-2,0 0-1,0 0-2,0 0 0,0 0 0,12-26-2,-12 26-1,-4-36 0,-2 19 0,8-17-1,-8 2-1,4-6 0,-3-1 0,7-3 0,-6 3-1,0-5 0,0 7-1,2 3 1,-1 7 0,1 1 0,2 26 0,-2-32 0,2 32 0,0 0-1,0 0 0,0 0 1,0 0-1,21 0 0,-21 0 1,28 32 0,8-2-8,-2 6 1,10 2 0,-5 7 1,7-11-1,-5 17 0,1-14 0,-10 5 0,-15-23 6,4-2 1,-21-17-1,25 26 1,-25-26 0,0 0 0,0 0-1,0 0 1,17-26 0,-19 9-1,-2-8 1,-7-188 5,1 166 2,-1 0-2,-4 2 1,3 3-1,3-1 0,-4 7 1,-1 2-2,14 185-8,0-151-5,0 0-3,-19-11-16,19 11-8,0 0-2,0 0 2</inkml:trace>
  <inkml:trace contextRef="#ctx0" brushRef="#br0" timeOffset="783347.3487">1823 6781 13,'0'0'13,"-29"-19"-2,5 17-3,1-9-2,-9 13-1,0-4-1,-4 13 1,7-3-1,-7 18-1,8-1 1,0 11-2,11 3 1,9 3-1,10 1 1,7 0-2,12-5 0,4 0 0,13-12 0,3-7 0,10-8 0,0-3-1,-3-6 0,-1-6 0,-3-4-1,-3-5-2,-9 6-4,-3-12-3,-29 19-8,30-13-9</inkml:trace>
  <inkml:trace contextRef="#ctx0" brushRef="#br0" timeOffset="780258.5433">248 6529 18,'0'0'18,"0"0"0,0 0-7,4 39-4,21-29-2,-35 42 0,33-27-1,-31 33-3,22-28-2,-14 36-3,-2-17 5,4-7 2,-2 1-2,-2-1 0,0-10 0,2-2-1,2-6-1,-2-24 0,5 25 0,-5-25-3,0 0-2,0 0-4,0 0-7,2-30-9</inkml:trace>
  <inkml:trace contextRef="#ctx0" brushRef="#br0" timeOffset="780695.344">608 6540 70,'-6'19'12,"-3"24"-4,11-7-3,-8 24-3,12-5 2,-3 13-2,3-6 0,-2-2-1,3-7-1,-1-8-1,-2-3-2,7-14-3,-11 6-16,0-34-6,0 28-1</inkml:trace>
  <inkml:trace contextRef="#ctx0" brushRef="#br0" timeOffset="780461.3436">303 6892 0,'0'0'23,"25"0"-10,3-9-1,-5 7-6,11-7-2,-4 1-2,6-1-1,-2-1-2,-7-3 0,1 2-3,-7 3-2,-2-3-5,-19 11-4,0 0-7</inkml:trace>
  <inkml:trace contextRef="#ctx0" brushRef="#br0" timeOffset="783799.7494">960 6951 6,'0'0'17,"0"0"-2,0 0-3,43 0-2,-43 0-2,46 0-1,-20 2-2,12-4 0,0 11-3,2-16-1,1 7-1,-3 3-2,6-8-5,-16 10-9,-1-1-11,-1-8-1</inkml:trace>
  <inkml:trace contextRef="#ctx0" brushRef="#br0" timeOffset="786233.3538">2205 6864 77,'30'8'3,"6"-5"-2,8-1-5,-8-2 4,7 0 1,-7-5-1,0 5-1,-9-6-1,7-5-3,-14 14-7,-20-3-13,29-20-1</inkml:trace>
  <inkml:trace contextRef="#ctx0" brushRef="#br0" timeOffset="786888.5549">3132 6725 26,'-24'-21'26,"-5"25"-5,1-14-9,3 10-11,-7 10-1,0 1-3,-2 15 0,-4 8 0,4 4-1,9 5 6,3 10 1,10-10-1,3 12 1,14-8 0,5-2-2,16-11 0,1-2 0,13-11 0,3-4-1,3-9 0,3-5 0,-2-8-2,-3-5-4,-7 3-3,-1-12-11,-5 2-8</inkml:trace>
  <inkml:trace contextRef="#ctx0" brushRef="#br0" timeOffset="787122.5553">3435 6988 14,'0'0'28,"0"0"-1,28 8-21,-9-6-2,13-8-3,1-1 0,10 1-3,-1-5-1,-1 5-5,1-13-11,-4 4-7</inkml:trace>
  <inkml:trace contextRef="#ctx0" brushRef="#br0" timeOffset="787528.156">4474 6585 3,'0'-41'25,"0"41"-10,-27-10-7,8 1-1,-15 20-2,4 4-1,-10 10-1,2 7 1,-1 13-1,10-2 1,1 10 1,13-2-2,11 4 0,12-6-1,7-2 0,15-8 0,4-5-2,10-11 1,1-4 0,6-10-1,0-7 0,0-6-1,0-9-1,-9 0 0,7-4-3,-22 4-6,5-12-14,-4 1-5</inkml:trace>
  <inkml:trace contextRef="#ctx0" brushRef="#br0" timeOffset="784361.3505">1770 7520 8,'0'0'24,"0"0"-2,-2 34 2,2-8-12,15 1-8,-6 18-2,3-2-3,-1 4-2,2-7 3,-7-4 1,0 1 0,3-8-2,-5-1-1,-4-28-7,9 38-10,-9-38-8,0 24-1</inkml:trace>
  <inkml:trace contextRef="#ctx0" brushRef="#br0" timeOffset="785032.1517">1607 8206 82,'11'30'8,"-11"21"-4,10 0-4,-6 2 1,9 3 1,-4 1-1,-1-12 1,1 2-2,-1-11 0,-2-6-2,-3-2-1,-3-28-4,4 32-11,-4-32-9,0 0-2</inkml:trace>
  <inkml:trace contextRef="#ctx0" brushRef="#br0" timeOffset="785453.3524">2016 8219 0,'0'0'27,"-21"-9"-4,21 9-5,-13 41-7,22-13-2,-11 16-4,14 7-1,-7 3-1,10-1-1,-7 2 0,5-6-2,-1-6 0,-5-9-1,6-6-3,-13-7-6,0-21-19,0 0 0,0 0 0</inkml:trace>
  <inkml:trace contextRef="#ctx0" brushRef="#br0" timeOffset="785234.952">1656 8421 12,'0'0'25,"19"-12"0,2 14-18,15-11-4,2 9 0,5-2-2,-1-7-3,-2 3-2,3-5-4,-16 3-7,-5-1-8</inkml:trace>
  <inkml:trace contextRef="#ctx0" brushRef="#br0" timeOffset="795764.9704">4553 8474 18,'19'-15'23,"-19"15"-18,36-5-1,-13-1-2,7 6-1,-7-4-1,5-1-3,-28 5-6,36-4-11</inkml:trace>
  <inkml:trace contextRef="#ctx0" brushRef="#br0" timeOffset="792769.7653">3125 7422 10,'7'-21'18,"-7"21"-1,0 0 0,15-19 0,-15 19-1,0 0-3,0 0-2,0 0-2,0 0 0,0 27-9,-11 16-2,24-13-3,-17 21 2,12-11-2,-10 16-1,19-16 0,-17 11 0,6-17 5,1-6 1,1-9 0,-4-2-1,-4-17-1,13 26 0,-13-26-1,0 0-2,19 17-5,-19-17-5,0 0-13,0 0 0</inkml:trace>
  <inkml:trace contextRef="#ctx0" brushRef="#br0" timeOffset="793846.1671">3344 8185 10,'0'0'27,"-87"-32"2,100 11-10,-13 21-7,0 0-5,-2 29-3,21-16-3,-21 32-1,18-20-3,63 29 0,-75-7 5,5-1 0,-5 1 0,2-4-1,-1-5-1,-3-4-2,8-6-1,-12-4-6,2-24-13,15 19-7,-15-19-2</inkml:trace>
  <inkml:trace contextRef="#ctx0" brushRef="#br0" timeOffset="793393.7664">3022 8138 26,'0'0'27,"0"0"-4,0 0-2,-26-4-4,26 4-10,-6 23-2,6-23-5,0 45-1,8-20-1,-18 20-1,18-9-3,-14 18 2,6-10 4,2-3 1,-2 1 0,4-3 0,-4-3-1,2-6 0,0-5 0,-2-3-1,0-22-1,0 32 0,0-32-3,-4 19-1,4-19-6,0 0-12,0 0-5,0 0 0</inkml:trace>
  <inkml:trace contextRef="#ctx0" brushRef="#br0" timeOffset="793612.1667">2983 8462 23,'7'-32'27,"-7"32"0,21-24 1,7 9-19,-7 15-2,15-12-2,-9 12-3,12-5-2,-8 5-1,-1 0-1,0-6-6,-9 8-7,-2-6-13,-19 4 1,28-11 0</inkml:trace>
  <inkml:trace contextRef="#ctx0" brushRef="#br0" timeOffset="795250.1696">4498 8263 17,'4'-20'14,"-4"20"-3,2-25 1,-2 25-2,0 0-1,0 0 0,0 0-1,0 0-2,0 0-1,-17 21-1,19 1-1,-2 5 0,2 7-1,0 7 0,0-3-1,3 7 0,-3 0 1,0-1-2,0-5 1,0-5-1,-2-2 0,0-7 0,-2 3-2,2-28 0,-4 32-2,4-32-3,0 0-7,0 0-14,0 0-3,0 0 1</inkml:trace>
  <inkml:trace contextRef="#ctx0" brushRef="#br0" timeOffset="795530.97">4631 8199 7,'2'-30'32,"-2"30"-4,13-26-3,-13 26-6,0 0-11,15 51-5,-7-23-2,-6 17-2,7 0-1,-3 8-1,-4 2-1,3-1-2,1-12 6,-4-6-1,0-4-1,3-8-2,-8-1-4,3-23-10,0 0-12,15 24 1</inkml:trace>
  <inkml:trace contextRef="#ctx0" brushRef="#br0" timeOffset="794594.9685">4657 7383 18,'0'0'22,"0"0"0,0 0-2,0 0-2,0 0-4,0 0-2,0 0-9,-2 45-1,4-3-2,0 3-2,0 4-2,2 0 1,2 4-2,-3 0-1,-3-14 6,0-12-1,2-3-1,-7-3-3,5-21-4,-2 32-11,2-32-9,0 0-2</inkml:trace>
  <inkml:trace contextRef="#ctx0" brushRef="#br0" timeOffset="824999.8228">6016 7237 13,'0'0'30,"0"0"-2,2-24-8,-2 24-2,23 13-6,-12 13-1,17-7-3,-5 17-1,19 5-3,-1 8 1,7 2-2,-5 4 0,1-6-2,1 0 0,-3-4 0,-6-7-1,-6-6 1,-4-8-1,-3-3 0,-2-8 0,-21-13-2,32 19 0,-32-19-2,21 4-6,-21-4-15,0 0-10,0 0-1,-27 4 2</inkml:trace>
  <inkml:trace contextRef="#ctx0" brushRef="#br0" timeOffset="825779.8241">7015 7705 12,'0'0'28,"-23"-21"-1,23 21-12,-41-15-1,41 15-6,-49-2-3,22 6-1,-9 9 0,8 0-1,-4 13 1,11-3-2,-4 13 2,8-4 0,0 9-1,19-3 0,-2 5 0,13-5-1,8 2 0,7-10 0,5-4-1,10-5 0,-1-4 0,-1-6 0,3-7-2,-8-4 1,4-4-2,-10 2 0,2-9-3,-32 11-3,38-19-10,-38 19-16,21-17 2,-21 17-1</inkml:trace>
  <inkml:trace contextRef="#ctx0" brushRef="#br0" timeOffset="826076.2246">7212 7716 31,'0'-19'27,"0"19"-4,11-28-4,-11 28-5,0 0-3,8 19-3,-8-19-1,13 49-2,-2-17 0,-9 11-1,6 0-2,-2 1 0,3 1 0,-1 0-1,-3-7-1,5-4-1,-3-2-2,-7-32-1,19 41-2,-19-41-2,19 15-1,-19-15-5,0 0-3,25-30-4,-25 30 0,2-34 1,-2 10 1</inkml:trace>
  <inkml:trace contextRef="#ctx0" brushRef="#br0" timeOffset="826481.8254">7352 7908 29,'-2'-21'19,"2"21"0,0 0 0,0 0-5,40 0-2,-40 0-4,43 8-2,-14 3-1,10-11-1,-1 4-2,0-4 0,0-2-2,-4 0-1,2-7 0,-8 1-2,-3-11-2,-25 19-1,30-35 0,-30 35 0,12-38 1,-16 17 1,-2-9 1,-3 7 1,-8-3 3,7 5 0,-3-1 2,13 22 1,-21-25 2,21 25-1,0 0 2,-4 23 0,2 9-2,10-4 1,-4 23-1,5-8-2,-3 12 0,5-8-1,-3 0-1,1 0 0,6-7-3,-11-2-1,11-12-3,-15 6-6,0-32-15,19 19-7,-19-19 1,0 0 1</inkml:trace>
  <inkml:trace contextRef="#ctx0" brushRef="#br0" timeOffset="827137.0265">7967 7910 18,'0'0'28,"0"0"1,-19 11-9,19-11-6,0 0-5,23-20-2,-23 20-2,32-14-1,-32 14-1,47-22 0,-24 14-2,9-1 1,-2 3-1,1-3 0,-5 7 0,-1 2-1,-6 4 1,-19-4-1,0 0 0,11 26 0,-11-26 0,-15 28 0,15-28 0,-32 30 0,32-30 0,-25 29 0,25-29 1,-15 24-1,15-24 1,0 21-1,0-21 0,0 0 0,34 21 0,-15-16 0,11 3 0,-5 1 0,7-1 0,-2 7 0,-3-2 0,-5 4 1,-8 6 0,-9-3 0,-12 5 0,-5-1-1,-16 1 1,-2-8-1,-4 0 0,-4-4 0,2-4 0,0-1-1,4-8-1,3 6-2,29-6-3,-45 7-14,45-7-11,-30-7-1,30 7 1</inkml:trace>
  <inkml:trace contextRef="#ctx0" brushRef="#br1" timeOffset="1.06281E6">18537 5801 12,'-32'-24'25,"26"-1"-6,6 25-18,-17 21-17,40-17-5</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5:42:37.102"/>
    </inkml:context>
    <inkml:brush xml:id="br0">
      <inkml:brushProperty name="width" value="0.05833" units="cm"/>
      <inkml:brushProperty name="height" value="0.05833" units="cm"/>
      <inkml:brushProperty name="fitToCurve" value="1"/>
    </inkml:brush>
  </inkml:definitions>
  <inkml:trace contextRef="#ctx0" brushRef="#br0">277 275 0,'24'0'0,"-24"22"0,0-22 0,0 0 0,0 0 0,0 0 0,0 0 0,0 0 0,0 0 0,0 0 0,0 0 0,0 0 0,0 0 0,-24 0 0,24 0 0,0 0 0,0 0 0,0 0 0,0 0 0,0 0 0,0 0 0,0 0 0,0 0 0,0 0 0,0 0 0,0 0 0,0 0 0,0 0 0,0 0 0,0 0 0,0 0 0,0 0 0,0 0 0,0 0 0,0 0 0,0 0 0,0 0 0,0 0 0,0 0 0,0 0 0,0 0 0,0 0 0,0 0 0,-20-22 0,20 22 0,0 0 0,0 0 0,0 0 0,0 0 0,0 0 0,0 0 0,0 0 0,0 0 0,0 0 0,0 0 0,0 0 0,0 0 0,0 0 0,0 0 0,0 0 0,0 0 0,0 0 0,0 0 0,0 0 0,-64-65 0,64 65 0,0 0 0,-87-84 0,87 84 0,0 0 0,0 0 0,0 0 0,0 0 0,0 0 0,-106-126 0,106 126 0</inkml:trace>
  <inkml:trace contextRef="#ctx0" brushRef="#br0" timeOffset="-98750.1736">1612 3142 0,'0'0'0,"0"0"0,0 0 0,0 0 0,0 0 0,0 0 0,0 0 0,0 0 0,0 0 0,0 0 0,0 0 0,0 0 0,0 0 0,0 0 0,0 0 0,2261 21 0,-2261-21 0,0 0 0,0 0 0,0 0 0,0 0 0,0 0 0,0 0 0,0 0 0,0 0 0,0 0 0,0 0 0,0 0 0,0 0 0,0 0 0,0 0 0,0 0 0,0 0 0,0 0 0,0 0 0,0 0 0,0 0 0,0 0 0,0 0 0,0 0 0,0 0 0,0 0 0,0 0 0,0 0 0,0 0 0,0 0 0,-2215 24 0,2215-24 0,0 0 0,0 0 0,0 0 0,0 0 0</inkml:trace>
  <inkml:trace contextRef="#ctx0" brushRef="#br0" timeOffset="404757.8833">2258 1784 0,'0'-22'0,"0"1"0,0 21 0,0 0 0,-21 21 0,21-21 0</inkml:trace>
  <inkml:trace contextRef="#ctx0" brushRef="#br0" timeOffset="423025.5153">3228 3332 0</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5:50:31.482"/>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602 1569 0,'0'0'0,"0"0"0,0 0 0,0 0 0,0 0 0,0 0 0,0 0 0,0 0 0,0-41 0,0 41 0,0 0 0,0 0 0,0 0 0,0 0 0,0 0 0,0 0 0,0 0 0,0 0 0,0 0 0,0-84 0,0 84 0,0 0 0,0 0 0,-20-169 0,20 169 0,0 0 0,-22-279 0,22 279 0,-42-253 0,19 104 0,-18 0 0,18 110 0,-19-28 0,-4 23 0,6 6 0,-48-29 0,45 26 0,-21-1 0,20-22 0,-20 21 0</inkml:trace>
</inkml:ink>
</file>

<file path=ppt/ink/ink5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53:57.014"/>
    </inkml:context>
    <inkml:brush xml:id="br0">
      <inkml:brushProperty name="width" value="0.05833" units="cm"/>
      <inkml:brushProperty name="height" value="0.05833" units="cm"/>
      <inkml:brushProperty name="fitToCurve" value="1"/>
    </inkml:brush>
  </inkml:definitions>
  <inkml:trace contextRef="#ctx0" brushRef="#br0">0 98 18,'0'0'31,"0"0"2,0 0-1,27 0-21,9-17-2,-2 17-3,13-17-1,-7 9-3,11-5 0,-6 4-1,-1-1 0,-5 3 0,-6 1-1,-7-3-1,-7 9-2,4-8-3,-23 8-14,22 6-12,-22-6-2,19 0 1</inkml:trace>
  <inkml:trace contextRef="#ctx0" brushRef="#br0" timeOffset="811.2014">1173-96 22,'0'0'19,"0"0"-1,19 13-2,-19-13-1,0 0-3,0 0-1,-5-26-3,5 26-2,-16-36-1,3 13-2,-4-11 0,-2 6-1,0-6-1,-3 6 0,-5 3 0,-3-1 0,0 15-1,-6 11 1,3 5 2,-6 18-3,1 18 1,-2 8 0,14 12 1,-1 14-1,8 2 1,8 2-2,15-5-1,11-1 4,13-12-3,2-5 2,8-14-2,6-10 1,3-13-1,-5-6 1,1-6-1,-7-14-3,-4 1 0,8-13-4,-21 12-8,4-18-19,-2 6-1,-1-3 2</inkml:trace>
  <inkml:trace contextRef="#ctx0" brushRef="#br0" timeOffset="8377.2147">1400-1027 9,'0'0'20,"0"0"-3,-15 22-4,15-22-3,-9 19-2,9-19 0,0 0-3,-4 21 0,4-21 0,0 0 0,-11 23 0,11-23 1,0 0 0,0 0-1,0 0 1,28-36-1,-28 36 0,42-53-1,-14 17-2,10-15 1,0-5-2,13-8 0,2 0-1,0-2 1,-2-2-2,0 4 1,-11 5 0,-4 8 0,-8 8-2,-9 11 1,-4 2-3,-15 30-3,13-30-6,-13 30-15,0 0-6,-13 32 0</inkml:trace>
  <inkml:trace contextRef="#ctx0" brushRef="#br0" timeOffset="8860.8154">1599-903 31,'0'0'23,"21"2"-3,0-19-2,-21 17-5,34-45-1,-15 22-3,17-24-2,-8 6-2,10-16-1,-2 1-1,9-5-2,-9 5 0,4-1 0,2 6 0,-5 4 0,-4 6-1,-7 12-1,1 3-2,-27 26-1,26-32-7,-26 32-10,0 0-13,0 0 0,0 0 1</inkml:trace>
  <inkml:trace contextRef="#ctx0" brushRef="#br0" timeOffset="9453.6166">2479-2294 19,'-8'-19'28,"-14"16"1,1 12-16,21-9-3,-36 28-1,19-3-3,-2 22-1,8 0-1,-1 15 0,10-5 0,-1 9-1,8-6 0,3 0-1,11-14 0,5-7 0,1-12 1,3-7-2,6-16 1,-1-4 0,4-13 0,1-8-1,-9-7 0,1-4-1,-2-8 1,-1-1 0,-14-4-1,-2-1 0,-7-1 0,-2 0 0,-4 2 0,-5-2 0,-5 9-1,-7 2-1,0 2 0,-1 6-3,-5 19-4,25 9-14,-34-17-12,34 17 2,-25 17-1</inkml:trace>
  <inkml:trace contextRef="#ctx0" brushRef="#br0" timeOffset="18439.2324">1330 407 23,'0'0'29,"0"0"0,0 0-16,33-8 1,-33 8-2,43 23-3,-20 9 0,20-7-2,-9 24-2,8-6 0,-6 17-1,9-3-1,-7 9 0,0-6-1,-6 4 1,0-9-2,-1-4 0,-3-8 0,-7 0-1,5-7 0,-7-6 0,0-5 0,0-1-2,-11-3-1,-8-21 0,24 32-4,-24-32-7,17 25-21,-17-25-1,0 0 1,-2 20 1</inkml:trace>
  <inkml:trace contextRef="#ctx0" brushRef="#br0" timeOffset="23732.0428">2210 1704 14,'-9'22'19,"9"-22"-2,0 0-7,-2 21 1,2-21-2,0 0 0,0 0-3,-8 26 1,8-26-3,0 0 1,0 0 0,0 0 0,0 0-1,0 0 0,-5-37 0,1 16-2,8-9 1,-4-2-1,9-10 1,-9-7-2,8-7 1,-6-1 0,7 1-1,-7-5 0,9 10 1,-9-3-1,2 7 1,-4 15-1,2 5 1,-2 5-1,0 22 0,2-19 0,-2 19 1,0 0-2,0 0 2,9 34-1,-1-8 0,5 4 0,2 12 1,2 9-1,6 3 0,-4 5 0,2 1-1,-2 2 1,9-9-1,-9-2 0,4-6 1,-8-7-1,2-6 1,-2-10 0,-15-22-1,26 29 1,-26-29-1,0 0 1,23 0 0,-23 0 0,10-36-1,-7 6 0,-1-8 1,-2-11-1,-2-9 0,-5-5 1,5-8-1,2 1 0,-4-2 0,2-3-1,-5 3 1,7 10 0,-2 4-1,2 9 0,0 11-1,0 6-1,0 32-2,7-30-3,-7 30-9,0 0-19,14 34-2,-14-34 2</inkml:trace>
  <inkml:trace contextRef="#ctx0" brushRef="#br0" timeOffset="24246.8437">2797 1023 21,'0'0'31,"0"0"2,0 0-12,-19-9-6,34-12-4,-15 21-4,34-43 0,-5 18-2,5-14-1,2 7-1,11-12-1,0 5-1,2-3 0,-7 1 0,0 3-1,-3 0 0,-1 8-1,-9-2-1,-1 6-1,-3 1-3,-25 25-6,26-39-14,-26 39-10,21-27 2,-21 27-1</inkml:trace>
  <inkml:trace contextRef="#ctx0" brushRef="#br0" timeOffset="24621.2443">3484-45 27,'0'0'32,"-21"-17"-1,21 17-15,-6 26-3,6-26-3,-7 57-4,7-18 0,-8 16-2,6-2-1,-5 11 0,5-6-1,0 2 0,0-7-1,-2-2 0,2-8-1,4-9 1,0-7-1,-4-8 0,2 3-2,0-22 0,0 23-2,0-23-3,0 0-7,0 0-13,0 0-9,8-27 3,-8 27 0</inkml:trace>
  <inkml:trace contextRef="#ctx0" brushRef="#br0" timeOffset="25058.0451">3423 364 18,'0'-25'28,"0"25"1,0 0-12,21-24-4,0 24-6,13-4-3,-2 0-1,6 2-2,-2 0 1,2-3-2,3-3 0,-5-1-1,-11-3-1,-6 5-1,2-12-3,-21 19 0,30-32-1,-30 32-1,9-34 0,-12 17 3,8-4 2,-10-5 3,-1 7 3,2-11 2,4 30 3,-15-43 1,15 43 0,-15-32-1,15 32 1,0 0-3,-21 3 1,21-3-2,-9 42 0,9-6-1,-4 16 0,8-1-1,-4 4-2,3 5 1,1-7-1,0 0 0,0-2-2,-2-8-2,5-15-2,-11 12-5,4-40-21,4 39-4,-4-20-1,0 4 2</inkml:trace>
  <inkml:trace contextRef="#ctx0" brushRef="#br0" timeOffset="86348.9534">8856 497 26,'-17'-24'32,"17"24"0,-4 24 1,0 10-23,18-2-2,-7 25-1,6-2-2,-3 18 0,5-1-2,-4 1-1,1-5 0,-3-2-2,4-13 1,-9-4-1,4-8 0,-4-9-2,-6-5 1,11-5-2,-13-3-3,4-19-5,0 0-12,0 0-10,0 0-2,-19-7 4</inkml:trace>
  <inkml:trace contextRef="#ctx0" brushRef="#br0" timeOffset="86707.7542">8758 479 21,'9'-36'30,"8"2"1,15 6 1,23 3-22,-6 10-4,25 0-1,-4 9-2,8 1-2,-1 12 1,-7 3-2,-15 3 0,-9 9 0,-16 3 0,-17 7-1,-19 4 1,-16 3 0,-14-1 0,-6 0 0,-5 1 0,1-3 0,1-8-1,5-3 0,12-12-2,-6 2-6,34-15-14,-19 2-9,19-2 1,0 0 1</inkml:trace>
  <inkml:trace contextRef="#ctx0" brushRef="#br0" timeOffset="87269.3552">9732 390 2,'-17'-28'29,"17"28"0,0 0 1,0 0-15,0 0-3,23 0-2,-18 22-4,14-3 0,-11 13-2,11-5 0,-15 12-1,11-7 0,-6 2-1,-5-2-1,-2-2 0,0-5 0,-2-8 0,0-17-1,-8 24 1,8-24-1,0 0 0,0 0 1,-24-32-1,18 10 1,6-10-1,-2 3 1,6-5-1,-4-1 1,7 1-1,1 0 0,5 4 0,4 1 0,2 3 0,6 0 0,3 7-1,4 0 2,4 4-2,2 2 1,0 5-2,-2 8 0,2-2-2,-12 8-1,8-6-5,-34 0-13,42 24-9,-42-24-2,28 17 2</inkml:trace>
  <inkml:trace contextRef="#ctx0" brushRef="#br0" timeOffset="87690.5559">10519 262 7,'0'0'30,"17"-25"0,-17 25 0,0 0-13,4-26-3,-4 26-5,0 0-2,-36 32-2,25-13 0,-8 17-2,11-2 0,-3 15 0,7-4-1,4 2 0,4-4-1,11-1 2,2-5-3,6-6 1,3-11-1,-1-3 1,3-11 0,1-10-1,5-7 1,-4-6-1,-5-8 1,7-5-1,-13-4 1,3-7-1,-8 3-1,-7-3 1,-7-1 0,-9-1-1,-3 7-1,-12 0 0,-5 8-1,3 2-1,-10 16-2,36 10-3,-47-9-14,47 9-10,-25 11-1,25-11 1</inkml:trace>
  <inkml:trace contextRef="#ctx0" brushRef="#br0" timeOffset="88548.5574">10981 452 21,'4'-32'30,"9"4"0,8 3 2,19-10-18,-3 23-3,22-14-4,-8 13-3,21-2 0,-13 13-1,9 0 0,-8 11-1,-5 6-1,-15 4 0,-12 0 0,-14 7-1,-16 1 1,-13 3 0,-14 0-1,-9-2-1,-11 4 1,0-9-1,0 3-1,7-7-1,-5 2-3,22-21-11,-7 15-16,32-15 0,-32 0 0,32 0 1</inkml:trace>
  <inkml:trace contextRef="#ctx0" brushRef="#br0" timeOffset="88220.9567">11096 360 43,'0'0'32,"0"0"1,0 0-12,0 0-7,-9 32-5,22-13-1,-11 24-3,8 2 0,-1 14-3,4 3 1,-5 6-2,3-4 1,-5 4-2,3-10 0,-5-5 0,0-8 0,-4-9-2,0-6-1,0-30-2,0 38-2,0-38-9,0 0-18,0 0-1,11-32 1,-7 2 1</inkml:trace>
  <inkml:trace contextRef="#ctx0" brushRef="#br0" timeOffset="89359.7588">12147 403 16,'0'0'26,"0"0"-2,5-34-3,-5 34-4,-7-28-4,7 28-3,-23-34-3,0 19 0,8-13-3,-11 11-1,1-2-1,-7 8-1,5 5 1,-5 12 0,4 5 0,-4 13-1,7 3 1,4 9 0,10 5 0,3 4-1,10-1 0,8-1 0,9-5 0,5 3-1,5-11 2,5-5-2,0-1 0,-2-14 0,2-3 0,0-7 0,0-9 0,0-8 0,-9-8 0,-1-1-2,-3-2 1,4-6 0,-14 0 0,-1-2 0,-5 4 0,-3 2 0,-4 5 1,0 3-1,2 22 2,0 0-1,-24-13 0,24 13 1,-2 30-1,4 0 1,7-2 0,3 6-1,12-4 1,1 4-1,5-2 0,-7-11 0,7 3-1,2-14-1,-9 5-1,7-21-4,-30 6-7,34-11-10,-34 11-9,29-23 1,-29 23-1</inkml:trace>
  <inkml:trace contextRef="#ctx0" brushRef="#br0" timeOffset="89780.9596">12550 358 33,'-6'-26'30,"4"9"2,2 17-9,0 0-6,0 0-5,0 0-3,2 30-3,6-4-1,-3 8-1,5-2-1,-1 2-2,1-6 1,-1-3-2,-3-8 1,-6-17-1,4 26 0,-4-26 0,0 0 1,0 0-1,11-17 0,-11 17 1,6-43-1,1 15 0,-1-6-1,5 0 1,-1 0 0,3 2-1,6 2 0,2 5 1,3 8 0,3 8 0,1 9 0,-3 9 0,-1 10 1,1 7-1,-6 8 1,-2 0 0,-2 6-1,-4-4 0,-3-6 0,1 2-2,-7-6-1,-2-26-4,2 38-5,-2-38-20,0 0-2,0 0-1,0 0 0</inkml:trace>
  <inkml:trace contextRef="#ctx0" brushRef="#br0" timeOffset="90389.3606">13517 309 14,'0'0'30,"9"-28"0,-5 9 1,-4 19-16,-13-45-4,-8 37-4,8-16-3,-14 16 0,-1-9-2,-6 17 0,-6 0-1,-4 17 1,-1 2-1,5 11 1,4 0-1,4 4 0,11 2 0,6 5 0,11-3 0,10-6 0,9-9 0,6-1 0,2-5 0,1-7-1,3-8 1,1-4-1,-3-6 0,-4-3 0,1-6 0,-7-2 0,1-7 0,-3-6-1,-6 5 1,1-7 0,-4 4 0,1 0 0,-3 9 0,-2 21 0,-2-26 0,2 26 1,0 0-1,-13 36 0,15-8 1,0 4-1,11 2 1,-1 0-1,12-6 2,6-3-2,-1-8 0,7-2 0,-6-2-3,8-11-2,-38-2-4,57-6-16,-57 6-8,41-21-2,-41 21 2</inkml:trace>
  <inkml:trace contextRef="#ctx0" brushRef="#br0" timeOffset="39815.6709">9458-2475 20,'19'-17'23,"-19"17"-4,9-24-2,-9 24-2,0-30-4,0 30-2,-4-38-2,4 38-1,-22-45-2,5 26-1,5-13 0,-12 11 0,10-3-1,-10 5 0,3 2 0,-11 6 0,5 7-1,-9 13 0,0 4 1,0 18 0,-1 16-1,1 9 1,5 14 0,7 9-1,14 2 0,5 8 1,10-1 0,7-14-1,12 1-1,5-13 1,12-11-1,5-13 1,-1-6-1,2-19 0,1-9 0,5-8-1,-8-5 0,-3-12-2,-10 4 0,4-17-2,-17 15-4,15-15-10,-34 34-15,19-45-1,-12 28 2</inkml:trace>
  <inkml:trace contextRef="#ctx0" brushRef="#br0" timeOffset="40533.2722">9721-2077 20,'0'0'27,"-29"13"-6,29-13-7,0 0 0,0 0-5,0 0-1,0 0-1,17-17-1,-17 17-1,23-28-1,-4 11-1,0 2-1,2 0 0,5 7-1,-3-3 0,0 9 0,1 2 0,-5 2-1,-2 9 1,-5 10-1,-3 5 1,-13 5-1,-5 10 1,-10 12 0,-6 0-1,-9 9 1,-2-2 0,0 2 0,4-9 0,-2-2 0,13-13 0,8-6 0,9-8 0,6-5 0,-2-19 0,30 15-1,-7-13 1,11-4 0,0-2 0,2-3-1,2 1 0,2-3 0,-2 3 1,3-3-2,-9 3 0,1 0 0,-9 1-3,1-7-1,-25 12-6,28-20-16,-28 20-9,15-21 4,-15 21-2</inkml:trace>
  <inkml:trace contextRef="#ctx0" brushRef="#br0" timeOffset="40985.6729">10232-2733 4,'0'0'27,"0"-26"0,0 26-9,0 0 0,17-25-5,-17 25-3,0 0 0,2 40-2,9-12 0,-15 25-3,10-2 1,-6 20-3,2-3 0,-2 11-1,2-7 0,3 5-2,-1-18 1,2-5 0,1-10-1,-1-7 1,0-10-2,1-5 0,-7-22-1,12 21-1,-12-21-4,0 0-10,0 0-17,0 0-1,-12-26 2,3 5-1</inkml:trace>
  <inkml:trace contextRef="#ctx0" brushRef="#br0" timeOffset="41188.4733">10258-2286 12,'15'-23'30,"-15"23"0,36-22 1,-2 18-17,-5 0-7,20-11-1,-2 11-5,2-5 0,-3-4-2,-1 7-2,1-7-3,-18 9-8,2-11-12,-9 4-3,-21 11 0</inkml:trace>
  <inkml:trace contextRef="#ctx0" brushRef="#br0" timeOffset="41438.0738">10720-2767 16,'0'0'30,"-21"-26"1,21 26-7,-15 26-5,21-1-6,-16 29-4,14-3-3,-10 19-1,12-6-1,-6 13-1,13-7 0,-13 0-1,6-10-1,-2-7 0,1-4-1,1-13-1,-4 1-1,5-14-1,-14 3-5,7-26-9,11 19-17,-11-19-1,0 0 2,0 0 0</inkml:trace>
  <inkml:trace contextRef="#ctx0" brushRef="#br0" timeOffset="42374.0755">11257-2228 31,'0'0'28,"0"0"-6,0 0-3,0 0-7,0 0-3,-24 2-1,24-2-2,-36 6-1,17-6-1,-10 2 0,1-2-2,-2 7 0,5-11-1,-5 8 1,5-8-1,1 4-1,5 0 0,19 0 1,-29 4-1,29-4 1,-22 0 0,22 0 0,0 0-1,0 0 1,-21 21 1,21-21-1,-6 24 0,6-24 0,-2 36 0,2-13 0,0-2 1,-7 3-2,9-3 0,-2-2 1,0-19-1,7 26 0,-7-26 1,0 0-1,30 15 0,-30-15 1,38-7-1,-19 1 0,13 0 1,-5 1-1,5 1 0,2 2 0,4 8 0,-4 5 0,-2 0 1,-5 4-1,-1 4 0,-7 9 0,-8-1 0,-9 5 1,-7-2-1,-12 2 0,-8 4 0,-7-2-1,-8-4 1,-9-6-1,0-3 0,5-8-1,-5-3-1,7-8 0,6 1-1,14-14-3,-12 15-9,34-4-18,-21-23 0,21 23 0,0-28 1</inkml:trace>
  <inkml:trace contextRef="#ctx0" brushRef="#br0" timeOffset="48863.6869">12101-2635 29,'12'21'19,"-12"-21"-2,0 0-2,0 0-2,0 0-3,26 4-2,-26-4-1,0 0-2,0 0 0,21-17-1,-21 17-1,0 0 0,4-23 1,-4 4-2,0 19 0,-8-28-1,8 28 0,-21-32 0,21 32 0,-34-30 0,15 15 0,-5-2 0,-1 9-1,-5 6 1,-4 2 0,2 8 0,1 7 0,-3 11 0,-2 12 1,6 11-1,2 11 1,5 4 0,6 8 0,11-2-1,6 5 2,12-3-1,5-10-2,13-9 1,2-6-1,4-8 2,2-10-2,0-7 0,1-10-1,-1-5 0,0-11-1,-13 6-2,7-17-2,-32 15-4,53-32-16,-53 32-8,38-32-1,-38 32 1</inkml:trace>
  <inkml:trace contextRef="#ctx0" brushRef="#br0" timeOffset="49440.8879">12620-2725 24,'0'0'27,"-31"-15"1,31 15-14,-32 17-4,32-17 0,-36 56-3,21-18-1,-2 20 0,6-1-1,-4 16 0,15-5-1,-2 2-1,11-8-1,1-2-1,9-9 0,5-9 0,1-10 0,5-10-1,0-14 0,1-6 1,1-12 0,-2-12-1,2-3 0,-5-9 1,1-7-1,-5-4 0,-4-4 0,-4-2-1,-6-2 1,-5-4-1,-8-1-1,-5 5 1,-10 4-2,2 0 0,-8 15-2,10-9-3,-21 22-6,15-3-15,-1 12-3,22 12 1</inkml:trace>
  <inkml:trace contextRef="#ctx0" brushRef="#br0" timeOffset="50720.0902">13131-2058 10,'-10'24'20,"10"-24"-2,0 0-2,0 0-2,0 0-2,0 0-3,0 0-1,23-7-3,-23 7 1,0-25-2,0 25 1,0-39 0,0 16-1,2-13 1,-4 2-1,4-9-2,-4 0 1,-2-8-1,8 0-1,-2-4-1,5 4 1,-3 4-1,-2 6 0,4 5 1,-4 6 0,5 5-1,-7 25 1,0 0 0,0 0 0,0 0 0,0 0 0,19 40 0,-13-2 1,7 9 0,0 9-1,6 3 2,2 12-2,4-1 0,5-6 0,2-7 1,-4 1-2,5-11 1,-1-9-1,-2-8 1,-5-7 0,-1-10 0,-24-13 0,34 0 0,-34 0 0,27-34 0,-25 9 0,7-12 0,-9-3-1,-2-7 0,-7-4 1,-3-5-1,-3-5 0,2-3-1,2-2 0,-10 4 0,11 4 1,-7 9-2,10 5 0,-8 10-1,13 2-1,2 32-3,-6-20-2,6 20-9,0 0-18,2 20 0,-2-20 2</inkml:trace>
  <inkml:trace contextRef="#ctx0" brushRef="#br0" timeOffset="51000.8906">13761-2750 22,'0'0'32,"0"0"0,19-7 1,-19 7-22,26 37 1,-18 5-5,11-3 0,-10 20-3,8-1 1,-7 10 0,3 0-2,-11 0-1,5-14-1,-1-3 0,-2-7-1,-6-5-1,2-3-2,2-10-2,-8 1-3,6-27-13,13 22-14,-13-22-1,0 0 0</inkml:trace>
  <inkml:trace contextRef="#ctx0" brushRef="#br0" timeOffset="51219.2908">13897-2313 32,'0'0'31,"13"-22"0,6 14-10,-19 8-10,46-11-2,-20 9-5,12-4-1,-4 3-1,8-1-1,-10 2-1,4 0-1,-4-5-3,-11 10-3,11-16-11,-32 13-15,32-11 2,-32 11 0</inkml:trace>
  <inkml:trace contextRef="#ctx0" brushRef="#br0" timeOffset="51484.4912">14342-2688 12,'-10'-30'32,"10"30"0,-30-24 3,7 24-16,23 0-8,-7 37-3,10-6-2,-8 21-1,10-1-1,-5 13-1,8 2 1,-2 2-3,1-4 1,-3-9-1,2-6-1,-1-4-1,-3-5 0,6-6-2,-10-4-2,2-30-3,-2 43-16,2-43-10,-2 19-2,2-19 2</inkml:trace>
  <inkml:trace contextRef="#ctx0" brushRef="#br0" timeOffset="52108.4926">14501-2064 11,'0'0'29,"0"0"1,0 0 0,0 0-18,0 0-1,26-17-5,-26 17-1,34-9-3,-34 9 2,42-17-3,-23 17 1,5-4 0,-5 6-1,2 0-1,-21-2 1,30 21 0,-30-21-1,6 39 1,-10-11-1,-7-3 0,-4 7 1,-2 0 0,-4 6 1,2-4-1,4 3 1,0-10-1,-2 5 1,9-10 0,-1 3 0,9-25-1,0 34 0,0-34 0,0 0 0,34 19 0,-8-12-1,-1-7 0,11-2 2,-4-3-2,4 1-2,-2-2 2,4-1-1,-8 3 0,0-2-1,-11 4 0,4-7-3,-23 9-1,40-8-8,-40 8-18,0 0-2,19 19 0,-19-19 0</inkml:trace>
  <inkml:trace contextRef="#ctx0" brushRef="#br0" timeOffset="91044.5618">13700 168 26,'0'0'31,"0"0"3,0 0-3,2 28-15,15-4-5,-15 14-4,15-4-2,-13 9-1,5-5-1,-7 0 0,6-10-1,-1-2 0,-7-26-1,8 29 0,-8-29 1,0 0-2,0 0 0,0 0 1,-13-19-1,7 0-1,-5 0 0,5-11 0,4 0 0,15-6 0,-11 2 0,13-2 0,0 4 0,8 4 1,7 5 0,1 10 0,5 6 0,-8 16 0,8 10 1,-8 11-1,6 2 1,-7 11-1,1-3 1,-11 5-1,2-7 1,-2-8 0,-5-2-1,-1-11 1,-11-17-1,0 0 0,0 0 0,0 0 1,0 0-1,8-26-1,-8 3 0,3-5 1,3-8-1,7-3 0,-5-1 0,13-3 0,-4 5 0,13 0 1,-2 10 0,1 11-1,-1 8 2,-7 18-1,7 10 1,-14 13 0,8 6-1,-18 11 1,9-2-1,-9 2 1,2-2-1,1-9 1,-12-8-3,18-6-1,-21-3-11,8-21-20,0 0-1,23 4-1,-23-4 1</inkml:trace>
  <inkml:trace contextRef="#ctx0" brushRef="#br0" timeOffset="91434.5624">14540-364 27,'-26'-11'25,"26"11"-2,0 0-18,13 21-18,19-3-10,-13 16-2</inkml:trace>
  <inkml:trace contextRef="#ctx0" brushRef="#br0" timeOffset="91262.9619">14680 38 50,'6'37'35,"-15"3"0,18 5-2,-15 8-26,18-2-1,-10 0-4,11-4-2,-2-4-2,-5-3-3,22-25-9,-22 11-19,-6-26-2,0 0 1,25-2-1</inkml:trace>
  <inkml:trace contextRef="#ctx0" brushRef="#br0" timeOffset="92011.7634">15286 119 4,'26'0'28,"-26"0"0,29-17 1,-29 17-13,21-27-3,-21 27-7,-10-30 0,-11 17-3,-3 0 0,-20 7 1,12 0-2,-8 12 1,1 2 0,1 9 0,13 9-1,-7 8 1,15 2-2,9 7 0,3 0 0,7 1-1,9-1 1,2-5-2,8-4 1,9-4 0,-1-13 0,-1-8 0,4-3-1,0-8 1,-3-7-1,-1-10-1,-5-4 1,-2-13-2,-8-1 0,10-20 0,-18 2-1,7-22 0,-16 0 1,2-12 0,-9 1 1,5 3 0,-11 6 3,-2 17 0,11 11 1,-14 26 2,22 25 1,-19 6-1,19 20 0,-10 27 0,14 5 0,-2 16-1,6-4 0,-3 7-2,7 0 0,-3-5-1,4-4 1,-1-14-1,1-3-1,4-15-3,-11 4-2,20-27-15,-20 6-13,13-14 0,-19-5 0</inkml:trace>
  <inkml:trace contextRef="#ctx0" brushRef="#br0" timeOffset="92542.1644">15532 205 32,'0'0'32,"0"0"2,0 0-2,40-20-20,-40 20-3,34-8-4,-10 8-1,7-15-1,1 4 0,2-4 1,-2-2-3,2-4 1,2 0-1,-6 0 1,-3-3-2,-10 5 0,-6-5 0,-11 24-1,0-29 1,-19 16 0,-13 9-1,2 4 0,-12 8 2,2 9 0,-3 11 1,7 6-1,9 9 0,10-1 1,8 7 0,11-2 0,7 0 0,20-4 0,-3-5 0,16-10 0,-4-9-1,13-4 1,-8-9-1,3-4-1,5-6 2,-4-7-2,2 1 0,-13-3-1,2-4 0,-11 2-3,7-9-1,-34 24-2,49-46-19,-49 46-10,4-39-2,-4 39 2,-10-32 0</inkml:trace>
</inkml:ink>
</file>

<file path=ppt/ink/ink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7:42.071"/>
    </inkml:context>
    <inkml:brush xml:id="br0">
      <inkml:brushProperty name="width" value="0.05833" units="cm"/>
      <inkml:brushProperty name="height" value="0.05833" units="cm"/>
      <inkml:brushProperty name="fitToCurve" value="1"/>
    </inkml:brush>
  </inkml:definitions>
  <inkml:trace contextRef="#ctx0" brushRef="#br0">3938 1486 34,'0'0'31,"-25"-19"3,2 11-3,2-3-22,-16 11-3,6-6-2,-10 14 0,7 1-1,-12 16 1,12 1-1,-9 12 2,22 7-1,-2 12 0,17-2-1,1 11 0,20-4-1,8-3 0,14-3 0,7-7-1,1-7 1,3-10-1,1-11 0,2-8 0,2-11-1,0-8 1,-6-5-2,-1-10 1,-5-2-4,-3-9 0,-13 10-6,16-20-23,-31 21-3,1-9-3,-11 30 3</inkml:trace>
  <inkml:trace contextRef="#ctx0" brushRef="#br0" timeOffset="639.6011">4129 1218 15,'0'0'32,"2"34"-1,-2-34 2,0 0-15,-8 41-4,8-41-4,0 0-2,25-7-2,-25 7 0,28-25-1,-11 4-1,13-14-1,-3-7-1,7-9-1,11-2 0,-1-9 0,9-4-1,5 0 0,-3 0 0,-4 7-1,-3 6 0,-5 6 0,-9 13 0,-13 10-2,-4 5-2,-17 19-3,0 0-17,0 0-11,0 0-1,-38 15 2</inkml:trace>
  <inkml:trace contextRef="#ctx0" brushRef="#br0" timeOffset="1154.4021">5022 29 38,'0'0'33,"-13"-17"1,13 17-6,0 0-13,-19 43-2,24-18-4,-16 29-2,13 1-1,-10 17-2,10-4-1,-9 9-1,10-3-1,-6 1 0,6-9 0,3-9-2,-4-8 2,0-6-1,2-9-1,5-9 1,-9-2-1,0-23-3,-7 22-1,7-22-5,0 0-25,13-22-2,-13 22-1,-13-42 2</inkml:trace>
  <inkml:trace contextRef="#ctx0" brushRef="#br0" timeOffset="1357.2023">4931 495 30,'0'0'33,"13"-27"1,-13 27-1,34-39-22,-15 33-4,15-11-3,-7 4-3,11 0-1,1-4-2,-5 7-3,12-12-4,-16 18-10,-5-11-13,-1 0-1,-3 1 1</inkml:trace>
  <inkml:trace contextRef="#ctx0" brushRef="#br0" timeOffset="1638.0029">5425 70 42,'-8'-30'33,"-3"2"1,0-3-12,-14 22-5,17-14-6,-14 29-3,22-6 0,-15 30-2,15 4-1,-10 21-1,12 7-1,0 14 0,4 1-1,3 6 0,-7-7-2,2-1 0,5-9 1,-3-11-1,1-12 0,-7-7-1,0-6-1,0-30-3,2 36-10,-2-36-23,0 0-1,-19-2 0,19 2 1</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5:54:28.312"/>
    </inkml:context>
    <inkml:brush xml:id="br0">
      <inkml:brushProperty name="width" value="0.05833" units="cm"/>
      <inkml:brushProperty name="height" value="0.05833" units="cm"/>
      <inkml:brushProperty name="fitToCurve" value="1"/>
    </inkml:brush>
  </inkml:definitions>
  <inkml:trace contextRef="#ctx0" brushRef="#br0">323 0 0,'0'0'0,"0"0"0,0 0 0,0 0 0,0 0 0,0 0 0,0 0 0,0 0 0,0 0 0,0 0 0,-22 86 0,22-86 0,0 0 0,0 0 0,0 0 0,0 0 0,0 0 0,0 0 0,0 0 0,0 0 0,0 0 0,0 0 0,0 0 0,0 0 0,0 0 0,0 0 0,0 0 0,0 0 0,0 0 0,0 0 0,0 0 0,-64 169 0,64-169 0,0 0 0,0 0 0,0 0 0,0 0 0,0 0 0,0 0 0,0 0 0,-151 106 0,151-106 0,0 0 0,-86 43 0,86-43 0</inkml:trace>
</inkml:ink>
</file>

<file path=ppt/ink/ink6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5:54:22.914"/>
    </inkml:context>
    <inkml:brush xml:id="br0">
      <inkml:brushProperty name="width" value="0.05833" units="cm"/>
      <inkml:brushProperty name="height" value="0.05833" units="cm"/>
      <inkml:brushProperty name="fitToCurve" value="1"/>
    </inkml:brush>
  </inkml:definitions>
  <inkml:trace contextRef="#ctx0" brushRef="#br0">2651 1984 15,'0'0'19,"-4"-24"0,4 24-1,-11-23-1,11 23-3,0 0-2,0 0-2,-15-26-1,15 26-2,0 0 0,0 0-2,32 24 0,-13 1-1,13-4 0,6 13-1,11 3 0,6 5-1,0 1-1,0 4 0,-2-5 0,-2-1-1,-9-3 1,-10-4-1,-2-8 0,-11-1 0,-19-25 0,26 32-2,-26-32 0,12 20-1,-12-20-3,0 0-2,-4 19-9,4-19-18,0 0-2,0 0 2</inkml:trace>
  <inkml:trace contextRef="#ctx0" brushRef="#br0" timeOffset="436.8008">3346 2069 2,'9'-28'30,"-9"28"2,0 0 1,13-34-16,-13 34-3,8 19-3,-10 9-3,13-5-1,-11 20-2,2-1 0,-2 10-2,8-1 0,-4 0 0,1 0-2,-3-2 0,4-6 0,-4-7-1,2-6 0,-1 2-1,-1-9-1,-2-4 0,0-2-2,0-17-2,-2 28 0,2-28-5,0 0-7,0 0-14,0 0-4,0 0 3</inkml:trace>
  <inkml:trace contextRef="#ctx0" brushRef="#br0" timeOffset="655.2011">3387 2388 13,'0'0'31,"0"0"-2,19-15 3,-19 15-22,34 3-3,-15 3-2,6-6-4,3 2 1,1 2-2,-1-2 0,-2-2-2,-1-6-1,-6 6-5,2-13-7,-21 13-5,26-17-10,-26 17 0</inkml:trace>
  <inkml:trace contextRef="#ctx0" brushRef="#br0" timeOffset="920.4016">3768 1998 27,'0'0'31,"-10"-23"-1,10 23-9,-7 21-6,12-2-3,-14 28-3,11 0-2,-6 19-1,6 0-2,-8 5-1,6-7 0,-4 4-1,6-9-1,-4-5-1,2-12 0,0-6-1,0-8-1,2-4 0,-4-7-2,2-17-2,0 25-6,0-25-15,0 0-9,0 0 2,0 0 0</inkml:trace>
</inkml:ink>
</file>

<file path=ppt/ink/ink6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2:19.353"/>
    </inkml:context>
    <inkml:brush xml:id="br0">
      <inkml:brushProperty name="width" value="0.05833" units="cm"/>
      <inkml:brushProperty name="height" value="0.05833" units="cm"/>
      <inkml:brushProperty name="fitToCurve" value="1"/>
    </inkml:brush>
  </inkml:definitions>
  <inkml:trace contextRef="#ctx0" brushRef="#br0">1412 631 21,'9'-21'30,"-9"21"-7,8-19-3,-8 19-5,0 0-4,0 0-2,2 23-2,-8 3-3,8-7 0,-4 17-2,2-4-1,0 4 0,-2-2-1,2 2 0,-5-1-3,10-8-1,-16 9-5,11-36-14,0 32-11,0-32 1,-10 30 0</inkml:trace>
  <inkml:trace contextRef="#ctx0" brushRef="#br0" timeOffset="483.6008">1219 1294 24,'0'-24'31,"0"24"0,0 0-14,0 0-4,-17 41-3,19-18-3,-6 24-3,2-4 0,0 10-2,2-6 0,-4 8-1,-1-8 0,3-2-2,0-3-1,2-12-1,-8 2-2,8-32-5,-3 43-8,3-43-16,0 0 2,0 0-2</inkml:trace>
  <inkml:trace contextRef="#ctx0" brushRef="#br0" timeOffset="889.2016">1565 1317 21,'0'0'25,"0"-32"-1,0 32-2,0 0-6,0 0-5,4 19-3,-8 15-3,6 0-1,0 13-2,4-4-1,-6 8 0,13-2 0,-7-4-2,-1-7-2,5-6-4,-8 4-8,-2-36-18,5 30 1,-5-30-1</inkml:trace>
  <inkml:trace contextRef="#ctx0" brushRef="#br0" timeOffset="702.001">1211 1558 0,'0'0'29,"0"0"1,21-9 0,-21 9-19,38-8-4,-6 8-2,0-9-2,-1 1-4,3 3-3,2-9-5,-12 7-6,8-10-7,-13 6-2,-19 11 0</inkml:trace>
  <inkml:trace contextRef="#ctx0" brushRef="#br0" timeOffset="4165.2072">2803 1191 7,'9'-23'30,"1"4"1,-10 19-8,0 0-8,30-17-3,-30 17-4,13 27-3,-11 5-2,11 2 0,-13 5-1,2 10 0,-2 4 0,2-6-1,-6 4 0,-3-8-1,1-1 0,-5-8 0,7-6-2,-4-2-3,8-26-6,-3 34-13,3-34-10,0 0 2,0 0-1</inkml:trace>
  <inkml:trace contextRef="#ctx0" brushRef="#br0" timeOffset="3884.4068">2615 1321 26,'0'0'32,"0"0"-5,0 0-8,4-27-6,-4 27-4,0 0-2,-15 29-3,15-29-1,-4 45-1,4-17-1,-2 6 0,4 0 1,-2 0-2,0 0 1,-2-2-1,4-6 0,0-7-1,-4 0 0,2-19-2,-5 26-1,5-26-2,0 0-5,0 0-8,0 0-13,24-11 0,-24 11 1</inkml:trace>
  <inkml:trace contextRef="#ctx0" brushRef="#br0" timeOffset="4399.2076">2648 1479 19,'0'0'29,"0"0"1,0 0-12,28-9-8,2 1-2,-3 8-3,7-9-1,-2 9-2,-2-8-1,2 6-3,-7 2-3,5-15-10,-30 15-16,29 0 1,-29 0-1</inkml:trace>
  <inkml:trace contextRef="#ctx0" brushRef="#br0" timeOffset="2667.6047">2892-1768 32,'5'-34'22,"-5"34"-1,0 0-4,0 0-4,-5 19-3,-1 13-2,8-2-3,-2 15-1,2 2-2,-2 4-1,5 2 0,-1-6-1,-2 2-1,4-13-2,-10 11-5,12-23-12,-8 3-12,5-5 0,-7-3 1</inkml:trace>
  <inkml:trace contextRef="#ctx0" brushRef="#br0" timeOffset="2230.8039">2581-1795 9,'0'0'28,"0"0"1,0 0-14,0 0 1,0 0-4,-2 34-4,6-13-1,-4 24-2,4-3-1,-2 9-1,2-2-1,-2 5-1,1-5 0,1-2-2,-6-5-2,8-10-2,-10 2-4,4-34-9,6 34-13,-6-34-1,0 0 1</inkml:trace>
  <inkml:trace contextRef="#ctx0" brushRef="#br0" timeOffset="2464.8043">2617-1508 7,'-13'-17'30,"13"17"1,0 0 0,0 0-18,19-13-7,-19 13-1,40-4-3,-14 0-2,-1 0-3,9-3-1,-17 3-4,15-11-6,-32 15-6,36-21-3,-36 21-2,25-28 1</inkml:trace>
  <inkml:trace contextRef="#ctx0" brushRef="#br0" timeOffset="1684.803">2733-896 15,'-6'-22'27,"6"22"-7,0 0 0,-17 30-4,17-30-4,2 45-3,4-20-2,-10 18-2,11-5 0,-7 7-2,2-2-1,4-3-1,-4-4-1,-2-8-1,-2 0 0,2-28-3,-2 40-4,2-40-9,0 0-16,0 0 1,0 0 1</inkml:trace>
  <inkml:trace contextRef="#ctx0" brushRef="#br0" timeOffset="3354.0059">2755 644 26,'-5'-30'29,"14"11"-9,-9 19-1,2-19-4,-2 19-3,0 0-3,0 0-1,-9 27-3,5 1-1,4 0-1,-8 10-2,8 3 0,-5 3-1,5 1 0,-2-2 0,0-1-2,4-8-2,-8 5-3,6-39-9,11 51-17,-11-51-1,-5 32 1</inkml:trace>
  <inkml:trace contextRef="#ctx0" brushRef="#br0" timeOffset="-1731.603">1531-1086 0,'0'0'30,"0"0"0,0 0-11,0 0-2,-15 21-1,17 1-5,-19 24-2,15-9-3,-11 16-1,7-4-1,0 4-2,3-4 0,3-8-1,0-3-1,0-10-1,0-1-2,0-27-4,13 35-9,-13-35-17,0 0-1,0 0-1</inkml:trace>
  <inkml:trace contextRef="#ctx0" brushRef="#br0" timeOffset="-717.6013">1359-1714 0,'0'0'27,"0"0"1,0 0-6,0 0-8,26-11-5,-26 11-5,44-2-1,-21-5-3,9 3-1,0-9-2,-4 5-3,8-11-5,-15 10-2,2-16 1,-23 25 0,34-39 1,-34 39 3,19-40 6,-12 16 4,-7 24 7,-5-34 3,5 34 1,0 0 2,-25-2 1,25 2-4,-13 36-2,9-6-2,-5 15-2,5-7-3,2 13-1,0 3-1,2-3-1,0 0-3,11-13-5,-14 11-12,-5-10-13,8-1 1,-2-4 0</inkml:trace>
  <inkml:trace contextRef="#ctx0" brushRef="#br0" timeOffset="-1092.0019">1353-1934 30,'0'0'31,"0"0"-5,-28 26-6,28-26-5,-6 34-4,8-11-4,-13 22-1,7-7-3,-2 13 0,1 3-2,-3 1 0,4-6 0,4 0-1,-4-11 0,10-6-2,-6-2 0,6-9-1,-8-1-3,2-20-4,0 0-7,21 2-12,-21-2-5,11-22 1</inkml:trace>
  <inkml:trace contextRef="#ctx0" brushRef="#br0" timeOffset="50684.489">1427 2947 29,'0'0'19,"-11"-21"0,11 21 1,0 0-3,-34 44-3,39-25-4,-14 26-3,7-2-2,0 8-1,8-2-2,-4 0-1,5 2 0,6-8-2,-7-1-2,13-8-4,-17 3-11,2-12-15,3-6-1,-7-19 1</inkml:trace>
  <inkml:trace contextRef="#ctx0" brushRef="#br0" timeOffset="50310.0884">1162 3060 0,'0'0'23,"-11"-26"-2,11 26-1,0 0-4,0 0 0,-6-21-4,6 21-2,0 0-1,-15 38-3,13-14 0,-11 12-3,7 4 0,-1 7 0,1 2-2,2 2 0,2-6 0,-2-7 0,1 3-1,8-13-1,-1-9 0,-4-19-2,2 25 0,-2-25-2,0 0-4,0 0-3,0 0-5,0 0-3,8-23-1,-3 2-1,-5 21 3</inkml:trace>
  <inkml:trace contextRef="#ctx0" brushRef="#br0" timeOffset="50497.2887">1143 3283 39,'0'0'18,"25"-14"-1,-25 14-1,30-11-5,-30 11-3,42-15-2,-23 6-3,11-3-1,-9-1-2,3 2-1,-3-2-2,-4 1-2,6-5-3,-23 17-4,26-26-4,-26 26-2,12-34 0,-12 34 2</inkml:trace>
  <inkml:trace contextRef="#ctx0" brushRef="#br0" timeOffset="49623.6872">1408 4129 4,'0'0'24,"0"0"-3,0 0-3,0 0-3,0 0-2,0 0-1,10-23-3,-10 23 0,-6-34-4,-4 15 0,5-13-2,-3 2 0,-3-6-1,7 1-1,-2-5-1,-3 2 1,1 4 0,-1 4-2,3 8 0,2 3-1,4 19-2,-11-23-4,11 23-8,0 0-13,-19 8-5,19-8 2</inkml:trace>
  <inkml:trace contextRef="#ctx0" brushRef="#br0" timeOffset="51386.4902">1429 5092 9,'0'0'30,"0"0"-7,2-36-2,-2 36-3,0 0-4,0 0-3,0 0-2,-10 23-2,10-23-1,-3 47-2,1-17-1,0 11-1,2-1 0,2-2-1,5-1-1,-3-5-1,-2 2-1,4-13-3,-10 9-4,4-30-11,13 23-15,-13-23 0,0 0 2</inkml:trace>
  <inkml:trace contextRef="#ctx0" brushRef="#br0" timeOffset="52462.8921">1529 5608 2,'21'-30'26,"-21"30"0,0 0-11,0 0-2,0 0-2,0 0-3,0 0-1,15 21 0,-13 5 1,6-7-1,-8 19 0,11-10-1,-13 23 0,6-6-1,-4 8-1,0-4-2,-2 4 0,4-6 0,-2-2-1,0-5-1,0-8-1,-2-4-2,2-28-1,6 36-5,-6-36-11,0 0-15,0 0 0,0 0 1</inkml:trace>
  <inkml:trace contextRef="#ctx0" brushRef="#br0" timeOffset="51963.691">1264 5704 20,'0'0'31,"0"0"1,0 0-11,0 0-6,25-13-4,-25 13-4,9 19-1,-12 2-1,14 1-1,-15 16 0,8-2-2,-2 9 1,-2 0-1,-4 4-1,2-5 0,0 1 0,0-4-2,2-7 0,-3-5 0,8-11-3,-10 7-2,5-25-7,9 21-17,-9-21-5,0 0 1,0 0-1</inkml:trace>
  <inkml:trace contextRef="#ctx0" brushRef="#br0" timeOffset="52696.8925">1321 5957 19,'0'0'31,"0"0"0,25-11 2,-25 11-25,47-8 0,-13 8-4,2-11-1,-2 3-2,2-5-2,6 0-5,-20 11-12,1-4-15,-2-7 1,-21 13 0</inkml:trace>
  <inkml:trace contextRef="#ctx0" brushRef="#br0" timeOffset="53882.4946">2589 3081 12,'2'-30'32,"2"9"-1,-4 21 3,9-34-21,-9 34-3,0 0-1,15 34-2,-2-13-3,-1 26 0,-1-4-1,-5 10 0,5 2-2,-5-1 0,1-8 0,1 3-2,-4-6 0,-4-13-2,-4 2-3,4-32-9,11 36-19,-11-36-1,-5 19 0,5-19 0</inkml:trace>
  <inkml:trace contextRef="#ctx0" brushRef="#br0" timeOffset="53617.2939">2449 3115 26,'0'0'32,"0"0"0,0 0-15,0 0-2,2 24-5,-2-24-2,15 51-2,-4-21-1,-7 16-1,2-7 0,-1 12-2,-1-9 0,-2 5-1,-2-13 0,2-2-1,-6-2 0,2-6-2,0-5 0,2-19-3,-3 28-2,3-28-9,0 0-15,0 0-5,0 0 2</inkml:trace>
  <inkml:trace contextRef="#ctx0" brushRef="#br0" timeOffset="54100.895">2481 3401 22,'-9'-26'30,"9"26"1,20-19 1,-1 0-25,0 6-1,13 0-2,-5-2-5,1 7-2,6-9-5,-13 17-8,-2-5-16,4 5 1,-23 0 0</inkml:trace>
  <inkml:trace contextRef="#ctx0" brushRef="#br0" timeOffset="54397.2952">2540 3771 30,'0'0'33,"2"19"2,-2-19-1,17 30-24,-12 4-3,7-6-3,-9 15-1,3-5-1,-4 5 0,-4-3-3,2-2-3,-11 5-3,18-19-12,-12 7-14,5-9-3,-4 1 2</inkml:trace>
  <inkml:trace contextRef="#ctx0" brushRef="#br0" timeOffset="55286.497">2841 5158 18,'0'0'28,"0"0"-3,26-27-2,-26 27-7,0 0-4,15 27-3,-15-27-2,8 39-2,1-14-1,-9 18-1,4-3-1,-4 7-1,2-11 0,-6 1-2,4 1 0,4-8-1,-8 0-3,4-30-3,-4 42-5,4-42-10,4 24-10,-4-24 1,-4 32 0</inkml:trace>
  <inkml:trace contextRef="#ctx0" brushRef="#br0" timeOffset="55957.2983">2945 5857 27,'0'0'31,"11"-23"1,-11 23-14,0 0-6,15 29-2,-7-3-4,-6 12-1,5 1-2,-5 7-1,0-3-1,0 4 0,-6-2 0,6-7-2,-6-2-3,19-19-4,-20 17-13,5-34-12,9 28 0,-9-28 1</inkml:trace>
  <inkml:trace contextRef="#ctx0" brushRef="#br0" timeOffset="55692.0978">2735 5987 2,'-4'-28'32,"4"28"-1,-6-19 3,6 19-19,0 0 0,0 0-6,0 19-3,6 3-1,-6 9-1,7 1-2,-5 9 0,4-1-1,-4 1 0,2-7-1,1-4 0,-7 0-2,10-9-1,-16 4-4,8-25-9,10 26-16,-10-26-3,0 0 2</inkml:trace>
  <inkml:trace contextRef="#ctx0" brushRef="#br0" timeOffset="56206.8987">2769 6159 31,'17'-17'30,"2"15"0,-19 2-6,45-23-20,-7 16-1,-2 1-5,4-7-3,-14 9-8,-1-11-16,-6 4 0,-19 11 0</inkml:trace>
  <inkml:trace contextRef="#ctx0" brushRef="#br0" timeOffset="171945.5021">1787 7478 28,'0'0'28,"-8"-27"-3,8 27-4,0 0-5,0 0-4,-6 44-4,12-14-2,-6 15-1,6-3-2,5 10-1,-7-3 0,7 0-2,-5-3-1,7-3-3,-17 2-5,12-20-19,-12 9-6,0-4 1,-3 2-1</inkml:trace>
  <inkml:trace contextRef="#ctx0" brushRef="#br0" timeOffset="171539.9013">1376 7525 34,'0'0'24,"0"0"-3,0 0-1,0 0-6,-2 21-2,2-21-3,8 45-2,-1-17-1,-1 17-2,3-1 0,5 10-2,-5-8-1,-1 8 1,-1-7-2,-5-7 0,0-2-1,0-10-2,-4-2-1,2-26-7,-2 34-12,2-34-12,0 0 1,0 0 1</inkml:trace>
  <inkml:trace contextRef="#ctx0" brushRef="#br0" timeOffset="171742.7018">1463 7823 11,'0'0'29,"6"-21"1,-6 21 0,19-6-20,9-7-3,2 9-2,2-7-4,6 2-3,-9 1-3,12-9-4,-18 10-7,5-14-7,-5 4-5,-23 17 0</inkml:trace>
  <inkml:trace contextRef="#ctx0" brushRef="#br0" timeOffset="172226.3026">1705 8301 36,'0'0'34,"0"0"0,2 29-1,-6-1-27,4-28 0,14 47-4,-11-19-1,3-3-2,-8 3-3,12-9-6,-14 13-20,2-11-4,-2 3 2,2-5-1</inkml:trace>
  <inkml:trace contextRef="#ctx0" brushRef="#br0" timeOffset="173926.7056">1917 9739 13,'0'0'30,"0"0"1,0 0 2,4 34-20,11-15-1,-11 19-4,7-2-4,-5 7-1,3 2-1,-1-9-3,-8 7-2,13-18-7,-13 11-19,0-12-3,0-5 0,0-19 0</inkml:trace>
  <inkml:trace contextRef="#ctx0" brushRef="#br0" timeOffset="173380.7046">2042 10243 38,'-2'-21'32,"2"21"3,0 0-2,8-21-22,-3 51-2,9-9-3,-11 28 0,7-2-3,-3 19 0,-1-4-1,-2 10 0,2-4-1,-1 0 0,-3-6-1,4-6 0,-6-12-3,9-12 0,-14 2-7,5-34-16,9 20-9,-9-20-1,0 0 0</inkml:trace>
  <inkml:trace contextRef="#ctx0" brushRef="#br0" timeOffset="173115.5042">1739 10288 8,'0'0'29,"0"0"0,0 0 1,0 0-17,19-2 2,-17 21-5,-2-19 0,27 43-1,-3-18-2,-16 18-1,7-2-1,-13 8-1,7 0-2,-3 2 0,0-7-1,-6-1-1,7-5 0,-3-1-1,0-8-1,7-7 0,-9-1-2,-2-21-5,4 23-6,-4-23-19,0 0-1,5-29 0,-5 29 2</inkml:trace>
  <inkml:trace contextRef="#ctx0" brushRef="#br0" timeOffset="173614.705">1879 10565 28,'44'-28'28,"-18"14"3,8-3-4,8-5-22,-6 7-1,2-2-4,-6-2-5,-11 8-7,-2-3-16,-19 14 0,22-28 0</inkml:trace>
  <inkml:trace contextRef="#ctx0" brushRef="#br0" timeOffset="174909.5073">3338 8895 7,'0'-19'26,"0"19"1,0-26-10,0 26 0,0 0-5,-32-23-4,32 23-1,-40-7-2,16 7 0,-14 22-1,0-5 0,-9 8-1,11 3 0,-6 19 0,16-9-1,3 9 1,12 2 0,11 0 0,20 0-1,1-4 0,15-5 0,2-6-1,4-4 0,5-9-1,4-6 1,2-8-1,0-5 0,4-8 0,-10-1-1,6-12-2,-13 4-3,13-13-11,-23 11-17,0-4-1,-16 0 0,-5-3 2</inkml:trace>
  <inkml:trace contextRef="#ctx0" brushRef="#br0" timeOffset="175627.1086">3121 7538 33,'0'0'24,"-10"-28"-2,14 7-2,-4 21-5,-6-21-2,6 21-3,0 0-1,-32 29-2,30-9-2,-9 18-2,11 0 1,0 13-2,7 5 2,-1 1-2,11 3-1,-7-7-1,5-2 2,-4-8-2,2-7-1,1-4 0,-7-6-1,-7-26-3,8 30-3,-8-30-11,0 0-16,0 0-1,0-22 1,0 22 1</inkml:trace>
  <inkml:trace contextRef="#ctx0" brushRef="#br0" timeOffset="176017.1093">3109 7811 31,'-5'-24'30,"5"24"2,15-21-7,15 6-17,-5 11-1,18-11-4,-3 6-2,5-4-1,1 1-1,-7 1-1,1-4-3,-15 9-3,5-16-4,-30 22-1,34-29-1,-34 29 1,17-39 1,-17 39 4,4-42 6,0 16 5,-8 7 6,13-11 4,-9 30 2,-5-26 1,5 26-2,0 0-1,-17 26-2,22-5-4,-14 20-1,13-3-3,-6 9 0,6 0-1,1 8-1,-3-4-2,4 1-1,-8-1-3,17-15-14,-13 7-15,2-9 0,-8 2 0,2-2 1</inkml:trace>
  <inkml:trace contextRef="#ctx0" brushRef="#br0" timeOffset="176407.1099">3249 8367 44,'0'0'33,"2"-28"1,-2 28-10,0 0-14,13 34-1,1-15-5,-5 15-1,4 0-2,1 3-1,-7-3-1,1-9-3,-14 5-5,6-30-17,2 36-7,-2-36-2,-11 32 1</inkml:trace>
  <inkml:trace contextRef="#ctx0" brushRef="#br0" timeOffset="177093.5112">3427 9726 13,'8'-32'28,"-8"32"3,0-19-7,0 19-6,0 0-4,24-26-4,-24 26-3,0 0-1,10 19-1,-10-19-2,13 43 0,0-18-2,-9 3 1,7 6-1,-3 2-1,-2 1 0,3-3 0,-5-2 0,2-11-1,-10 5-1,4-26-3,0 40-3,0-40-14,0 0-12,9 26 1,-9-26-1</inkml:trace>
  <inkml:trace contextRef="#ctx0" brushRef="#br0" timeOffset="178123.113">3932 10369 41,'0'0'31,"0"0"-1,2-25-8,-2 25-6,-7 25-5,3 14-3,8-5-3,-2 15-1,9 6 0,-5 5-2,5-1 0,4 3-2,0-4 0,-7-9-2,1 0 0,5-15-6,-20 6-14,12-19-12,-8-1-2,2-20 2,0 0-1</inkml:trace>
  <inkml:trace contextRef="#ctx0" brushRef="#br0" timeOffset="177655.1121">3459 10514 2,'-9'-30'28,"9"30"3,-2-25 0,2 25-14,0 0-3,6-17-1,-6 17-5,0 25-2,0 1-1,9-3-1,-7 18-1,11-7 0,-9 10-1,7-1-1,-3 2 1,1-5-2,-3-1 0,-2-3 0,2-11-3,-6 7 1,0-32-1,5 34-2,-5-34-5,4 20-8,-4-20-14,0 0-3,0 0 4</inkml:trace>
  <inkml:trace contextRef="#ctx0" brushRef="#br0" timeOffset="177904.7126">3507 10744 19,'0'0'28,"0"0"0,24-23 1,-5 10-21,-19 13-2,42-15-2,-8 9-1,-2-3-2,4-2 0,-4 5-3,4-11-1,-9 6-4,10-8-4,-14 6-8,-13-8-11,12-2 3,-12 3-1</inkml:trace>
  <inkml:trace contextRef="#ctx0" brushRef="#br0" timeOffset="174379.1064">2294 9023 29,'-12'17'33,"12"-17"1,0 0-1,27 10-21,-8-5-5,19-12-2,-4 7-2,7-8-2,1 1 0,0 1-2,5-3-1,-19 5-3,14-9-8,-19 18-18,-3-10-3,-20 5 1,0 0 0</inkml:trace>
</inkml:ink>
</file>

<file path=ppt/ink/ink6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4:10.693"/>
    </inkml:context>
    <inkml:brush xml:id="br0">
      <inkml:brushProperty name="width" value="0.05833" units="cm"/>
      <inkml:brushProperty name="height" value="0.05833" units="cm"/>
      <inkml:brushProperty name="fitToCurve" value="1"/>
    </inkml:brush>
  </inkml:definitions>
  <inkml:trace contextRef="#ctx0" brushRef="#br0">5736 1323 18,'0'0'17,"-2"20"-2,2-20-3,0 0-1,2 21-1,-2-21-1,0 0-1,0 0-2,0 0 0,0 0-1,0 0 1,-15-30-2,20 5 0,-12-1 0,9-10 0,-6 0-2,2-9 1,-4 2-1,6-8-1,-7 2 1,5 2 0,-10 2-1,9 5 0,-1 10 0,-4-2 0,-1 13 0,9 19 0,-13-28 0,13 28-1,0 0 1,0-23 0,0 23-1,0 0 1,0 0-1,0 0 1,22 6-1,-22-6 0,0 0 1,27 26-1,-14-7 1,0 2-1,4 11 1,2 11-1,2 0 0,2 1 1,5 10-1,2-3 1,-1-2-1,1-2 0,-9-9 0,9-4 0,-9-6 0,-2-7 1,-19-21-1,30 26 2,-30-26-1,0 0 0,19-18-1,-17 1 2,-2-10-1,0-5-1,-2-9 0,2-8 1,2-6-1,0-5 0,0-4 0,-2 3 0,2-1 0,-2 4 0,2 9 0,-6 7-1,4 3 0,-2 9 0,4 13-2,-2 17-2,4-25-2,-4 25-7,0 0-20,0 0-3,0 0 2,28 25 0</inkml:trace>
  <inkml:trace contextRef="#ctx0" brushRef="#br0" timeOffset="1856.4032">7083-4 15,'4'-27'30,"-4"27"0,-14-20-10,14 20-8,0 0-1,0 0-4,0 0-1,6 37-2,-8-3 0,4 2-1,0 11-1,2-3 0,-4 8-1,5-8-1,-1 1 1,-2-9-2,4-4 1,-8-2-2,8-9-1,-10 1 0,4-22-4,4 25-2,16-25-4,-20 0-6,0 0-7,0 0-5,0 0 1</inkml:trace>
  <inkml:trace contextRef="#ctx0" brushRef="#br0" timeOffset="2074.8036">7104 329 24,'0'0'25,"34"-22"-6,-34 22-4,43-17-3,-22 13-5,21-13-2,-14 2-2,12-2-2,-2 0-2,-8 0-2,4-9-3,-34 26-3,42-42-5,-42 42-3,24-41-1,-24 41-1,6-47 1</inkml:trace>
  <inkml:trace contextRef="#ctx0" brushRef="#br0" timeOffset="2262.0039">7467-115 21,'2'-27'20,"-2"27"2,-4-24-2,4 24-1,-7 26-5,-3 17-4,18-9-2,-12 21-3,8 0-1,-6 9-2,9-6-1,-3-1-1,0-3-2,5-14-2,-14 11-6,16-27-18,-15 10-6,8-9 1,-13 3 0</inkml:trace>
  <inkml:trace contextRef="#ctx0" brushRef="#br0" timeOffset="1435.2025">6364 831 7,'0'0'28,"-17"24"-3,17-24-5,0 0-2,0 0-6,32-28-3,-9 20 0,15-18-3,-6 0-1,11-8-2,1-6 0,11-7-2,-2-4 0,5-2 0,-14-1-1,-4 7-1,1 1 1,-16 9-2,-2 10-1,-23 27-1,17-32-4,-17 32-8,-23 0-15,23 0-1,-23 15-1</inkml:trace>
  <inkml:trace contextRef="#ctx0" brushRef="#br0" timeOffset="-101183.7779">4619-579 29,'0'0'27,"0"0"-5,0 0-2,0 0-5,19-8-3,4-18-2,-23 26-3,34-41-1,-15 20-3,13-15 0,2-7-2,4 1 0,4-1 0,3-8-2,2 6 2,-1-2-3,-3 5 2,-9 1-2,-7 16 1,-10 6-2,-17 19 0,0 0-1,0 0-3,0 0-2,0 0-11,-27 27-13,27-27 1,-30 39 1</inkml:trace>
  <inkml:trace contextRef="#ctx0" brushRef="#br0" timeOffset="-100778.1772">4814-541 12,'-11'30'20,"11"-30"-3,0 0-1,-2 30-2,2-30-1,0 0-1,21-11-1,-21 11-1,21-25-1,-21 25-2,43-49-2,-16 19-2,9-6-1,-4-5-1,11 1-2,-3-5 2,0 0-2,5 1 0,-18 10-1,3-1 0,-13 12-2,13-7-1,-30 30-6,29-34-11,-29 34-10,0 0-1,0 0 2</inkml:trace>
  <inkml:trace contextRef="#ctx0" brushRef="#br0" timeOffset="-100107.376">5673-1619 15,'0'0'28,"-26"-15"-1,26 15-12,-40-6-3,40 6-3,-34 9-3,34-9-1,-38 42 0,17-8 0,-3 15-1,9 0-1,1 13 0,7-2 0,3 2-1,8-5 0,5-10-1,10-7 0,6-10 0,3-6 0,10-14 0,-4-5 0,8-10 0,-3-7 0,3-12-1,0-1 1,-6-10-1,0-7 1,-4-3-2,-2-6 1,-9 0 1,-8-5-1,-9 5-1,-4 2 1,-8 2 0,-11 11-1,-5 4 0,-5 11-1,-1 2-2,-6 15-3,36 4-7,-49 8-18,30-4-1,0 9 1</inkml:trace>
  <inkml:trace contextRef="#ctx0" brushRef="#br0" timeOffset="-94974.9667">4852 231 5,'0'0'31,"0"0"0,0 0 2,4 34-19,28-28-3,-11 20-1,15-11-5,-2 14-1,9-7-2,-5 10 0,4-5-1,-2 3 0,-6 2-1,-2 0 1,-2 0-1,0-4 0,-7 4 1,2-7-1,-1-3 0,-3 1 0,-6-4-1,-15-19 0,25 32 0,-25-32-2,19 21-2,-19-21-8,19 17-16,-19-17-5,0 0 1</inkml:trace>
</inkml:ink>
</file>

<file path=ppt/ink/ink6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3:43.705"/>
    </inkml:context>
    <inkml:brush xml:id="br0">
      <inkml:brushProperty name="width" value="0.05833" units="cm"/>
      <inkml:brushProperty name="height" value="0.05833" units="cm"/>
      <inkml:brushProperty name="fitToCurve" value="1"/>
    </inkml:brush>
  </inkml:definitions>
  <inkml:trace contextRef="#ctx0" brushRef="#br0">4646 4110 28,'0'0'23,"0"0"-1,0 0-2,30-28-3,-30 28-3,27-51-2,-10 21-3,22-23-2,-10 4-2,14-15-2,3 0-1,3-6-1,-2 8 0,-1 0-1,-7 5 1,-1 6-2,-8 10 1,-5 7-1,-8 9 0,-9 5 0,-8 20-1,9-23 0,-9 23-2,0 0-2,13-21-2,-13 21-6,0 0-9,0 0-10,19-7 1,-19 7 1</inkml:trace>
  <inkml:trace contextRef="#ctx0" brushRef="#br0" timeOffset="561.6009">5442 2851 15,'0'0'27,"-34"-32"1,34 32-6,-30-4-15,30 4 1,-30 10-2,30-10-1,-36 58 0,21-18-2,-6 20 1,10 2 0,1 8 0,6-4-1,4 0-1,14-10 0,12-12 0,1-16 0,10-9-1,7-21 1,7-6-1,6-18 0,3-6 0,-3-8 0,-10-5-1,3-2 0,-14 0 1,-6-2-1,-15-2 0,-13 13 0,-6-5 0,-11 7-1,-6 4 0,-15 6-2,6 1-3,-21 23-10,17-7-16,-6 18-3,10 3 2</inkml:trace>
  <inkml:trace contextRef="#ctx0" brushRef="#br0" timeOffset="30607.2537">7214 1709 24,'0'0'31,"0"0"2,15-30-17,-15 30-2,7 22-3,-14 7-4,18-5-1,-9 14-1,11 5-1,-11 8-1,11-2-1,-5 0 1,1-2-2,-1-7-1,-4-4 0,1-4 0,-3-6 0,6-9-2,-12 2 1,4-19-4,2 24-1,-2-24-4,0 0-10,0 0-15,0 0 1,0 0 1</inkml:trace>
  <inkml:trace contextRef="#ctx0" brushRef="#br0" timeOffset="29983.2526">6260 1326 20,'0'0'31,"-19"-11"-6,19 11-2,0 0-7,38 17-2,-25 9-4,29-9-3,-3 17 0,18-2-4,-4 8 1,6-2-3,5 7 1,-3-9-2,-3 3 1,-12-7-1,-6-5 0,-3-3 0,-10-3-1,-4 3-1,-23-24-1,28 34-2,-7-30-7,-21 17-20,0-21-4,0 0 1,0 0 0</inkml:trace>
  <inkml:trace contextRef="#ctx0" brushRef="#br0" timeOffset="31075.2545">7628 1664 32,'0'0'30,"0"0"-5,-2-25-6,2 25-6,6 23-2,-10 11-2,17 0-3,-11 15-1,11 0-1,-5 11-1,7 0 0,-5 1-1,-3-1 0,1-7-2,-1-8-1,1-4 0,-8-5-2,7-17-3,-20 13-8,13-32-20,2 17-3,-2-17 3</inkml:trace>
  <inkml:trace contextRef="#ctx0" brushRef="#br0" timeOffset="-483.6009">4457 3935 18,'0'0'19,"0"0"1,0 0-2,0 0 1,20-10-4,-20 10-2,25-34-2,-12 14-2,16-20-3,-1 6-2,8-13 0,-4-2-2,8-4 0,-2 2-2,1-1 1,-6 6-1,1 3 1,-6 7-2,-5 2 1,-6 12-1,-17 22-2,19-29 0,-19 29-2,0 0-3,0 0-5,0 0-8,-23 23-13,23-23 3,-19 26-1</inkml:trace>
  <inkml:trace contextRef="#ctx0" brushRef="#br0" timeOffset="30825.6541">7261 1984 14,'21'-19'30,"-21"19"0,45-9 0,-24 9-23,21-10 0,-5 5-5,1 1 0,0-2-3,-4-3 0,0 1-3,-34 8-3,42-20-7,-42 20-7,0 0-8,28-27-1</inkml:trace>
  <inkml:trace contextRef="#ctx0" brushRef="#br0" timeOffset="-26412.8465">3348 4419 25,'0'0'31,"0"0"2,-27 4-17,27-4 0,0 0-5,38-8-3,-38 8-2,44-2-1,-18 4-2,8-4 0,0-1-1,0-1-1,0 2 0,0-2-1,-3 4 1,1-2-1,-2 2 0,-11 0-2,9-2-2,-28 2-4,33-7-10,-33 7-15,0 0-3,0 0 3</inkml:trace>
  <inkml:trace contextRef="#ctx0" brushRef="#br0" timeOffset="-25695.2453">4294 4142 26,'0'0'28,"-2"-30"-8,11 11-4,-9 19-2,-3-26-4,3 26-1,-19-14-2,-6 16-2,25-2 1,-53 12-1,30 1-1,-14 9-1,6 3 0,-5 11 0,14 3 0,-1 1-1,10 3 0,3 6 0,10-7 0,4 3-1,13-9 1,0 3-1,13-1 0,-5-10-1,9-3 1,0-3-1,4-14 1,9 5 0,-5-13 0,5-13-2,-3 0 0,3-8 0,-7 0-1,5-5-1,-18 11-3,7-12-3,-34 27-9,30-28-16,-30 28-2,2-24 2,-2 24 0</inkml:trace>
  <inkml:trace contextRef="#ctx0" brushRef="#br0" timeOffset="-22417.2394">4619 4788 35,'0'0'29,"0"0"-6,-24 0-4,24 0-3,0 0-5,26 8-2,-18 11-3,18-6 0,1 10-2,11 1-1,3 1 0,12-1-1,0-1 0,4 1 0,-4-7-1,0 0 0,-2-4 0,-9-3-1,-6-3 1,-12-1-1,-5-2 0,-19-4-2,23 2 0,-23-2-4,0 0-4,0 0-18,0 0-7,0 0 0,0 0 0</inkml:trace>
</inkml:ink>
</file>

<file path=ppt/ink/ink6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3:05.014"/>
    </inkml:context>
    <inkml:brush xml:id="br0">
      <inkml:brushProperty name="width" value="0.05833" units="cm"/>
      <inkml:brushProperty name="height" value="0.05833" units="cm"/>
      <inkml:brushProperty name="fitToCurve" value="1"/>
    </inkml:brush>
  </inkml:definitions>
  <inkml:trace contextRef="#ctx0" brushRef="#br0">6 4361 7,'0'0'7,"0"0"-2,0 0-2,0 0 0,0 0 1,0 0 2,0 0 1,0 0 2,0 0 0,-21-4 1,21 4 0,0 0 1,0 0-3,0 0-2,0 0 0,0 0-1,0 0-1,0 0 0,0 0 0,-9 41 0,11-14 0,-6 18 0,6-4 0,-4 12-1,6-2 1,1 6-2,-3-5 0,4 1-1,3-11 0,-3-5 0,3-5 0,-5-5-1,0-7 0,-4-20 0,6 25 0,-6-25 0,0 0-1,0 0 0,0 0-1,22 6-1,-22-6-2,0 0-3,0 0-8,2-29-15,-2 29-4,-9-20 2</inkml:trace>
  <inkml:trace contextRef="#ctx0" brushRef="#br0" timeOffset="218.4004">32 4775 7,'0'0'31,"0"0"0,16-26 0,6 11-21,-22 15-1,48-19-4,-20 8-4,8-1 1,7 1-2,-10 0-1,6-6-2,-12 9-1,7-11-5,-34 19-8,26-13-9,-26 13-5,0 0 1</inkml:trace>
  <inkml:trace contextRef="#ctx0" brushRef="#br0" timeOffset="514.8009">390 4468 15,'0'-30'28,"0"30"-5,0-19-3,0 19-6,0 0-3,15-26-2,-15 26-1,8 22 0,-8 3-2,7 7-1,-5 13 0,4 0-1,0 12-1,-1-1-1,-1-1 0,2-4-1,-4-4 0,3-11 0,-1-4-2,2-6 1,-4-7-1,-2-19-1,5 25-2,-5-25-1,0 0-5,0 0-11,0 0-13,0 0-2,0 0 1</inkml:trace>
  <inkml:trace contextRef="#ctx0" brushRef="#br0" timeOffset="795.6014">627 4736 20,'0'0'32,"13"-23"1,-13 23-1,38-26-23,-16 20-4,11-9-1,-3 9-2,4-5-1,0 3-1,-2 3-4,4-8-2,-36 13-12,38-4-14,-38 4 0,23-2 0</inkml:trace>
  <inkml:trace contextRef="#ctx0" brushRef="#br0" timeOffset="2199.6039">1569 4466 11,'-15'-26'30,"15"26"1,-19-21-1,19 21-23,-27-15-1,10 19-2,-5-6-2,-5 9 0,1 5 0,-1 5 0,-3 5 1,-6 12 0,11-2 0,-1 8 0,9 3 1,2 6-1,15-4 0,2 1 0,9-3-1,12-7 0,3-6-1,4-4-1,8-9 2,-2-7-2,4-8 0,-4-8-2,-4 4 0,8-15-1,-12 8-4,10-16-7,-19 16-17,-2-12-3,-17 21 0</inkml:trace>
  <inkml:trace contextRef="#ctx0" brushRef="#br0" timeOffset="2839.205">2782 4319 7,'0'0'29,"-17"-30"0,-2 21 1,-11 7-23,11-4 0,-17 19-1,9-5-1,-18 20 0,15 0-1,-6 14 0,17 7 1,-2 13 0,17-11-1,4 11 0,13-11-1,8 2 0,13-10-1,4-7 0,2-19 0,9-2-1,6-13-1,-2-8 1,2-5-1,0-4-1,-8 3 0,8-12-3,-19 11-3,15-19-13,-32 20-14,0-12-2,-19 24 1</inkml:trace>
  <inkml:trace contextRef="#ctx0" brushRef="#br0" timeOffset="2418.0042">1896 4721 24,'21'0'30,"-21"0"2,23-6-2,-23 6-25,36-17 0,-6 6-3,2 1-3,-7-1-2,15-6-4,-14 15-12,-1-4-11,5-5 0,-11 4 0</inkml:trace>
</inkml:ink>
</file>

<file path=ppt/ink/ink6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5:33.357"/>
    </inkml:context>
    <inkml:brush xml:id="br0">
      <inkml:brushProperty name="width" value="0.05833" units="cm"/>
      <inkml:brushProperty name="height" value="0.05833" units="cm"/>
      <inkml:brushProperty name="fitToCurve" value="1"/>
    </inkml:brush>
  </inkml:definitions>
  <inkml:trace contextRef="#ctx0" brushRef="#br0">6697 9894 24,'0'0'23,"-11"24"-1,11-24-2,0 0-3,26-20-1,-26 20-3,19-27-2,-19 27-3,32-39-1,-11 18-3,4-15-1,3 2 1,2-9-2,6-2-1,2-8-1,0 0 0,7-3 1,-1 7-1,-6-2 0,0 9 0,1 8-1,-10 8 1,-5 9-1,-24 17-2,21-17-1,-21 17-2,0 0-6,27-4-15,-27 4-7,0 0-1,7 21 1</inkml:trace>
  <inkml:trace contextRef="#ctx0" brushRef="#br0" timeOffset="733.2012">7882 8963 22,'0'0'27,"0"0"-2,13-30-6,-13 30-4,0 0-3,-4-21-3,4 21-3,-13-23-1,13 23 0,-27-18-2,27 18 0,-41-10-2,20 10 1,-6 2-2,5 4 1,-5 9 1,6 2-1,2 5 1,4 3-1,4 3 1,5 6-1,1 9 1,12-3-1,-1-2 2,9 5-2,0 0-1,2-7 0,2-2 0,4-4 1,-2-7-1,-1 1 0,-20-24 0,33 23-1,-33-23 0,30 6-1,-30-6 1,23-2-2,-1-13 0,-22 15-4,23-17-3,-23 17-11,0 0-11,9-29-2,-3 7 1</inkml:trace>
  <inkml:trace contextRef="#ctx0" brushRef="#br0" timeOffset="1060.8018">7974 8991 10,'4'-26'28,"-2"7"1,-2 19-5,6-36-8,-6 36-2,0 0-4,0 0-2,0 0-1,7 21-1,-7-21 0,10 47-2,-3-17 0,-5 6 0,6 7-2,-3-1 0,-1-1-1,4 6-1,-1-7 1,-1-8-2,0 4 1,5-10-2,-7-3 1,-4-23-1,4 30-2,-4-30-1,0 0-2,0 0-5,-4 24-6,4-24-13,0 0-2,-6-22 0</inkml:trace>
  <inkml:trace contextRef="#ctx0" brushRef="#br0" timeOffset="1560.0027">8029 9261 14,'-7'-27'28,"7"27"-2,0 0-4,9-34-8,-9 34-4,19-9-2,-19 9-1,25-6-2,-25 6 0,30-7-1,-30 7-1,40-2 0,-16 0-1,3-2 0,-3 2-1,1-5 1,-2 3-2,1-2 0,-3-3-1,-21 9-1,28-17-1,-28 17 0,19-21-2,-19 21-1,10-26 1,-10 26 0,7-32 0,-7 32 1,12-34 1,-12 34 1,11-34 2,-11 34 2,8-30 2,-8 30 0,5-25 1,-5 25 1,0 0-1,0 0 0,0 0 0,0 0 0,4 34-1,-4-9-1,2 11 0,-4 3-1,4 8 0,-4-7-1,4 7 2,-2-11-3,0 0 0,0-1-1,4-8-2,-2-5 0,-2-22-2,-2 32-5,2-32-14,0 0-10,0 0-1,0 0 2</inkml:trace>
  <inkml:trace contextRef="#ctx0" brushRef="#br0" timeOffset="2199.6038">8578 9272 3,'-19'6'28,"19"-6"0,0 0 1,0 0-13,0 0-7,38-12-2,-38 12-2,34-13-1,-34 13 0,42-15 0,-42 15-1,43-11 0,-43 11-1,38-2-1,-38 2 1,28 4-1,-28-4 0,8 22-1,-8-22 0,-15 27 1,15-27 0,-21 37-1,21-37 1,-30 32 0,30-32 0,-21 23 0,21-23 0,0 0 0,-13 23-1,13-23 1,0 0-1,24 5 1,-24-5-1,32 10 1,-9-3-1,-2 3 0,2 3 1,-1 4-1,-10 2 0,1 5 0,-11 1 0,-2 1 1,-8-5-1,-3-2 0,-4 3 0,-4-1 0,19-21 1,-38 32-2,19-21 1,-2-3-2,21-8 0,-38 13-2,38-13-4,-34 6-12,34-6-13,0 0-2,-24-8 2</inkml:trace>
  <inkml:trace contextRef="#ctx0" brushRef="#br0" timeOffset="-15288.0269">3853 9134 39,'0'0'31,"0"0"2,-19-5-12,19 5-11,32-8 0,-3-3-5,5 9-1,7-11 0,5 11-1,7-6-1,-6 3 0,6-1 0,-4 2-1,0 1 0,-11 1-1,-2 4 0,-6-2-1,-30 0-3,38 0-4,-38 0-19,0 0-6,-11 24-2,11-24 1</inkml:trace>
  <inkml:trace contextRef="#ctx0" brushRef="#br0" timeOffset="-14539.2256">5070 8844 6,'0'0'29,"-14"-30"0,1 11 1,13 19-13,-21-24-7,21 24 0,-28-15-6,9 18 1,-11 14-3,7-2 1,-5 14-1,1 8-1,3 3 1,7 3 0,5 6-1,14-9 1,6 3-1,5-5 1,10 0 0,5-6-1,8-6 0,0-7-1,2-4 1,5-9-1,-5-3 1,4-10-2,-1-3 0,1-5-1,-6-2 0,-8 4-2,10-9-7,-19 14-19,0-11-4,-19 19 2,15-26-1</inkml:trace>
  <inkml:trace contextRef="#ctx0" brushRef="#br0" timeOffset="-7800.0137">5314 8650 14,'0'0'29,"0"0"0,0 0 2,0 0-19,-8-19-2,25-3 0,-17 22-3,25-34 0,-12 13-1,14-15-1,-3 2-1,10-13-1,-2 2 0,1-2-1,4 0-1,-1 3 0,-9 5-1,-4 7 1,-3 9-1,-20 23-1,21-28 0,-21 28-2,0 0-2,0 0-3,-9 17-13,-6 7-13,5-5-1,-7 6 2,6-1 0</inkml:trace>
  <inkml:trace contextRef="#ctx0" brushRef="#br0" timeOffset="-7441.2131">5488 8680 21,'0'0'28,"-2"19"-1,2-19-6,0 0-4,0 0-5,0 0-2,0 0-1,15-28-2,-15 28-1,30-42-2,-9 14-1,6-6 0,3 0-1,4-7-1,-6 5 0,5-2-1,-5 2 0,0 4 0,-3 0-1,-6 6-2,-4 0 0,-15 26-1,23-36-4,-23 36-10,0 0-14,0 0-2,5-21 1,-5 21 0</inkml:trace>
</inkml:ink>
</file>

<file path=ppt/ink/ink6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5:27.445"/>
    </inkml:context>
    <inkml:brush xml:id="br0">
      <inkml:brushProperty name="width" value="0.05833" units="cm"/>
      <inkml:brushProperty name="height" value="0.05833" units="cm"/>
      <inkml:brushProperty name="fitToCurve" value="1"/>
    </inkml:brush>
  </inkml:definitions>
  <inkml:trace contextRef="#ctx0" brushRef="#br0">5314 9442 14,'0'0'29,"-8"-17"3,8 17-1,0 0-14,2-23-1,-2 23-6,15 21-2,-5 7-1,18-2-1,-3 16-2,11 1 0,5 10-2,5-4 0,-1 2 0,-1-8-1,-1-1 0,-7-8-1,-4-2 0,-5-10 0,-10-3-1,-17-19 0,26 23 0,-26-23-2,0 0-2,0 22-3,0-22-14,0 0-13,0 0 0,-22-7 1,22 7 0</inkml:trace>
  <inkml:trace contextRef="#ctx0" brushRef="#br0" timeOffset="1450.8025">5995 10580 14,'13'21'27,"-13"-21"0,0 0-4,0 0-5,21-15-6,-21 15-3,0 0-2,2-23-1,-2 23-2,9-28 0,-3 7-1,-4 2-1,4-7 0,-6 1 0,3-5-1,-6 0 1,6-2-1,-8-2 0,3 0 0,0-4 0,2 1 0,0 1 2,0 2-2,4 2 0,-4 2 0,5 5 0,-1-1 0,-4 26 0,6-32 0,-6 32-1,4-21 1,-4 21-1,0 0 1,0-21-1,0 21 0,0 0 0,0 0 1,0 0-1,0 0 1,0 0-1,24 17 0,-16 4 1,7 5 0,-4 10-1,8 4 0,0 7 1,2 2-1,4 6 1,1-3 0,8-1-1,0-4 1,6-5-1,2-6-1,-5-6 2,-4-4-2,-3-7 2,0-6-2,-7-3 2,-23-10-2,21 0 2,-21 0 0,0 0-1,11-32 1,-13 11-1,-2-7 1,-1-1-1,-1-10 0,0-1 0,1-13 0,-1-5 0,0 1 0,4-1 0,-9 0-1,2 5 1,5 4 0,-4 4-1,4 18 0,1 3-1,3 24-1,0-25-3,0 25-5,0 0-24,0 0-1,0 0-1,0 0 1</inkml:trace>
  <inkml:trace contextRef="#ctx0" brushRef="#br0" timeOffset="-951.6017">6146 7672 20,'-9'-28'27,"9"28"2,-17-23-4,17 23-15,-21-11 2,21 11-4,-28 11-2,28-11 0,-42 45-1,21-13-1,-7 19-1,11 0 0,2 4-1,5 1 0,6 1-1,10-6-1,7-8 1,8-7-1,2-10 0,5-9 1,-3-13 0,5-6-1,2-9 1,-5-10-1,-1-2 1,-3-12 1,0-3-2,1-2 0,-10-1 0,1-1 0,-6-1-2,-5 5 2,-6 1-1,-2 5 0,-11 5-2,-8 12-1,10-4-7,-19 25-18,9-10-3,-9 10-3,6 3 3</inkml:trace>
  <inkml:trace contextRef="#ctx0" brushRef="#br0" timeOffset="-101478.1783">5439 5623 12,'0'21'29,"0"-21"0,0 0-8,0 0-4,0 0-5,0 0-3,0 0-3,0 0-1,7-30-1,-7 30 0,2-36 0,-4 12-2,4-14 1,-4 0 0,2-9-1,-2-6 0,4 2-1,0-5 0,2 1 1,-4 4-2,6 4 2,-1 4-2,1 7 1,-2 8-1,1 5 1,-5 23-1,4-26 1,-4 26-1,0 0 0,0 0 0,0 0 1,21 17-1,-21-17 1,21 41-1,-2-9 0,-4 4 1,6 9-1,3 4 1,-1 2-1,2 0 0,5-4 0,0-2 0,-5-7 1,-1-4 0,-3-11-1,2-6 1,-23-17-1,30 17 1,-30-17 0,0 0 0,23-23-1,-19 6 0,-1-11 1,-6-6-1,3-6 1,0-3-1,0-8 0,-2-2 0,0-3 1,2 1-1,0 2 0,-2 2-1,2 8 0,0 7-1,-4 6 0,2 6-3,2 24-3,4-25-6,-4 25-17,0 0-4,2 21-1,-2-21 1</inkml:trace>
</inkml:ink>
</file>

<file path=ppt/ink/ink6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6:03.169"/>
    </inkml:context>
    <inkml:brush xml:id="br0">
      <inkml:brushProperty name="width" value="0.05833" units="cm"/>
      <inkml:brushProperty name="height" value="0.05833" units="cm"/>
      <inkml:brushProperty name="fitToCurve" value="1"/>
    </inkml:brush>
  </inkml:definitions>
  <inkml:trace contextRef="#ctx0" brushRef="#br0">19-1 0,'0'0'0,"-19"0"0,19 0 0,0 0 0,0 0 0,0 0 0,0 0 0,0 0 0,0 0 0</inkml:trace>
</inkml:ink>
</file>

<file path=ppt/ink/ink6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5:29.941"/>
    </inkml:context>
    <inkml:brush xml:id="br0">
      <inkml:brushProperty name="width" value="0.05833" units="cm"/>
      <inkml:brushProperty name="height" value="0.05833" units="cm"/>
      <inkml:brushProperty name="fitToCurve" value="1"/>
    </inkml:brush>
  </inkml:definitions>
  <inkml:trace contextRef="#ctx0" brushRef="#br0">6845 10457 5,'-21'-7'29,"21"7"1,0 0 1,-23-8-15,23 8 0,0 0-5,19-26-3,-19 26-1,23 6 0,-23-6-3,51 20 0,-21 1 1,10-2-3,-2 7 0,17 1-1,-4 1 0,7 6 0,-7-6-1,-3-3 1,-1 1-1,-5-3 0,1-6 0,-13-4-1,-7-2 0,-23-11 0,27 13-2,-27-13-2,0 0-8,0 0-21,0 0 0,0 0-2,0 0 1</inkml:trace>
  <inkml:trace contextRef="#ctx0" brushRef="#br0" timeOffset="717.6011">7876 10627 10,'0'-21'28,"0"21"2,-11-24-1,7 5-17,4 19-2,-27-17-2,3 17-3,1-2-1,-7 13-1,9-3 0,-11 11 1,7 5-1,-1 10 0,12 0 0,1 8 0,11-1-1,4 8 0,8-4 0,5-3 0,17 1-1,-2-7 2,4-8-3,2-5 2,4-10-2,-2-7 1,-4 1-2,4-11 1,-10-1-4,-1-10 1,-27 15-3,45-27-9,-45 27-17,17-24-3,-17 24 2,15-42 0</inkml:trace>
  <inkml:trace contextRef="#ctx0" brushRef="#br0" timeOffset="982.8017">8126 10529 32,'7'-36'31,"1"2"1,-14 17-11,25-15-7,-19 32-2,0 0-4,0 0 0,23 32-2,-21 8 0,11-2-2,-9 14-1,7 1 0,-7 6-2,7-1 1,2 0-1,-7-7 0,7-4-2,-7-9 0,5-4-2,-16-4-2,29-20-13,-29 12-17,5-22-1,0 0-1,0 0 1</inkml:trace>
  <inkml:trace contextRef="#ctx0" brushRef="#br0" timeOffset="1435.2025">8218 10759 29,'0'0'27,"19"-11"2,10 11-12,-29 0-9,38-2-1,-14 4-3,6-4 0,-9 2-2,2-8 0,-4 6-2,-19 2-1,38-15-3,-38 15-2,26-19-1,-26 19-3,12-24 0,-12 24-2,15-28 3,-15 28 3,7-36 3,-1 11 4,-10 8 5,17-18 2,-18 18 4,18-12 0,-13 29 0,4-41 0,-4 41-2,4-17-2,-4 17-1,0 0-1,0 43-1,7-16-1,-7 18-1,0 2 1,4 8-2,-4-1 0,-4 5-1,2-3-2,4-5 0,-9 0-3,12-19-7,-16 19-20,7-23-4,-5-1 0,9-27 0</inkml:trace>
  <inkml:trace contextRef="#ctx0" brushRef="#br0" timeOffset="2293.2039">8786 10844 1,'0'0'28,"-19"9"-1,19-9 0,-19 10-15,19-10-2,0 0-3,0 0-2,0 0 0,19-4 0,-19 4-1,21-6 0,-21 6 0,36-13-1,-36 13-1,40-17 0,-16 17 1,1-6-2,7 6 1,0 2 0,-3 6-2,1 1 2,-9 6-2,-21-15 2,13 34-2,-17-15 0,-17 4 0,-7 3-1,-4-1 2,5-3-1,-9 3 1,8-1-1,11-3 1,17-21 0,-25 28 1,25-28-1,0 0 0,6 23 0,-6-23 0,19 9-1,-19-9 1,32 8 1,-32-8-2,40 15 0,-10-6 1,-9 3 1,-21-12-2,15 32 0,-11-10 1,-8-3-1,4-19 0,-26 36 0,1-19 0,4-2-1,21-15 1,-36 21 0,17-16-1,19-5 0,-32 0-3,11 2 0,21-2-4,-34-7-11,34 7-15,0 0-1,-28-29 2,28 29-1</inkml:trace>
</inkml:ink>
</file>

<file path=ppt/ink/ink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7:45.722"/>
    </inkml:context>
    <inkml:brush xml:id="br0">
      <inkml:brushProperty name="width" value="0.05833" units="cm"/>
      <inkml:brushProperty name="height" value="0.05833" units="cm"/>
      <inkml:brushProperty name="fitToCurve" value="1"/>
    </inkml:brush>
  </inkml:definitions>
  <inkml:trace contextRef="#ctx0" brushRef="#br0">246 2630 16,'-8'-36'28,"8"36"-2,-13-25-2,13 25-5,0 0-4,-8-26-3,8 26-3,-15 21-1,4 11-1,15 2-1,-10 17-3,12-2 1,1 24-1,8-1 0,-3 2-2,10-1 1,-3-5-2,2-7 1,0-5 0,-6-7-1,4-13 0,-11-6 0,1-5-1,-9-6 1,0-19-2,-2 24 0,2-24-2,0 0-2,0 0-8,0 0-16,0 0-5,-13-24 0,13 3 1</inkml:trace>
  <inkml:trace contextRef="#ctx0" brushRef="#br0" timeOffset="234.0004">333 2981 45,'4'-19'31,"-4"19"2,24-21-10,-24 21-15,42-13-1,-10 9-3,10-5-1,3 5-2,-5-4-1,3-1-1,-9 3-2,4-7-1,-38 13-4,46-21-6,-46 21-6,15-26-7,-15 26 0,13-34 4</inkml:trace>
  <inkml:trace contextRef="#ctx0" brushRef="#br0" timeOffset="452.4008">721 2647 48,'-6'-29'27,"-13"14"-1,13-7-4,-14 27-7,20-5-3,-8 19-3,14 8-2,-6 22-1,15 5-1,-6 20-1,5 0 0,-3 7-2,6-4 0,-6-1-1,-1-10 1,-5-6-2,-1-9 0,0-15-1,-4-6-3,0-30-4,6 36-29,-6-36 2,0 0-2,13-23 1</inkml:trace>
  <inkml:trace contextRef="#ctx0" brushRef="#br0" timeOffset="-780.0013">1756 2148 48,'0'0'26,"0"0"0,-46 23-3,46-23-6,-43 26-6,16-14-3,-22 20-3,4-2-2,-16 12 0,-1 1-1,-3 6 0,1-2-1,-4 2 0,4 4 1,5-6-1,2-7 0,8 0 1,2-6-1,9-2-1,4-2 1,11-4-1,0-5 0,23-21 0,-28 28-1,28-28-1,0 0 0,0 0-1,0 0-5,0 0-17,21-7-10,0-3 0,-21 10 1</inkml:trace>
  <inkml:trace contextRef="#ctx0" brushRef="#br0" timeOffset="1279.2023">4214 2217 20,'0'0'33,"0"0"3,0 0-2,7 24-13,31-20-5,-15 32-5,28-6-4,-2 21-1,14-2-2,-5 9-1,7-1-1,-1 3 0,0-2-1,-5-7-1,-10-7 1,2-3 0,-13-9 0,-4-7-1,-11-1 0,-2-7-1,-21-17 0,21 17-3,-21-17-1,0 0-10,0 0-23,0 0 1,0 0-3,-10-28 3</inkml:trace>
  <inkml:trace contextRef="#ctx0" brushRef="#br0" timeOffset="1872.0033">5192 2648 30,'2'-30'33,"-2"30"3,0 0-2,8-32-19,-3 53-2,-5-21-4,17 45-3,-11-11 0,7 19-1,4 5-2,-2 12 0,4 1-1,-11 3-1,5-4 1,-7-4-1,5-2-1,-5-10 0,-6-7 0,2-13 0,-4-2-1,13-11-1,-11-2-1,0-19-3,0 0-5,0 0-25,0 0-2,0 0 1,-21-28-1</inkml:trace>
  <inkml:trace contextRef="#ctx0" brushRef="#br0" timeOffset="2090.4037">5270 3087 49,'9'-34'34,"-9"34"0,27-20 0,-8 20-28,9-12-2,6 7-2,0 1-1,8 0-3,-1-5-1,1 1-1,-6 4-5,-2-13-8,-4 12-17,-9-5 1,-21 10-1</inkml:trace>
  <inkml:trace contextRef="#ctx0" brushRef="#br0" timeOffset="2464.8044">5699 2684 25,'-11'-32'32,"3"2"0,1 0 0,-8 9-20,15-11-2,0 32-2,-10-28-2,10 28 0,0 0-1,0 0 2,-13 30-2,15 9 0,0-1-1,5 22 0,-5 1 1,11 14-2,-5 2-2,3 2 3,-1-3-3,3-8 2,0-6-2,-5-6 1,1-14-4,-3-10 5,-2-6-3,-4-26-1,7 30 1,-7-30-1,0 0-1,0 0-3,0 0-11,0 0-25,0 0 2,0-30-2,0 30 1</inkml:trace>
</inkml:ink>
</file>

<file path=ppt/ink/ink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6:06:59.15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64 166 0,'-21'0'0,"21"-20"0,0 20 0,0 0 0,0 0 0,0 0 0,0 0 0,0-21 0,0 21 0,0 0 0,0 0 0,0 0 0,0 0 0,0 0 0,0 0 0,0 0 0,-20-41 0,20 41 0,0 0 0,-23-84 0,23 84 0</inkml:trace>
</inkml:ink>
</file>

<file path=ppt/ink/ink7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7:05.474"/>
    </inkml:context>
    <inkml:brush xml:id="br0">
      <inkml:brushProperty name="width" value="0.05833" units="cm"/>
      <inkml:brushProperty name="height" value="0.05833" units="cm"/>
      <inkml:brushProperty name="color" value="#ED1C24"/>
      <inkml:brushProperty name="fitToCurve" value="1"/>
    </inkml:brush>
    <inkml:brush xml:id="br1">
      <inkml:brushProperty name="width" value="0.05833" units="cm"/>
      <inkml:brushProperty name="height" value="0.05833" units="cm"/>
      <inkml:brushProperty name="fitToCurve" value="1"/>
    </inkml:brush>
  </inkml:definitions>
  <inkml:trace contextRef="#ctx0" brushRef="#br0">5039-450 17,'0'0'12,"0"0"-12,0 0-21</inkml:trace>
  <inkml:trace contextRef="#ctx0" brushRef="#br1" timeOffset="-291472.912">9671-772 10,'25'-6'28,"-25"6"0,36-4-14,2-9-1,1 11-6,7-13-2,-1 6-2,3-1-1,-7 1-3,-9 1-1,-1-1-2,-31 9-5,34-11-7,-34 11-7,0 0-5</inkml:trace>
  <inkml:trace contextRef="#ctx0" brushRef="#br1" timeOffset="-291706.9124">9696-1106 13,'-6'28'29,"4"-7"0,0 0-18,-3 20 1,12-7-3,-9 19-4,8-10 0,-8 10-2,6-6-2,0-3 0,-4-5-1,-2-3 0,0-4 1,2 0-1,-4-11-1,4-21 0,0 34-2,0-34-2,0 0-6,0 0-9,0 0-9,0 0 0</inkml:trace>
  <inkml:trace contextRef="#ctx0" brushRef="#br1" timeOffset="-291192.1115">10057-1032 5,'6'-29'27,"-2"7"-3,-4 22-5,4-29-2,-4 29-5,0 0-2,-10 34-2,10-2-2,-7 14-1,7 3-1,-4 11-2,8 0 0,1 1 0,-1-9-2,-2 1 1,4-17-2,5-4 0,-9-4-1,-2-28-2,11 34-2,-11-34-10,0 0-15,0 0-1,0 0 0</inkml:trace>
  <inkml:trace contextRef="#ctx0" brushRef="#br1" timeOffset="-290926.9109">10315-812 22,'26'6'29,"-26"-6"1,0 0-12,38-10-8,-17 5-3,17-5-1,0 3-2,9-1-4,-5-1 0,1 1-2,1-3-4,-16 13-9,2-8-16,-3 2 0,-27 4 0</inkml:trace>
  <inkml:trace contextRef="#ctx0" brushRef="#br1" timeOffset="-290256.1099">11638-855 20,'0'0'31,"19"7"-1,2-7-2,3 0-23,16-9-1,3 3-1,1-1-3,9 3-5,-11 4-10,1-6-15,3 1-1,-12 1 1</inkml:trace>
  <inkml:trace contextRef="#ctx0" brushRef="#br1" timeOffset="-289647.7086">12705-908 18,'0'0'32,"0"0"1,0 0 0,38-6-24,-11 10-2,24-13-2,-2 5-2,10-4-1,1 3-2,1-3 0,1 1-2,-9 7-4,2-10-6,-17 18-15,-2-14-6,-4 6 1</inkml:trace>
  <inkml:trace contextRef="#ctx0" brushRef="#br1" timeOffset="-290490.1103">11259-1108 8,'-17'-26'29,"-2"18"0,-5-9-2,24 17-19,-46-5 0,24 8-2,-11 16-1,1 2-2,-6 19 1,10 3-1,-4 17 1,11-7-1,2 15-1,15-8 0,-3 2 0,18-16 0,6-1-1,10-11 0,3-8 0,4-11 0,13-7-1,-5-6 0,7-6-1,-9-4-3,11-14-4,-17 14-11,6-11-15,-8 2 1,-6 0-1</inkml:trace>
  <inkml:trace contextRef="#ctx0" brushRef="#br1" timeOffset="-289897.3092">12522-1125 14,'-17'-26'26,"17"26"0,-44-6-17,44 6 2,-45 6-4,18 5-1,-18 14-1,16 3 1,-14 21 0,16-6 0,-5 16-1,15-5 0,2 9-1,17-9 0,2 1-2,13-10-1,5-7 0,3-10-1,7-5 1,0-8-1,1-6-1,-1-7 0,11-8-3,-16 1-3,20-16-10,-15 10-16,-7-8 0,1 0 0</inkml:trace>
  <inkml:trace contextRef="#ctx0" brushRef="#br1" timeOffset="-289008.1076">14144-1159 4,'0'0'26,"-42"-17"0,8 10-6,8 3-8,-18 17-1,10-9-4,-17 19 0,9-1-1,-9 18 0,6-1 0,1 16 0,14-6-1,0 11 0,20-5-2,10 2 0,15-8 0,12-4-1,14-11-1,12-6-1,12-9 1,3-4-1,4-9 0,0-6 0,-10-2-2,-3-6-1,-12 4-2,4-16-6,-30 20-14,0-17-10,-21 17 1,17-23 1</inkml:trace>
</inkml:ink>
</file>

<file path=ppt/ink/ink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6:08:23.742"/>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0-1 0,'21'0'0,"-21"0"0,0 0 0,0 0 0,0 0 0,23 0 0,-23 0 0,0 0 0,21 0 0,-21 0 0</inkml:trace>
</inkml:ink>
</file>

<file path=ppt/ink/ink7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5:09.161"/>
    </inkml:context>
    <inkml:brush xml:id="br0">
      <inkml:brushProperty name="width" value="0.05833" units="cm"/>
      <inkml:brushProperty name="height" value="0.05833" units="cm"/>
      <inkml:brushProperty name="fitToCurve" value="1"/>
    </inkml:brush>
  </inkml:definitions>
  <inkml:trace contextRef="#ctx0" brushRef="#br0">583 9050 30,'-6'-23'27,"8"2"-2,-2 21-4,0 0-4,0 0-4,-11 23-3,7 26-2,6-4-2,-4 17-2,10 2 0,-6 10-2,3-6 1,-1 0-2,0-10 0,5-9-1,-3-9 0,5-5-2,-9-10-1,-2-25-2,12 28-4,-12-28-16,0 0-9,20-19-2,-20 19 1</inkml:trace>
  <inkml:trace contextRef="#ctx0" brushRef="#br0" timeOffset="-468.0009">36 9138 17,'-26'-17'31,"26"17"1,-27-9-3,27 9-19,0 0 1,15 36-3,-13 3-1,13 1-2,-5 16-1,3 1-1,-3 7 1,-3 0-1,-1-2-2,1-7 1,-5-6-1,2-8 1,-2-7-2,0-9-2,0-6 1,-2-19-2,13 20-2,-13-20-3,0 0-11,0 0-15,0 0-1,0 0 1</inkml:trace>
  <inkml:trace contextRef="#ctx0" brushRef="#br0" timeOffset="-234.0005">89 9459 9,'0'0'30,"0"0"1,21-17 1,-21 17-18,49-17-4,-17 9-2,14-13-4,3 10-1,4-8-1,0 4-3,-8-2 0,-1-2-4,-12 12-3,10-14-7,-42 21-6,34-24-6,-34 24-2,13-29 3</inkml:trace>
  <inkml:trace contextRef="#ctx0" brushRef="#br0" timeOffset="358.8006">893 9283 34,'0'0'34,"0"0"1,40 0-2,-19 4-25,19-19 0,-4 11-3,15-11-3,-4 2 1,6 0-3,-9-2 0,-1 3-1,1-3-3,-20 17-8,1-13-21,-25 11-2,24-2 1,-24 2 0</inkml:trace>
  <inkml:trace contextRef="#ctx0" brushRef="#br0" timeOffset="858.0015">1838 9004 12,'0'0'29,"-10"-22"0,10 22 1,-7-21-20,7 21-4,-12-19 0,12 19-2,-30 0-1,7 10 1,4 3-1,-11 9 0,9 3 1,-9 16-1,13-3 0,0 13 0,11-2 0,1 2-1,18-4-1,2-4 0,6-5 0,13-6 0,0-9 0,0-8-1,11-6 0,3-9 0,-3-4-1,4-5-2,-11 3-2,11-14-9,-15 14-19,-5-13 0,-10 8-1,-19 11 1</inkml:trace>
</inkml:ink>
</file>

<file path=ppt/ink/ink7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5:01.221"/>
    </inkml:context>
    <inkml:brush xml:id="br0">
      <inkml:brushProperty name="width" value="0.05833" units="cm"/>
      <inkml:brushProperty name="height" value="0.05833" units="cm"/>
      <inkml:brushProperty name="fitToCurve" value="1"/>
    </inkml:brush>
  </inkml:definitions>
  <inkml:trace contextRef="#ctx0" brushRef="#br0">7236 4163 26,'0'0'22,"0"0"0,0 0-2,10-30-2,-10 30-3,0 0-4,0 0-2,-6-29-2,6 29-2,0 0-1,0 0-1,0 0 1,0 0-2,0 0 2,4 42-2,-4-12-1,0 11 1,-2 5 0,2 10-1,-4-1 0,4 11 0,-4-2 0,4-4 0,0-7-1,-3-6 1,6-4-1,-3-9 1,0-2-1,0-32-1,6 32-1,-6-32 0,0 0-2,0 0-2,0 0-7,0 0-18,0 0-5,0-26 0,0 26 1</inkml:trace>
  <inkml:trace contextRef="#ctx0" brushRef="#br0" timeOffset="405.6007">7246 4508 33,'-6'-25'31,"6"25"1,0 0-10,42-21-14,-14 16-3,12-5-2,0-1-2,1-2-2,-3-4 0,-6 0-1,0-4-3,-11 6-1,4-11-2,-25 26-2,32-51-1,-28 30 0,11-15 1,-11 8 4,5-8 4,-5 0 5,-6 10 4,10-10 3,-8 36 4,-2-39-1,2 39 1,0 0-1,-27 41-3,29-7-3,-13 13-2,9 2-1,2 6-1,6 3-1,-1-5-1,-3 0-1,4 3-1,-6-7-2,7-11-2,-18 9-7,9-24-22,-7 11-2,5-8 2,-2 2-1</inkml:trace>
  <inkml:trace contextRef="#ctx0" brushRef="#br0" timeOffset="-36457.2637">6199 5028 22,'0'0'20,"-22"15"-2,22-15-2,0 0-1,0 0-2,0 0-2,28-25-1,-28 25-2,36-37 0,-17 18-2,28-19 0,-5 4-2,11-11-2,-2-4 1,8-4-3,-6 2 1,5-3-1,-1 3 0,-12 2 0,-12 7-1,4 3 1,-12 14 0,-2 3 0,-4 5 0,-19 17 0,15-21-1,-15 21 0,0 0 0,0 0-3,0 0-1,0 0-6,0 0-11,0 0-12,0 0 0,-23 17 1</inkml:trace>
  <inkml:trace contextRef="#ctx0" brushRef="#br0" timeOffset="-31356.0551">5819 5780 11,'0'0'28,"0"0"0,0 0-9,0 0-3,21-19-1,-21 19-4,24 17-2,-10 2-1,20-4 0,0 19-2,11 3-1,4 14-1,10-7 1,2 14-2,12-5 0,-3 3-1,-3-5-2,-7 0 1,-3-15-2,-15 0 1,-1-6-1,-9-6 0,-13-1-1,-19-23-2,19 36-2,-19-36-7,17 24-19,-17-24-3,0 0-1,0 0 1</inkml:trace>
  <inkml:trace contextRef="#ctx0" brushRef="#br0" timeOffset="1294.802">7147 6074 26,'-17'-34'26,"12"11"-4,5 23-2,-19-43-6,-8 32-3,16-14-2,-16 16-2,27 9-2,-51-12-2,27 12 1,-12 17-2,11 2 0,-5 15 0,7 2 0,-7 9-1,15 4 1,0 6 0,11-1 0,8 3-1,5-10 1,8-2-1,6-9-1,5-2 1,4-11-1,-3-6 0,5-4-1,-2-6-1,2-5 0,4-11-2,-15 5-3,22-19-8,-26 20-15,13-22-5,-15 6 2,6-9 0</inkml:trace>
  <inkml:trace contextRef="#ctx0" brushRef="#br0" timeOffset="1575.6027">7384 5942 24,'0'0'32,"4"-40"2,-4 40-2,0 0-18,0 0-4,0 0-3,-23 53-3,19-17-1,-5 15-1,7-2 1,-2 11-1,4-5-2,0 1 1,2-5-1,2-15-1,1 0 0,1-12-2,-8 3-4,21-22-11,-19-5-16,0 0-1,0 0 1,0 0 0</inkml:trace>
  <inkml:trace contextRef="#ctx0" brushRef="#br0" timeOffset="1794.0032">7371 6245 7,'-6'-30'30,"6"30"0,11-19 2,12 6-17,-23 13-4,42-4-4,-20 6-3,11-9 0,-3 7-3,0-4 0,0 0-2,-7 0-1,7-16-2,-30 20-4,40-34-5,-40 34-6,17-38-5,-11 15-2,5-7 2</inkml:trace>
  <inkml:trace contextRef="#ctx0" brushRef="#br0" timeOffset="1996.8035">7736 5848 23,'2'-23'26,"-2"23"1,4-28-2,-4 28-6,0 0-4,-19 41-4,24-5-3,-18 17-2,15 1-3,-10 12-1,12-5 0,-4 5-1,0-6-1,4-7-1,-2-10-1,5-13-1,-12 6-5,5-36-14,9 30-13,-9-30 0,6 19 1</inkml:trace>
  <inkml:trace contextRef="#ctx0" brushRef="#br0" timeOffset="3042.0054">7933 6373 14,'0'0'27,"0"0"3,-4 19-7,4-19-8,0 0-3,0 0-3,0 0-3,0 0 1,32-22-3,-32 22 1,30-19-1,-11 11-2,4-3 0,-2 5-1,3-1 1,-3 3-2,-21 4 2,32 6-2,-32-6 0,25 17 1,-25-17-1,-4 35 0,-5-16 1,-1 6-1,-3-1 0,-4-1 0,2-2 1,-4 3-1,19-24 2,-19 30-1,19-30-1,0 0 0,6 23 1,-6-23-1,28 4 1,-9-4-1,4 3-1,-1-1 1,5 2 0,-6 2 0,9 5 0,-9 0 0,-2 1-1,-19-12 1,15 32 0,-15-8 0,-10-5 1,-1 4 0,-12 1-2,-5-3 2,0-4-1,3 0-1,-5-2 0,7-11-3,-7 11-3,30-15-15,-29-2-12,29 2-2,-32 0 1</inkml:trace>
</inkml:ink>
</file>

<file path=ppt/ink/ink7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9:00.495"/>
    </inkml:context>
    <inkml:brush xml:id="br0">
      <inkml:brushProperty name="width" value="0.05833" units="cm"/>
      <inkml:brushProperty name="height" value="0.05833" units="cm"/>
      <inkml:brushProperty name="fitToCurve" value="1"/>
    </inkml:brush>
  </inkml:definitions>
  <inkml:trace contextRef="#ctx0" brushRef="#br0">20-1 9,'0'0'31,"0"0"1,-22 9 2,22-9-20,0 0-2,5 25-2,24-25-3,5 7-2,4-10-1,9 6-2,10-6 0,3 3-1,-3-2 0,-2-2 0,2 8-1,-4-6 0,-4 2 0,-4 2-1,-14-2-2,10 0 1,-20 7-3,7-14-4,-28 7-16,0 0-9,0 0-2,0 0 3</inkml:trace>
  <inkml:trace contextRef="#ctx0" brushRef="#br0" timeOffset="702.0013">1237-165 9,'0'0'29,"0"0"-1,2-21-3,-2 21-8,-15-24-4,15 24-4,-27-25-2,5 14-1,22 11-3,-42-26 1,16 16-2,-3 6 0,-1 8-1,-6 6 1,2 8-1,-2 9 0,4 9 1,5 9 0,10 4-1,8 4 1,7 7-1,13-9 0,8-4 2,10-4-3,8-9 1,-1-9-1,10-8 1,1-10-2,6-5 2,-2-4-2,-2-11 1,-1 0-1,-3-2-2,-5-4-1,-14 4-2,12-10-12,-38 25-17,21-26-2,-21 26 2</inkml:trace>
  <inkml:trace contextRef="#ctx0" brushRef="#br0" timeOffset="4149.6073">1305-759 4,'0'0'31,"0"0"0,0 0 2,8-22-20,11-7 0,-19 29-5,30-54-2,-7 20-1,9-17-2,0 2-1,10-11 0,-1 7-1,3-4 0,-6 1-2,-4 7 2,0 7-2,-10 10 1,-5 0-1,-7 10-1,-3 1-1,-9 21-2,13-19-3,-13 19-6,0 0-13,0 0-7,-9 23 1</inkml:trace>
  <inkml:trace contextRef="#ctx0" brushRef="#br0" timeOffset="4648.8082">1674-670 15,'0'0'18,"0"0"-2,0 0 0,-11 19-1,11-19 1,0 0-4,0 0-1,13-19-3,-3-2 0,-10 21-3,17-53 0,-4 16-2,10-14-1,1-2-1,8-15 1,10 2-2,-6-9 2,9 3-2,-3 6 1,-4 4-1,-6 11 0,-4 6 1,-7 11-2,-11 8 1,-10 26-3,15-23-1,-15 23-1,0 0-8,0 0-16,-10 23-6,10-23 2,-7 20-1</inkml:trace>
  <inkml:trace contextRef="#ctx0" brushRef="#br0" timeOffset="5397.6095">2444-2093 13,'0'0'29,"-28"-30"2,28 30-13,-28-4-5,28 4-2,-36 0-4,36 0-1,-48 30-1,24-7 0,-5 20-1,7-1-1,-1 18 0,10 2 0,5 4-1,10-4 0,4-1-1,15-12 1,1-2-1,5-17 0,5-13-1,6-8 1,-4-11-1,4-11 1,-6-9-1,0-3 1,-4-9-1,-5-2 1,-4-7-1,-8-2 1,-9 3-1,-2-1 0,-5 0 0,-7 3 0,-1 2 0,-6 4-2,2 4-1,-8 6-2,16 3-7,-14 23-21,1-4-4,22 2 2,-31 21-1</inkml:trace>
</inkml:ink>
</file>

<file path=ppt/ink/ink7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09:25.658"/>
    </inkml:context>
    <inkml:brush xml:id="br0">
      <inkml:brushProperty name="width" value="0.05833" units="cm"/>
      <inkml:brushProperty name="height" value="0.05833" units="cm"/>
      <inkml:brushProperty name="fitToCurve" value="1"/>
    </inkml:brush>
  </inkml:definitions>
  <inkml:trace contextRef="#ctx0" brushRef="#br0">9039-325 30,'0'-42'26,"6"12"-4,-14 8-1,10-16-8,-17 15-3,9-20-4,-13 13-1,-2-17-1,-5 28 0,1-13-3,-7 20 0,0 3 1,-2 20-1,0 10 1,-4 24-1,8 21 2,-10 0-2,17 21 1,1 7 0,10-5 0,7 5 0,12-7 0,6-14-1,12-11 0,3-16 0,12-5 1,0-11-2,3-17 0,5-7 2,-9-12-2,5-9-2,-2-2-1,1-9 1,-18-2-3,7-6-1,-17 13-6,8-15-11,-8 17-12,-2-3 2,-13 22 0</inkml:trace>
  <inkml:trace contextRef="#ctx0" brushRef="#br0" timeOffset="795.6014">9296 114 13,'-28'17'29,"28"-17"1,-21 9-11,21-9-1,0 0-7,15-28-1,-15 28-3,27-26-1,-27 26-2,36-29 0,-12 16-2,3 4 0,-27 9-1,38-8 0,-38 8 0,30 15 0,-30-15-1,2 44 0,-8-12 0,-9 5 1,-2 1 0,-8 7-1,-5 4 1,7-5-1,1-1 1,-1-7-1,8-2 1,7 0 0,6-12-1,2-22 1,21 25 0,-21-25-1,42 9 1,-14-9-1,8 0 2,0-4-2,4-1 0,3-1 0,-3-1 0,-4 1-2,0-5 0,0 3-1,-2-9-2,-13 6-6,7-19-18,-28 30-7,25-38 2,-14 15-1</inkml:trace>
  <inkml:trace contextRef="#ctx0" brushRef="#br0" timeOffset="1170.0021">9802-508 18,'-2'-32'30,"0"4"2,-6 9-9,16 0-8,-8 19-1,0 0-5,-10 51-2,16-12-1,-4 18-1,4 3-1,-3 12-1,9 3-1,-3 3 1,1-3-1,-1-5-1,6-14-1,-5-3 0,1-8 0,-3-11-1,-5-6 0,-3-28-3,4 31-1,-4-31-4,0 0-15,0 0-10,0 0-2,-11-40 2</inkml:trace>
  <inkml:trace contextRef="#ctx0" brushRef="#br0" timeOffset="1622.4029">9894-176 32,'4'-23'32,"-4"23"1,21-2 0,-21 2-26,45 0-1,-14-2-2,12-5-2,4-3-1,-1 1-3,3-12-2,-11 12-4,13-21-6,-26 16-6,9-14-2,-21 9 1,2-20 6,-15 16 6,0-7 5,0-4 7,-13 6 9,11-10 6,-15 12 4,13-6-1,-15 20-4,21-12-4,-2 24-4,0 0-1,-21 36-2,25-4 0,-6 26-1,8 2-1,-6 16-1,9-1-1,-3-1 1,0 3-2,1-7 0,1-6 0,-1-8-2,-1-9 1,0-9-2,-3 0-1,5-19-3,-12 11-9,4-30-20,0 0-1,0 0-1,0 0 2</inkml:trace>
  <inkml:trace contextRef="#ctx0" brushRef="#br0" timeOffset="2449.2043">10884-129 12,'21'-6'28,"-21"6"-4,0 0-1,21-11-4,-21 11-4,0 0-3,0 0-3,-23 9-1,2 1-2,0-3-2,-13 3 0,6-3-2,-10 3 0,2-3 1,-4 1-2,8-1 0,-8-5-1,14 0 1,7 2 0,19-4 0,-28 0 0,28 0 0,0 0 0,0 0 0,0 0 0,-10 24 0,10-24 0,2 32-1,-2-15 1,4 8-1,0 1 0,-4-5 1,3 9-1,-1-7 0,2-1 0,0-3 1,-4-19-1,15 25 0,-15-25 1,28 9-1,-9-13 0,8-1 0,3-3 0,4-1 0,0 3 0,4 4-1,0 4 1,-4 4 0,-2 7 0,-7 4 1,-12 5-1,-4 5 0,-7 5 0,-19 4 0,0-2 0,-15 1 0,-6 1 0,-9-2-1,5-6 0,-5-3-1,5-12-2,-3 2-3,15-24-8,-1 16-19,12-26-2,19 19-1,-22-47 2</inkml:trace>
  <inkml:trace contextRef="#ctx0" brushRef="#br0" timeOffset="3088.8054">11656-504 7,'0'0'30,"-21"-34"2,21 34 1,-47-30-14,28 7-4,-23 21-6,6-7-1,-13 18-4,0 1 0,-8 22-1,2 7 0,8 20 1,9 3-2,8 15 1,22-5-1,12 14 0,15-10 0,19-5-1,13-16 0,13-6 0,4-13-1,6-17 1,0-10-1,-10-9 0,-3-9-2,-4-8 0,-12 0-3,-1-10-4,-25 12-20,9-15-6,-19 8-2,3-5 1</inkml:trace>
  <inkml:trace contextRef="#ctx0" brushRef="#br0" timeOffset="3541.2061">12197-493 19,'-9'-30'31,"1"0"1,-16 7 1,20 2-20,-28 21-2,32 0-2,-48 17-2,24 8-2,-7 26-1,11 5 2,3 18-3,3-1 0,9 10-1,10-4 0,5-1-1,9-14 1,7-6-2,10-18 0,8-6 0,3-12 1,6-16-1,-4-10 0,-3-9-1,-3-10 1,-3-9-1,-8-7 1,-9-3 0,-6-7-1,-12-7 1,-10-5-1,-3 1 0,-11 2-1,-5 3 1,-10 6-2,3 2 0,-12 13-5,18 0-4,-18 28-14,24-7-8,-6 11-1,25 2 1</inkml:trace>
  <inkml:trace contextRef="#ctx0" brushRef="#br0" timeOffset="3993.607">12943-602 37,'0'0'33,"-29"-32"1,29 32-2,-47-4-23,47 4-1,-55 21-4,36 7-1,-15 17 0,19 8-1,2 13 1,7 2 0,4 3-1,12-1-1,9-4 0,5-9 0,14-10-1,4-13 0,3-12 0,4-12-1,2-5 1,-7-14 0,5-8 0,-9-4-2,-10-11 1,-11-4 1,-8-11-1,-9-7 0,-11-3-1,-8-3 1,-6-2 0,-7-1 0,0 3-1,-16 7-1,12 2-5,-15 21-8,19-2-17,3 15-1,6 8 1,21 9-1</inkml:trace>
  <inkml:trace contextRef="#ctx0" brushRef="#br0" timeOffset="4539.608">13756-661 4,'0'0'31,"2"-30"2,-2 30 0,0-34-13,-22 32-4,3-15-6,-21 21-2,4-11-3,-17 18-1,-2 4-1,-7 13 0,5 6-1,-2 13 0,16 10 0,14 11-1,14 5 0,13 3 0,14-5 0,16-1 0,12-6-1,13-7 1,17-12-1,-6-15-1,8-11 1,-4-8 0,0-7-1,0-10-1,-11-3-2,2-12-4,-33 10-9,12-16-17,-38 27-3,38-41 2,-36 22 0</inkml:trace>
  <inkml:trace contextRef="#ctx0" brushRef="#br0" timeOffset="9110.416">14226-220 39,'11'-30'32,"4"11"2,10 4-1,16-13-27,-8 24 1,16-15-4,-6 10-1,8-2-3,-1-1 1,-7 5-3,-3-8-2,-17 11-3,14-15-8,-37 19-12,25-21-6,-25 21 2</inkml:trace>
  <inkml:trace contextRef="#ctx0" brushRef="#br0" timeOffset="8892.0155">14262-670 14,'-8'-23'29,"8"23"1,-11-26-5,18 7-12,-7 19 1,0 0-4,0 0-3,0 0 0,0 0-1,0 0-1,-7 53 0,16-19-2,-9 13 1,10 6-1,-5 16 0,1-1-3,-2 2 1,3-4 0,-3 0 0,0-8-1,-4-7 1,2-4-2,0-13 1,0-4 0,-4-11-1,0 0 0,2-19-2,0 0 0,0 0-5,0 0-3,0 0-17,-6-24-7,8 5 0,-2 19 0</inkml:trace>
  <inkml:trace contextRef="#ctx0" brushRef="#br0" timeOffset="9360.0165">14693-702 46,'-6'-32'33,"-5"11"3,13-7-14,-25 32-7,23-4-5,-13 32-2,9 0-3,0 24-2,4 1 0,-3 20-2,6 0 0,-1 6 1,4-7-2,-6-5 1,4-9-1,0-11 0,1-4-2,-1-20 0,-6 1-3,2-28-8,10 30-22,-10-30-2,0 0 1,0 0-2</inkml:trace>
  <inkml:trace contextRef="#ctx0" brushRef="#br0" timeOffset="10015.2176">14880-127 29,'-22'2'33,"22"-2"1,0 0-1,0 0-23,0 0 0,9-19-4,-9 19-2,34-12 0,-11 3-2,15-4 1,-2 5-1,9-1 0,1 5-1,1 0-1,-9 6 1,-4 4-1,-8 7 0,-26-13 0,2 38 0,-15-14 0,-21 1-1,-2 5 2,-6-4-2,6-3 1,0-2 0,8-1 0,28-20 1,-28 23-1,28-23 0,0 0 1,20 11-1,-20-11 0,42-5 0,-12 5 0,6 0 0,4 5 0,4 1-1,-5 7 1,1 2 1,-12 6-1,-9 7 0,-13-1 0,-8 5 1,-19 3-1,-18-1 0,-5 0 0,-9-7 0,8-5 0,-1-5-1,1-4-1,9-13-1,0 8-7,25-29-19,11 21-7,-16-22 0,16 22 1</inkml:trace>
  <inkml:trace contextRef="#ctx0" brushRef="#br0" timeOffset="-18579.6324">1519 306 0,'0'0'30,"0"0"2,-23-2 1,23 2-16,0 0-5,31 25 1,-16 5-5,23-6-2,-2 18 0,13-6-1,0 9-2,4-2 0,2 4 0,0-9-2,-4 2 1,-6-8-2,-7 0 0,-6-6-1,-3-3 1,-10-1-5,-19-22 1,9 32-6,-9-32-22,0 0-3,0 0-3,-23 19 3</inkml:trace>
  <inkml:trace contextRef="#ctx0" brushRef="#br0" timeOffset="-17877.6311">2522 838 6,'-15'-23'30,"15"23"1,-25-21 1,1 21-22,24 0-1,-40-2-1,40 2-3,-42 23 0,25 0-2,-9 16 1,7 10-1,-2 10 0,10 5 0,5 9-1,4-7 0,10 2 0,7-6-1,4-7 0,7-12 0,6-11-1,1-11 0,4-12 1,-4-9-1,4-9 0,-4-4 0,1-10 1,-2-11-1,-6 0 0,-7-11 0,-4-2 0,2-10-1,-13 3 1,-2-3 0,-11 3-1,-3 1 0,-3 6-2,-6 9 0,2 2-2,-11 21-4,13-13-17,-9 15-9,26 13 0,-25-12 2</inkml:trace>
  <inkml:trace contextRef="#ctx0" brushRef="#br0" timeOffset="-17409.6303">2902 1094 25,'0'0'32,"0"0"2,0 0-5,40-2-23,-19 4-1,15-2-2,-2 0-2,6-2 0,-4 0-1,0-2-1,-6 4 0,-6 0-2,7-7-4,-31 7-8,26-4-14,-26 4-3,23-4 1</inkml:trace>
  <inkml:trace contextRef="#ctx0" brushRef="#br0" timeOffset="-16863.6293">3553 817 31,'0'0'28,"0"0"-2,0 0-5,0 0-6,0 0-4,12 28-2,-14 8-3,15 2-1,-11 16-1,9-1-1,-1 9-1,1 2 0,-3-3-1,1-5 0,4-3 0,-7-8-1,0-7 0,3-8 0,-3-4-1,-6-26 0,9 25-1,-9-25-2,0 0-2,0 0-9,0 0-21,0 0 0,0 0 0</inkml:trace>
  <inkml:trace contextRef="#ctx0" brushRef="#br0" timeOffset="-16364.4287">3576 1077 29,'-2'-30'31,"0"0"1,2 7-18,23-18-3,-8 16-3,10-13-3,3 12 0,6-4-1,4 9-2,2 0 1,-6 10-1,4 0 1,-8 13-2,-4 3 0,-26-5 0,23 29 0,-25-3 0,-13 2-1,-4 6 0,-9 6 0,-6-1 0,-2 1 0,-2-4 0,2-4-1,0-4 2,11-7-1,25-21 0,-30 26 0,30-26 1,0 0 0,4 23 0,15-12 0,7 0 0,5 4 0,6 4 1,7 4-1,1 1 0,8-3 0,-7 4 0,-1 3 0,-9-9-1,0 3 0,-11-5-2,-6-5 0,7-3-2,-26-9-9,0 0-22,0 0-3,0 0 2,0 0 1</inkml:trace>
  <inkml:trace contextRef="#ctx0" brushRef="#br0" timeOffset="11700.0206">8555 1399 4,'0'0'29,"0"0"1,0 0-7,0 0-6,-23 13-3,23-13-4,-6 40-3,6-17-2,-7 16-1,7-3 0,-2 7-2,7-5 1,-3 2-2,2-8 0,-2-2 0,7-4 0,-9-5-1,0-21 0,8 24 1,-8-24-1,0 0 0,0 0 0,0 0 0,11-26 1,-9 7-1,-4-3 0,4-3 0,0-1 1,-2-3-1,0-3 0,4-5 1,5-1-1,1 0 0,5-3 0,0 9 0,2-4 1,0 10-1,4-1 0,-4 14 1,-17 13 0,34-2 0,-34 2 0,25 40 0,-12-10 1,-2 6 0,1 5-1,-5 1-1,1 1 1,-1-5 0,-1-1-1,0-3 1,-4-11-1,-2-23 0,0 30 0,0-30 0,0 0 1,0 0-1,0 0 0,-21-26 0,17 7 0,2-8 0,2-3 0,4-7 0,2 1 0,7-2 0,2-5 0,8 7 1,1 0-2,-1 6 1,0 7 0,5 3 0,0 12 0,-3 14 1,3 5-2,-7 10 2,-2 7 0,-2 10-1,2 5 0,-9 8 1,3-4-1,-4 2 0,-1-4 1,-1-1-1,-1-10 0,4-8 0,-5-3-1,-5-23-1,10 30-1,-10-30-3,0 0-4,0 0-19,9-21-6,-9 21-2,-2-32 3</inkml:trace>
  <inkml:trace contextRef="#ctx0" brushRef="#br0" timeOffset="12277.2216">9279 1518 21,'21'2'29,"-21"-2"1,0 0-12,34-2-2,-34 2-5,36-6-2,-36 6-2,38-9 0,-38 9-3,36-13 0,-36 13-1,34-25-1,-34 25 0,30-32-1,-30 32-1,15-34 1,-5 15-1,-6-1 1,-4 20-1,-12-34 0,12 34 0,-28-25 0,28 25 1,-42-9-1,12 13 0,7 5 0,1 6 0,-3 13-1,2 6 2,12 6-1,3 3 0,8 4 1,10-3-1,3 5 2,10-4-1,5-4 0,10-7 0,-2-7-1,9-7 1,-3-6-1,-4-9-1,0-5-1,5-13-2,-14 4-2,3-16-5,-32 25-16,34-36-8,-25 14-1,1-5 3</inkml:trace>
  <inkml:trace contextRef="#ctx0" brushRef="#br0" timeOffset="12823.2225">9735 1456 19,'0'0'31,"-7"-23"0,7 23 0,28-15-21,12 0-3,-2 6-2,13-8-3,2 3-1,2-6-1,5 1-1,-12 2-4,1-8-3,-19 14-11,-5-6-12,-5 2 1,-20 15-1</inkml:trace>
  <inkml:trace contextRef="#ctx0" brushRef="#br0" timeOffset="12620.4222">9813 990 29,'-2'-26'31,"0"7"2,2 19-10,0-21-10,0 21-1,4 34-4,-2 4-2,11 3-1,-7 16-1,5 7-1,-1 8 1,1 1-2,2 1-1,-5-5 0,1-5 0,4-9-1,-7-8 0,4-9-1,-3-10 0,3-3-2,-10-25-2,13 26-2,-13-26-7,0 0-19,0 0-3,0 0 2,-10-30 0</inkml:trace>
  <inkml:trace contextRef="#ctx0" brushRef="#br0" timeOffset="13353.6235">10252 992 25,'0'0'31,"-13"-32"0,13 32-8,0-30-9,0 30-2,0 0-4,-14 28-1,20-7-1,-8 20-1,12 3 0,-5 16-1,3 0-1,1 12-1,5 0 0,-5 3-1,4-9 0,-5-6 0,1-13 0,-1-7-1,-2-6 0,1-17 0,-7-17 0,0 0 0,0 0-1,0 0 1,13-19-1,-16-7 1,1-3 0,0-8-2,6 1 2,3-6 0,-1 5-1,9-1 1,2 6 0,2 6-1,6 7 0,3 11 1,-7 8 0,7 10 0,-3 16 0,-4 6 0,-1 6 0,1 11 0,0-2 0,-4-4 1,-2-5-2,0 0 0,-5-10-2,-10-28-4,13 36-8,-13-36-19,0 0-1,0 0-1,0 0 2</inkml:trace>
  <inkml:trace contextRef="#ctx0" brushRef="#br0" timeOffset="13806.0243">10750 1260 20,'0'0'26,"0"0"-1,3-25-9,-3 25-2,0 0-1,0 0-3,25 8 0,-23 18 0,17-11-2,-6 17-1,12-5-1,-3 12-1,7-5-2,5 8-1,-2-5-1,0-5 0,0-9-1,-3-2-1,-5-4-1,1-12-1,-25-5-3,30 0-2,-30 0-9,0 0-13,15-22-5,-11 1 2,-8 2-1</inkml:trace>
  <inkml:trace contextRef="#ctx0" brushRef="#br0" timeOffset="14055.6247">11105 1337 14,'-3'-30'32,"-1"7"1,8-1 1,-4 24-14,5-19-5,-5 19-5,4 26-2,-6 10-1,2 0-2,-7 24-2,3-1 0,-4 18-1,1-4 0,-3 5-1,1-1-1,-1-7 1,3-6-1,1-10-1,0-8 0,1-9-1,-1-10-1,6-27-5,-11 28-18,11-28-11,0 0 0,7-28 1</inkml:trace>
  <inkml:trace contextRef="#ctx0" brushRef="#br0" timeOffset="14461.2254">11249 887 28,'4'-23'32,"2"2"2,-6 21-1,22-39-22,-22 39 0,23 5-2,-19 16-3,20 2 0,-12 22-1,14 4-1,-9 17-1,2 7 0,-2 5-1,2 5 1,2-2-2,-13-6 0,3-9-1,-2-4 0,-5-11-1,-2-11-2,2-12-1,-19 0-8,15-28-24,-4 19-1,4-19 0,0 0-1</inkml:trace>
  <inkml:trace contextRef="#ctx0" brushRef="#br0" timeOffset="20451.6358">12299 1348 39,'0'0'33,"2"-28"2,-2 28-1,0 0-23,32 8-1,-24 20-1,15-2-4,-8 25-1,6 2-1,-6 7-1,4 2 0,-4-1-1,-8 1 0,3-2-1,-6-9 1,5-11-2,-11-6 0,8-8-2,-12 0-1,6-26-7,4 23-20,-4-23-5,0 0-1,-4-28 2</inkml:trace>
  <inkml:trace contextRef="#ctx0" brushRef="#br0" timeOffset="20826.0366">12322 1367 47,'-2'-22'33,"2"1"1,17 0 0,6 10-28,26-12-1,-2 16 0,10-3-3,0 10 0,0 0 0,-8 6 0,-7 5-1,-16 4-1,-9 4 1,-13 6-1,-8 3 0,-17 4 0,-7-2 1,-8 4-1,0-6 0,-4 4 0,-3-11 0,3-2-1,4-6 0,8-5-1,-1-3-2,29-5-2,-36-5-7,34-18-21,2 23-1,6-30 2,-6 30 0</inkml:trace>
  <inkml:trace contextRef="#ctx0" brushRef="#br0" timeOffset="21372.0376">12856 1216 25,'0'0'29,"5"-20"4,-5 20-12,-5-23-5,5 23-2,0 0-5,2 25-2,-2-25-2,11 39-1,0-14 0,-5 14-1,11-1-1,0 7-1,-2-5 0,-2-1-1,1-3 1,-3-4-1,-3-9 0,-8-23 0,3 28 1,-3-28-1,0 0 0,0 0 0,-17-23 0,8 1 1,1-1-1,8-3 0,2-1 0,4-1 0,-8-4-1,17 4 1,-2 3 0,10 1-1,0 3 1,9 0-1,-7-1 1,7 7-1,6 7 1,5-3-1,-11 9 0,2-2-2,-9 8 0,5-8-3,-30 4-10,27 8-18,-27-8 0,0 0 0,0 0 0</inkml:trace>
  <inkml:trace contextRef="#ctx0" brushRef="#br0" timeOffset="21762.0382">13520 1209 29,'0'0'32,"0"0"2,-27-25-2,-3 33-21,30-8-3,-26 15-1,26-15-3,-27 38-1,18-6-1,3 5 0,6-1 0,2 4 0,4-1 0,7-3-1,4-4 0,2-9 1,9-4-1,12-6 0,-4-9 0,2-4 0,3-6-1,1-3 1,-2-5-1,-6-8 0,-10-5 0,-14-3-1,-1 0 0,-9-2 1,-15 2-1,-4-4 1,-7 2-1,-8 2 0,-4 5-1,4 6 0,-6 4-3,17 2-3,-16 15-14,39-2-11,-23 0-2,23 0 1</inkml:trace>
  <inkml:trace contextRef="#ctx0" brushRef="#br0" timeOffset="22027.2387">13864 1158 25,'27'0'33,"-27"0"3,19 23-1,-19 18-19,26-11-4,-20 29-3,15-10-2,-2 24-2,-2-5-2,-4 9-1,-2-5 0,-7 1 0,4-10-2,-3-3 1,-3-13-2,-6-11-1,-1-2-1,5-34-5,-2 41-24,2-41-4,0 0-2,0 0 2</inkml:trace>
  <inkml:trace contextRef="#ctx0" brushRef="#br0" timeOffset="22370.4391">13904 1243 42,'8'-21'33,"-8"21"1,47-28-1,-19 24-28,23-2 0,-7 8-2,5 2-1,-9 7-1,5 1 0,-13 10-1,-3-5 1,-10 4-1,-10 2 1,-13 5-1,-9-2 0,-6-1 1,-13 1-2,-4-3 1,-4-4 0,-1-1-1,1-1 0,6-7-1,0-3-1,34-7-2,-44 4-5,44-4-17,-9-21-7,9 21 2,13-26-1</inkml:trace>
  <inkml:trace contextRef="#ctx0" brushRef="#br0" timeOffset="22978.8404">14684 1292 24,'0'0'32,"7"-27"0,-7 27-7,-17-39-10,-4 31-4,14-12-4,-20 12-2,3-1-1,-7 9-1,3 0-1,-6 11 0,13 4 0,-9 6 0,9 5-1,0 6 0,19 0 2,-3 0-3,16 4 1,4-6-1,8 0 1,7-7-1,-1-6 1,12-2 0,-3-11-2,-2-4 2,-6-6-1,-1-5 0,-3-4 0,-7-6 0,-2 0 0,-9-5-1,-3 3 2,-5-5-2,-2 5 1,4 1 0,-2 22 0,-15-27 0,15 27 0,0 0 0,0 0 0,-19 25 0,21-1 0,-2 3 0,13 5 0,4 0 1,6-2-1,2-2 0,1-7-1,6-8 0,-3 0-1,3-16-4,-32 3-4,47-14-14,-47 14-11,27-28 0,-27 28 0</inkml:trace>
  <inkml:trace contextRef="#ctx0" brushRef="#br0" timeOffset="23431.2412">14964 1247 20,'0'0'32,"-15"-27"2,15 27-4,0 0-11,0 0-7,-2 34-3,13-13-2,-11 15-2,13-4 0,-7 11-1,-2-7-2,5 3 0,-3-5-1,1-5 0,-3-5 0,-4-5 0,0-19 0,0 0-1,0 0-1,0 0 1,0 0 0,0-34 0,4 6-1,2-2 1,-4-6 0,7-4-1,4 1 1,-1 1 0,7 4 0,5 0-1,8 10 1,-1 5 0,3 11 0,2 12 0,-10 7 0,8 10 1,-11 9-1,0 6 1,1 4 0,-5 3-1,-4 0 1,-5-5-1,3-2 0,-2-10-1,-5-3-2,-6-23-2,-6 30-6,6-30-21,0 0-4,0 0-1,-19-23 0</inkml:trace>
  <inkml:trace contextRef="#ctx0" brushRef="#br0" timeOffset="23836.8419">15562 1194 32,'-2'-21'33,"2"21"0,-12-21 0,-10 29-22,22-8-3,-25 17-2,25-17-2,-32 49-1,21-17 0,-6 11 1,15-5-2,-4 7 0,17-5 0,-3-1-1,9-5 1,4-9 0,11-8-2,2-6 1,6-9 0,-2-4-1,1-7 1,-1-5-1,2-6 0,-2-3 1,-14-5 0,-5-4-2,-7-2 0,-7 0 1,-14-4-1,-4 2 1,-8 1-1,-13 6-3,5 7 1,-3 3 0,-8 15-5,40 4-6,-45-2-21,45 2-1,-34 10 1,34-10 1</inkml:trace>
  <inkml:trace contextRef="#ctx0" brushRef="#br0" timeOffset="26457.6465">16211 1339 36,'0'0'29,"0"0"-3,19-34-6,-38 32-5,28-22-3,-9 24-3,-21-29-3,-5 20-1,26 9-2,-44-25-1,22 16-1,-5 5 0,-1 4 1,-8 4-3,7 5 3,-5 5-3,4 3 4,0 9-5,9 2 5,2-1-4,10 10 2,5-1 0,6-2 0,7 2-1,6-4 0,6-4 1,2-7-2,7-6 3,0-6-3,3-7 2,-5-7-1,6-5 1,-2-7-1,-5-2 1,-8-7-1,1-2 0,-6 1 0,-3-1 0,-9-2-1,4 5 1,-8 1 0,0 5 0,2 19 0,-2-21 0,2 21 0,0 0 1,2 25 0,0 1-1,0-1 0,5 9 1,8-2-1,-5 0 1,11 0-1,-4-6-1,-4-3-1,-13-23-1,28 30-3,1-34-6,-29 4-19,20 2-5,-20-2 1,6-28-1</inkml:trace>
  <inkml:trace contextRef="#ctx0" brushRef="#br0" timeOffset="26988.0474">16152 1233 46,'0'0'35,"0"0"1,0 0-1,28-28-26,-28 28-4,59-9 0,-17 5-4,18-4 0,1-1-2,-6 3 0,7-11-4,-20 12-2,26-22-12,-30 22-15,3-10-1,-41 15 1,27-6 0</inkml:trace>
  <inkml:trace contextRef="#ctx0" brushRef="#br0" timeOffset="26754.047">16360 896 32,'-4'-53'33,"-9"12"2,11 7-1,2 34-21,-2-21 0,-7 40-5,18 0-1,3 26-2,1 6-2,-11 17-2,15 3 2,-8 5-1,5 1-1,3-3 0,-6-1-1,-3-7 0,9-17-1,3-6 2,-14-7-3,5-13 0,-1 1-3,-10-24-2,2 19-10,-2-19-19,0 0 0,-6-34-1,6 34 2</inkml:trace>
  <inkml:trace contextRef="#ctx0" brushRef="#br0" timeOffset="27643.2486">16655 1333 13,'0'0'31,"0"0"-1,0 0 2,0 0-19,0 0-1,25 0-4,-25 0-1,40-9-2,-18 7-1,9-11 0,-3 5-2,2-7 1,-5 2-2,3-4 1,-9 2-1,0-2 1,-19 17-2,23-32 0,-23 32 0,9-32 1,-12 9 0,1 4-1,-8-1 0,10 20 0,-36-23 1,6 21-1,-8 8 0,6 5 1,-6 14 0,0 7 0,8 11 1,7 4 0,12 2 0,9-7 1,13 12-1,3-10 0,20 1 0,2-11-1,3-4 0,1-11 0,2-2-1,3-8 0,-5-7 1,-2-4-1,-6-7-2,-2 3 2,-5-9-3,-6 2 0,5-8-3,-24 21-4,25-43-20,-25 43-6,0-34-1,0 34 0</inkml:trace>
</inkml:ink>
</file>

<file path=ppt/ink/ink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6:14:14.604"/>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22 255 0,'0'0'0,"24"0"0,-24 0 0,0 0 0,0 0 0,0 0 0,0 0 0,0 0 0,0 0 0,0 0 0,-24-43 0,24 43 0,0 0 0,0 0 0,0 0 0,0 0 0,0 0 0,0 0 0,0-42 0,0 42 0,0 0 0,0 0 0,0 0 0,0 0 0,0 0 0,-22-65 0,22 65 0,0 0 0,0 0 0,0 0 0,0 0 0,0 0 0,0 0 0,0 0 0,0 0 0,0 0 0,0 0 0,0 0 0,0 0 0,0 0 0,0-105 0,0 105 0,0 0 0,0 0 0,0 0 0</inkml:trace>
</inkml:ink>
</file>

<file path=ppt/ink/ink7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3:06:01.54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81B4EC93-8C07-4EF9-A99C-E89B1DEDBC6B}" emma:medium="tactile" emma:mode="ink">
          <msink:context xmlns:msink="http://schemas.microsoft.com/ink/2010/main" type="writingRegion" rotatedBoundingBox="5313,9349 9325,13106 6861,15737 2849,11980"/>
        </emma:interpretation>
      </emma:emma>
    </inkml:annotationXML>
    <inkml:traceGroup>
      <inkml:annotationXML>
        <emma:emma xmlns:emma="http://www.w3.org/2003/04/emma" version="1.0">
          <emma:interpretation id="{6628F16E-0012-4E1C-9959-E5424C57A93E}" emma:medium="tactile" emma:mode="ink">
            <msink:context xmlns:msink="http://schemas.microsoft.com/ink/2010/main" type="paragraph" rotatedBoundingBox="7038,11179 9360,12988 8614,13945 6292,12137" alignmentLevel="3"/>
          </emma:interpretation>
        </emma:emma>
      </inkml:annotationXML>
      <inkml:traceGroup>
        <inkml:annotationXML>
          <emma:emma xmlns:emma="http://www.w3.org/2003/04/emma" version="1.0">
            <emma:interpretation id="{BD2CAB65-C901-4330-8A39-E7100A408214}" emma:medium="tactile" emma:mode="ink">
              <msink:context xmlns:msink="http://schemas.microsoft.com/ink/2010/main" type="line" rotatedBoundingBox="7038,11179 9360,12988 8614,13945 6292,12137"/>
            </emma:interpretation>
          </emma:emma>
        </inkml:annotationXML>
        <inkml:traceGroup>
          <inkml:annotationXML>
            <emma:emma xmlns:emma="http://www.w3.org/2003/04/emma" version="1.0">
              <emma:interpretation id="{191D8EA0-7E53-49E3-B242-1A504410C9A5}" emma:medium="tactile" emma:mode="ink">
                <msink:context xmlns:msink="http://schemas.microsoft.com/ink/2010/main" type="inkWord" rotatedBoundingBox="7038,11179 9360,12988 8614,13945 6292,12137"/>
              </emma:interpretation>
              <emma:one-of disjunction-type="recognition" id="oneOf0">
                <emma:interpretation id="interp0" emma:lang="en-US" emma:confidence="0">
                  <emma:literal>"it</emma:literal>
                </emma:interpretation>
                <emma:interpretation id="interp1" emma:lang="en-US" emma:confidence="0">
                  <emma:literal>I'! it</emma:literal>
                </emma:interpretation>
                <emma:interpretation id="interp2" emma:lang="en-US" emma:confidence="0">
                  <emma:literal>i! it</emma:literal>
                </emma:interpretation>
                <emma:interpretation id="interp3" emma:lang="en-US" emma:confidence="0">
                  <emma:literal>lit</emma:literal>
                </emma:interpretation>
                <emma:interpretation id="interp4" emma:lang="en-US" emma:confidence="0">
                  <emma:literal>I. it</emma:literal>
                </emma:interpretation>
              </emma:one-of>
            </emma:emma>
          </inkml:annotationXML>
          <inkml:trace contextRef="#ctx0" brushRef="#br0">4099 1747 17,'0'0'31,"0"0"0,23 8-12,14 0-5,-4-16-4,19 8-3,-1-8-3,13-1 0,2 1-2,-2 4-1,-1 2 0,-5-4 0,0 0-1,-11 6 0,-6-2 0,-2 2 0,-12 0-1,-6 0-1,-1 2-2,-20-2-6,19-9-18,-19 9-5,0 0 0</inkml:trace>
          <inkml:trace contextRef="#ctx0" brushRef="#br0" timeOffset="561.601">5102 1480 21,'-14'25'29,"12"-1"-10,2-24-2,2 58-5,-8-21-3,14 12-3,-12-4-1,10 8-1,-8-4-1,6-2-1,-2-8-1,2-2 0,0-6 0,1-4 0,3-9-1,-8-18-1,14 29 0,-14-29-1,0 0-2,0 0-4,29 8-11,-29-8-13,2-25 2,2 7-1</inkml:trace>
          <inkml:trace contextRef="#ctx0" brushRef="#br0" timeOffset="764.4014">5181 1761 0,'0'0'30,"0"0"2,0 0 0,0 22-16,0-22-6,24-10-4,1 2-3,8 0-2,4-5 0,2-1-2,2 10-3,-4-12-2,5 16-5,-16-17-8,3 15-13,-8-2 2</inkml:trace>
          <inkml:trace contextRef="#ctx0" brushRef="#br0" timeOffset="1154.4021">5543 1445 20,'0'0'25,"0"0"-11,-8-24-2,8 24-2,0 0-1,0 0-3,0 0 1,0 0-1,-13 26-2,16-1 1,-10-1-2,14 11 0,-10 4 0,8 10-1,-5-6 0,4 5 1,-2 3-1,0-4-1,-2 0 0,4-2 0,-8-4-1,4-6 1,0-2-1,-2-4 0,0-7 0,2-22-1,-2 27-1,2-27-4,0 0-17,0 0-10,0 0 1,8-21-1</inkml:trace>
          <inkml:trace contextRef="#ctx0" brushRef="#br0" timeOffset="-2012.4035">3358 98 13,'0'0'18,"0"0"-4,8-24-1,-8 24-3,0 0-1,0 0 2,0 0-2,11 35-1,-16-11 0,10 25 0,-7-6-3,8 19 0,-4-7-3,4 9 0,2-13-1,-4 6 0,9-16-1,-7-2-1,4-14 1,-8 0-1,-2-25-1,0 0-3,21 26-7,-21-26-12,-4-20-8,4 20 1</inkml:trace>
          <inkml:trace contextRef="#ctx0" brushRef="#br0" timeOffset="-1778.4031">3442 404 2,'0'0'29,"0"0"-1,19-2-6,-19 2-6,41 2-5,-20-8-3,14 12-4,-6-16 0,10 10-3,-6-3 1,-4-3-3,-3-2-2,-5-6-2,0 10-2,-13-17-5,14 17-8,-17-12-5,5-3-5</inkml:trace>
          <inkml:trace contextRef="#ctx0" brushRef="#br0" timeOffset="-1497.6026">3751 6 19,'-4'-25'17,"4"25"-1,0-36-1,0 36-2,0 0-1,21 6-2,-21-6-2,8 53-1,-12-12 0,12 14-3,-8 3-1,6 9-1,-4 1 0,5 0 0,-5-7-2,0-5 1,4-9-2,-4-4-1,6-8-2,-8-35-7,6 32-20,-6-32-2,0 0 2</inkml:trace>
          <inkml:trace contextRef="#ctx0" brushRef="#br0" timeOffset="-702.001">3556 900 33,'0'0'24,"0"0"-4,0 0-3,0 0-6,0 0-3,0 0-3,0 0-1,0 0-1,0 0-1,0 0 0,0 0-1,0 0 0,0 0 2,0 0-2,0 0 1,0 0-1,0 0-1,0 0 1,0 0-1,0 0 0,0 0-1,0 0 2,0 0-1,2-21 1,-2 21 1,2-20-2,-2 20 3,2-19-3,-2 19 2,0 0-2,0 0 1,0 0-1,0 0-1,0 0 2,-10 31-2,6-4 1,-1 2-1,1 1 1,0 7 0,4-2 0,-2 4 1,4-6-2,2 2 1,0-3 0,1-1 0,1-4 0,-2-3 0,0-3-1,-4-21 0,8 31 0,-8-31-2,6 22-6,-6-22-18,0 0-7,0 0 2,2-24-2</inkml:trace>
        </inkml:traceGroup>
      </inkml:traceGroup>
    </inkml:traceGroup>
    <inkml:traceGroup>
      <inkml:annotationXML>
        <emma:emma xmlns:emma="http://www.w3.org/2003/04/emma" version="1.0">
          <emma:interpretation id="{3C2D47CF-E616-443A-9F3C-4F6F1056DAF0}" emma:medium="tactile" emma:mode="ink">
            <msink:context xmlns:msink="http://schemas.microsoft.com/ink/2010/main" type="paragraph" rotatedBoundingBox="5288,11173 7421,13171 6617,14029 4484,12031" alignmentLevel="2"/>
          </emma:interpretation>
        </emma:emma>
      </inkml:annotationXML>
      <inkml:traceGroup>
        <inkml:annotationXML>
          <emma:emma xmlns:emma="http://www.w3.org/2003/04/emma" version="1.0">
            <emma:interpretation id="{44CC3A42-ADC8-484E-9512-9C5B99A253FD}" emma:medium="tactile" emma:mode="ink">
              <msink:context xmlns:msink="http://schemas.microsoft.com/ink/2010/main" type="line" rotatedBoundingBox="5288,11173 7421,13171 6617,14029 4484,12031"/>
            </emma:interpretation>
          </emma:emma>
        </inkml:annotationXML>
        <inkml:traceGroup>
          <inkml:annotationXML>
            <emma:emma xmlns:emma="http://www.w3.org/2003/04/emma" version="1.0">
              <emma:interpretation id="{B0BA7E62-429F-4441-8FB1-8F4C5C389DC0}" emma:medium="tactile" emma:mode="ink">
                <msink:context xmlns:msink="http://schemas.microsoft.com/ink/2010/main" type="inkWord" rotatedBoundingBox="5288,11173 7421,13171 6617,14029 4484,12031"/>
              </emma:interpretation>
              <emma:one-of disjunction-type="recognition" id="oneOf1">
                <emma:interpretation id="interp5" emma:lang="en-US" emma:confidence="0">
                  <emma:literal>lie.</emma:literal>
                </emma:interpretation>
                <emma:interpretation id="interp6" emma:lang="en-US" emma:confidence="0">
                  <emma:literal>lie c</emma:literal>
                </emma:interpretation>
                <emma:interpretation id="interp7" emma:lang="en-US" emma:confidence="0">
                  <emma:literal>"I. c</emma:literal>
                </emma:interpretation>
                <emma:interpretation id="interp8" emma:lang="en-US" emma:confidence="0">
                  <emma:literal>lice</emma:literal>
                </emma:interpretation>
                <emma:interpretation id="interp9" emma:lang="en-US" emma:confidence="0">
                  <emma:literal>Hi! c</emma:literal>
                </emma:interpretation>
              </emma:one-of>
            </emma:emma>
          </inkml:annotationXML>
          <inkml:trace contextRef="#ctx0" brushRef="#br0" timeOffset="-5725.21">1686-33 11,'0'0'23,"0"0"-4,0 0-2,0-20-5,0 20-1,0 0-3,0 0-2,0 0-1,4 26-1,-4-7 0,0 18 0,0-3-1,4 10 1,-8 3-2,10 10 1,-6-2-2,6 1 1,-2-7-2,3 0 1,-1-4-1,-2-8 1,4 2-1,-2-12 0,-4-7 0,-2-20-1,9 29 1,-9-29-2,0 0 0,0 0-3,0 0-4,0 0-8,6-25-13,-6 25-1,-6-37 0</inkml:trace>
          <inkml:trace contextRef="#ctx0" brushRef="#br0" timeOffset="-5132.409">2034-10 13,'0'0'13,"0"0"0,0 0-2,0 0 0,0 0-2,0 0 0,-2 24-1,2-24-1,-8 23-1,8-23-1,0 37-1,-7-13 0,14 7-1,-7 8 0,2 6-1,-2 2 0,2 5 0,-2 1 0,4-4-2,-2-4 1,0 0-1,2-8 1,-2-8-2,0-9 0,-2-20-1,13 27-4,-13-27-13,0 0-12,0 0 0,0 0 1</inkml:trace>
          <inkml:trace contextRef="#ctx0" brushRef="#br0" timeOffset="-5506.8096">1723 344 33,'8'-18'28,"-8"18"-7,25-19-4,4 17-7,-7-14-4,9 8-3,-2-2-1,4 3-1,-2-3-1,-6 10-1,-1 4-1,-24-4-4,37 6-7,-37-6-10,19-12-6,-19 12-1</inkml:trace>
          <inkml:trace contextRef="#ctx0" brushRef="#br0" timeOffset="-4602.008">1840 972 17,'0'0'28,"21"-2"-7,-21 2-1,0 0-5,0 0-5,29 10-1,-29-10-2,6 31-2,-8-9-1,2 11 0,-6 0-2,2 12-1,-5-2 0,3 2 0,-2-4-1,4-4 1,0 4-1,0-10 0,4-11-1,0-20 1,8 33-3,-8-33-3,20 4-22,-20-4-5,11-25 0,-11 25 0</inkml:trace>
          <inkml:trace contextRef="#ctx0" brushRef="#br0" timeOffset="-3993.607">2429 1865 4,'0'0'30,"0"0"1,35 2-4,4 3-11,-14-18-3,27 17-5,-11-12-3,18 8-2,-9-4 0,10 4-2,-5 0-1,-1 2 1,-9 4-2,-2-6 1,-6 4 1,-4 3-1,-2-1-1,-8-8-1,0 8 0,-23-6-3,37 4-3,-37-4-8,24-6-13,-24 6-3,19-11 1</inkml:trace>
          <inkml:trace contextRef="#ctx0" brushRef="#br0" timeOffset="-2808.0049">3692 1646 5,'4'-25'27,"-6"7"-5,2 18-5,-15-25-2,15 25-3,-20-20-2,20 20-2,-33-14-2,33 14-2,-43 0-1,18 4-1,-2 6-1,2 10 0,-4 7-1,5 4 0,3 4 0,7 6 1,3 2 0,11 8 0,5-8 0,9 0 0,9-6 0,10-6 0,4-5-1,2-5 1,2-9-1,6-12 0,-5-4-1,-1-10-2,2 3-3,-12-23-10,4 3-17,-8 0 1,-3 0 0</inkml:trace>
        </inkml:traceGroup>
      </inkml:traceGroup>
    </inkml:traceGroup>
    <inkml:traceGroup>
      <inkml:annotationXML>
        <emma:emma xmlns:emma="http://www.w3.org/2003/04/emma" version="1.0">
          <emma:interpretation id="{ACD2C0E4-ABD6-469A-AB09-3CC7B794584B}" emma:medium="tactile" emma:mode="ink">
            <msink:context xmlns:msink="http://schemas.microsoft.com/ink/2010/main" type="paragraph" rotatedBoundingBox="3758,11047 5800,13254 4935,14054 2893,11846" alignmentLevel="1"/>
          </emma:interpretation>
        </emma:emma>
      </inkml:annotationXML>
      <inkml:traceGroup>
        <inkml:annotationXML>
          <emma:emma xmlns:emma="http://www.w3.org/2003/04/emma" version="1.0">
            <emma:interpretation id="{8DD6B34F-C225-4FEA-8540-926D1DA4CF21}" emma:medium="tactile" emma:mode="ink">
              <msink:context xmlns:msink="http://schemas.microsoft.com/ink/2010/main" type="line" rotatedBoundingBox="3758,11047 5800,13254 4935,14054 2893,11846"/>
            </emma:interpretation>
          </emma:emma>
        </inkml:annotationXML>
        <inkml:traceGroup>
          <inkml:annotationXML>
            <emma:emma xmlns:emma="http://www.w3.org/2003/04/emma" version="1.0">
              <emma:interpretation id="{025E8FA1-F198-4C3D-B5C5-50966D41C661}" emma:medium="tactile" emma:mode="ink">
                <msink:context xmlns:msink="http://schemas.microsoft.com/ink/2010/main" type="inkWord" rotatedBoundingBox="3758,11047 5800,13254 4935,14054 2893,11846"/>
              </emma:interpretation>
              <emma:one-of disjunction-type="recognition" id="oneOf2">
                <emma:interpretation id="interp10" emma:lang="en-US" emma:confidence="0">
                  <emma:literal>iliac</emma:literal>
                </emma:interpretation>
                <emma:interpretation id="interp11" emma:lang="en-US" emma:confidence="0">
                  <emma:literal>HI -C</emma:literal>
                </emma:interpretation>
                <emma:interpretation id="interp12" emma:lang="en-US" emma:confidence="0">
                  <emma:literal>Hy -C</emma:literal>
                </emma:interpretation>
                <emma:interpretation id="interp13" emma:lang="en-US" emma:confidence="0">
                  <emma:literal>H...</emma:literal>
                </emma:interpretation>
                <emma:interpretation id="interp14" emma:lang="en-US" emma:confidence="0">
                  <emma:literal>H, -C</emma:literal>
                </emma:interpretation>
              </emma:one-of>
            </emma:emma>
          </inkml:annotationXML>
          <inkml:trace contextRef="#ctx0" brushRef="#br0" timeOffset="-7363.2129">640 1726 28,'-17'23'29,"17"-23"-8,0 0-1,0 0-7,17 26-2,-17-26-3,57 6-2,-22-10-1,17 8-1,5-4 0,5 2-2,-2-8 0,0 6-1,1-2 0,-5 2 0,-2 0-1,-11-2 0,-4 2 1,-6 0-1,-4 2-1,-11-4 0,1 6-2,-19-4-2,18 11-7,-18-11-20,0 0-3,-10-21 1,10 21 1</inkml:trace>
          <inkml:trace contextRef="#ctx0" brushRef="#br0" timeOffset="-6723.6118">1984 1556 6,'0'0'30,"-26"-23"-1,26 23-6,-37-14-9,37 14-4,-50 4-4,25 0-3,-10 4-1,9 3-1,-3 11 0,4 7 0,0 6-1,7 8 1,-3-2 0,9 12 0,0-4 0,10 3 1,2-7-1,8-4 1,6-11-1,11 1 0,4-10 0,10-7 0,4-4 0,4-4-1,1-4 1,1-6-1,5-4-1,-9-4-1,5 4 0,-15-13-5,6 15-9,-17-6-17,3-9 1,-4 11 0</inkml:trace>
          <inkml:trace contextRef="#ctx0" brushRef="#br0" timeOffset="-9796.8172">53 275 11,'0'0'29,"0"0"2,33-21-11,2 25-5,-11-20-5,26 14-3,-9-8-2,8 1-3,-3-3 0,3 0-2,-8 6 0,-2-9-1,-8 17-2,-6-12-1,2 6-2,-27 4-5,31-6-9,-31 6-11,0 0 1</inkml:trace>
          <inkml:trace contextRef="#ctx0" brushRef="#br0" timeOffset="-8751.6153">28-70 12,'0'0'17,"0"0"-2,8-18 0,-8 18-3,0 0-2,0 0-1,0 0-2,0 0-1,4 20-1,-4-20-1,4 49-1,-4-18 1,7 14-2,-7-2 0,2 5 0,-2-1-1,0-8 0,0 4 0,0-6 0,0-5-1,4-11 1,-2 3-2,0-5 1,-2-19-3,8 29-2,-8-29-4,15 20-11,-15-20-10,0 0-1,0 0 2</inkml:trace>
          <inkml:trace contextRef="#ctx0" brushRef="#br0" timeOffset="-9453.6166">465-121 8,'6'-21'27,"-6"21"-4,0 0-4,-8 21-3,5 14-5,-11-2-3,8 16-2,-4-2-1,3 10-2,5-3 0,2 3-1,0-8-1,7-4 1,1-10-2,0-6 0,2 0-1,-1-11-1,1 3-1,-10-21-3,10 24-7,-10-24-13,0 0-4,0 0-1</inkml:trace>
          <inkml:trace contextRef="#ctx0" brushRef="#br0" timeOffset="-10046.4175">7 0 11,'-2'22'17,"-2"5"-1,10 12-1,-6-4-1,11 12-1,-9-4-3,10 8-2,-8-8-2,4 3-1,1-8-3,-1-1 0,-4-8-1,0-2 0,0-9 0,-4-18-1,4 29 0,-4-29 0,0 0-2,0 0-4,0 0-11,0 0-13,9-31 1,-9 31-1</inkml:trace>
          <inkml:trace contextRef="#ctx0" brushRef="#br0" timeOffset="-8065.2141">279 681 29,'0'0'22,"0"-19"-4,0 19-1,0 0-5,-4 31-3,4-31-2,-6 43-1,0-12-1,6 14-3,0-4 1,0 12-2,0-4 1,6 2-1,-6-10 1,2 7-2,-2-16 1,6-3 0,-4-6-1,2-3 1,-4-20-1,4 27 0,-4-27-1,0 18-2,0-18-3,0 0-11,0 0-15,0 0 1,0-18-1</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3:06:06.36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C3595C24-DD9B-49D3-8816-D5EE4C0619AC}" emma:medium="tactile" emma:mode="ink">
          <msink:context xmlns:msink="http://schemas.microsoft.com/ink/2010/main" type="writingRegion" rotatedBoundingBox="3582,13446 7680,13568 7636,15026 3539,14904"/>
        </emma:interpretation>
      </emma:emma>
    </inkml:annotationXML>
    <inkml:traceGroup>
      <inkml:annotationXML>
        <emma:emma xmlns:emma="http://www.w3.org/2003/04/emma" version="1.0">
          <emma:interpretation id="{5B518C90-A7CD-4EFC-BB93-37E33D40C786}" emma:medium="tactile" emma:mode="ink">
            <msink:context xmlns:msink="http://schemas.microsoft.com/ink/2010/main" type="paragraph" rotatedBoundingBox="3582,13446 7680,13568 7636,15026 3539,14904" alignmentLevel="1"/>
          </emma:interpretation>
        </emma:emma>
      </inkml:annotationXML>
      <inkml:traceGroup>
        <inkml:annotationXML>
          <emma:emma xmlns:emma="http://www.w3.org/2003/04/emma" version="1.0">
            <emma:interpretation id="{39047D8C-F199-4286-9A1A-64E351C31784}" emma:medium="tactile" emma:mode="ink">
              <msink:context xmlns:msink="http://schemas.microsoft.com/ink/2010/main" type="line" rotatedBoundingBox="3582,13446 7680,13568 7636,15026 3539,14904"/>
            </emma:interpretation>
          </emma:emma>
        </inkml:annotationXML>
        <inkml:traceGroup>
          <inkml:annotationXML>
            <emma:emma xmlns:emma="http://www.w3.org/2003/04/emma" version="1.0">
              <emma:interpretation id="{49D6BB67-4676-4578-8301-3A38EA163740}" emma:medium="tactile" emma:mode="ink">
                <msink:context xmlns:msink="http://schemas.microsoft.com/ink/2010/main" type="inkWord" rotatedBoundingBox="3909,13572 3960,14905 3575,14920 3524,13587"/>
              </emma:interpretation>
              <emma:one-of disjunction-type="recognition" id="oneOf0">
                <emma:interpretation id="interp0" emma:lang="en-US" emma:confidence="0">
                  <emma:literal>It</emma:literal>
                </emma:interpretation>
                <emma:interpretation id="interp1" emma:lang="en-US" emma:confidence="0">
                  <emma:literal>it</emma:literal>
                </emma:interpretation>
                <emma:interpretation id="interp2" emma:lang="en-US" emma:confidence="0">
                  <emma:literal>it,</emma:literal>
                </emma:interpretation>
                <emma:interpretation id="interp3" emma:lang="en-US" emma:confidence="0">
                  <emma:literal>IH</emma:literal>
                </emma:interpretation>
                <emma:interpretation id="interp4" emma:lang="en-US" emma:confidence="0">
                  <emma:literal>h</emma:literal>
                </emma:interpretation>
              </emma:one-of>
            </emma:emma>
          </inkml:annotationXML>
          <inkml:trace contextRef="#ctx0" brushRef="#br0">271 2222 3,'0'0'21,"0"0"-3,10-20-3,-10 20 0,0 0-2,0 0 0,0 0-3,0 0-1,-6 20-2,2 5-2,-2-1 1,8 9-2,0 2-1,-6 10 0,6-6-2,-2 4 2,-2 4-2,0-2 0,2-2 0,0-2-1,2-4 0,0-8 1,0-6-2,0-3 0,4 1-2,-6-21-1,6 32-4,-6-32-8,0 0-16,-12 19-1,12-19 1</inkml:trace>
          <inkml:trace contextRef="#ctx0" brushRef="#br0" timeOffset="702.001">94 3001 17,'10'-20'26,"-10"20"-5,0 0-4,0 0-3,0 0-4,19 45-2,-21-19-1,12 20-1,-12-8-1,12 18-2,-8-3 0,4 0-1,-3-10-1,3 5 0,-4-14-1,2-1 1,-2-4 0,0-11-1,-2-18 0,2 27-2,-2-27 0,0 0-5,0 0-8,0 0-16,0 0-1,-10-18 1</inkml:trace>
          <inkml:trace contextRef="#ctx0" brushRef="#br0" timeOffset="936.0017">166 3262 41,'0'0'31,"0"0"1,-6 26-11,6-26-13,33 8-3,-15-10-3,11 4-1,0-6 0,2-2-1,2-2-1,-4-4-1,-1 5-2,-7-9-3,10 18-11,-13-12-14,-18 10 1,27-23 0</inkml:trace>
          <inkml:trace contextRef="#ctx0" brushRef="#br0" timeOffset="1232.4022">448 3034 2,'0'0'25,"0"0"3,-14-27-8,14 27-4,0 0-5,0 0-1,0 0-2,12 43-1,-16-22-1,10 22 0,-10-4-2,4 12 1,-4 0-3,6 1 1,-4-3-1,4-4-1,-2-4-1,4-10 1,0-5-1,-4-26-2,15 31-1,-15-31-8,0 0-20,0 0-3,22-18 2,-22 18-1</inkml:trace>
        </inkml:traceGroup>
        <inkml:traceGroup>
          <inkml:annotationXML>
            <emma:emma xmlns:emma="http://www.w3.org/2003/04/emma" version="1.0">
              <emma:interpretation id="{6EADBEF3-0BFB-4D83-A512-D76EE80BAAA0}" emma:medium="tactile" emma:mode="ink">
                <msink:context xmlns:msink="http://schemas.microsoft.com/ink/2010/main" type="inkWord" rotatedBoundingBox="5385,13620 6473,13652 6434,14956 5346,14924"/>
              </emma:interpretation>
              <emma:one-of disjunction-type="recognition" id="oneOf1">
                <emma:interpretation id="interp5" emma:lang="en-US" emma:confidence="0">
                  <emma:literal>Go*</emma:literal>
                </emma:interpretation>
                <emma:interpretation id="interp6" emma:lang="en-US" emma:confidence="0">
                  <emma:literal>So*</emma:literal>
                </emma:interpretation>
                <emma:interpretation id="interp7" emma:lang="en-US" emma:confidence="0">
                  <emma:literal>Got*</emma:literal>
                </emma:interpretation>
                <emma:interpretation id="interp8" emma:lang="en-US" emma:confidence="0">
                  <emma:literal>100TH</emma:literal>
                </emma:interpretation>
                <emma:interpretation id="interp9" emma:lang="en-US" emma:confidence="0">
                  <emma:literal>co*</emma:literal>
                </emma:interpretation>
              </emma:one-of>
            </emma:emma>
          </inkml:annotationXML>
          <inkml:trace contextRef="#ctx0" brushRef="#br0" timeOffset="2121.6037">1978 2245 11,'2'45'27,"-6"-10"-5,8-5-4,5 18-2,-5-7-6,10 14-2,-12-8-2,8 2 0,-8 0-1,5 1-1,-9-13-2,4 6 0,-6-11 0,1 3-1,-1-12-1,2 1 0,2-24-2,-6 25-1,14-2-5,-8-23-10,0 0-14,0 0 1,0 0 0</inkml:trace>
          <inkml:trace contextRef="#ctx0" brushRef="#br0" timeOffset="2964.0052">2176 3061 25,'0'0'19,"-2"-31"-3,2 31-2,-6-19-3,6 19-3,0 0-2,0 0-1,0 0-1,0 0 0,-27-18-1,27 18 0,-19-2 0,19 2-1,-30 2 0,30-2 0,-38 14-2,16 1 1,-3 1-1,0 11 1,1 3-1,3 11 1,3 9-1,3 3 1,5 0 0,8-4 1,8 3-1,10-3 1,7-10 0,6-6-1,6-13 0,6-5 0,2-11 0,3-8-1,-1-7-1,-2-11 1,-4-3-2,-4-10 1,-2 0 0,-8-8 1,-6-2-2,-5 0 2,-8 0 0,-6 2 0,-6 2 0,-4 4 0,-11 4 0,0 11-1,-5 5 1,-5 5-2,4 10-3,-10-6-4,18 18-11,-1-4-12,20-6 2,-27 19 0</inkml:trace>
          <inkml:trace contextRef="#ctx0" brushRef="#br0" timeOffset="3400.806">2487 3079 17,'0'27'25,"0"-3"-5,8 19-3,-14-12-2,20 22-4,-14-18-2,9 14-2,-9-12 0,8 8-4,-6-16-1,4 6 0,-4-12 0,2-3-2,-4-20 0,2 23-1,-2-23-1,0 0-2,0 0-4,19-33-2,-19 33-5,8-49-7,-2 24-6,-4 0-1</inkml:trace>
          <inkml:trace contextRef="#ctx0" brushRef="#br0" timeOffset="7581.6133">2514 3052 5,'6'-18'14,"-6"18"-3,0 0-1,0 0-3,0 0-1,0 0-1,0 0-1,0 0 1,18-12 0,-18 12-1,0 0 1,0 0 1,0 0-1,0 0-1,0 0 0,15-21-1,-15 21 0,0 0-2,0 0 1,0 0-1,0 0 0,0 0 1,0 0-2,0 0 1,0 0 0,2 21 0,-2-21-1,0 0 1,0 20 0,0-20 0,-2 23 0,2-23-1,-2 26 1,2-3 0,0-1 0,0 5-1,2-4 1,0 1-1,-2 3 0,4-2 0,-2 1 1,0-7-2,2 5 1,0-5 0,-2 3 0,5-1 1,-7-3-2,0-18 1,6 27 0,-6-27-1,4 26 1,-4-26 0,4 21-2,-4-21 1,0 0-5,8 27-2,-8-27-7,0 0-6,0 0-8,0 0 0</inkml:trace>
          <inkml:trace contextRef="#ctx0" brushRef="#br0" timeOffset="3603.6063">2571 3278 17,'0'0'29,"0"0"-3,0 0-3,19 0-7,4 16-4,-23-16-4,30 4-3,-9-6-2,4 4-3,2-4 0,-3-2-2,5 2-2,-8-14-2,7 14-6,-15-17-8,-13 19-12,25-22 1,-25 22 1</inkml:trace>
          <inkml:trace contextRef="#ctx0" brushRef="#br0" timeOffset="8829.6155">2654 3247 5,'0'0'8,"0"0"1,0 0 1,0 0 0,0 0 2,0 0 0,0 0-1,0 0-1,10 19-3,-10-19-2,0 0-1,0 0-2,0 0 0,25 14 0,-25-14-1,24-4 1,1 4-1,-6-4 0,3 2 1,-1-4-1,4 6-1,-7 0 0,5 2 1,-23-2-1,31 2 0,-31-2 0,27 4 0,-27-4 0,24-2 0,-24 2 0,17-4 0,-17 4 0,0 0-2,18-2-1,-18 2-2,0 0-6,0 0-9,0 0-8,0 0-1</inkml:trace>
          <inkml:trace contextRef="#ctx0" brushRef="#br0" timeOffset="3915.6069">2847 3057 12,'0'0'28,"0"0"-1,-14-19-8,14 19-10,0 0-3,0 0-2,0 0-1,0 0 0,23 23 0,-23-23 1,2 49 0,-4-20 0,2 7 0,0 3-1,2 4-1,0-2 0,4 0 0,-4-2-1,4-8-1,2-4 2,-2-5-3,-1-1 0,-5-21-2,0 0-4,0 0-13,0 0-11,0 0-1,0 0 0</inkml:trace>
          <inkml:trace contextRef="#ctx0" brushRef="#br0" timeOffset="9469.2166">2924 2985 0,'0'0'11,"0"0"-1,0 0-2,0 0-1,0 0 1,0 0 1,0 0 0,0 0 1,0 0-2,0 0 1,0 0-2,0 0-2,-17 24 0,17-24-1,0 25-2,0-25 0,-4 35 0,2-13 0,4 5-1,-2-2 0,0 5 1,0-3-2,4 4 1,-2-3-1,0 5 1,2-6-1,-2 4 1,5-5 0,-5 1 0,0 0 1,2-5-1,-2 1 2,4-3-2,-6-20 1,0 31-1,0-31 1,-6 27-1,6-27 0,0 0 0,-4 22-1,4-22 0,0 0 0,0 0 0,0 0-1,0 0-1,0 0-5,0-18-20,0 18-5,0 0 1,0 0-1</inkml:trace>
        </inkml:traceGroup>
        <inkml:traceGroup>
          <inkml:annotationXML>
            <emma:emma xmlns:emma="http://www.w3.org/2003/04/emma" version="1.0">
              <emma:interpretation id="{A0C42076-55F0-4A83-96DA-3236E6EE6B93}" emma:medium="tactile" emma:mode="ink">
                <msink:context xmlns:msink="http://schemas.microsoft.com/ink/2010/main" type="inkWord" rotatedBoundingBox="7211,13554 7680,13568 7640,14907 7171,14893"/>
              </emma:interpretation>
              <emma:one-of disjunction-type="recognition" id="oneOf2">
                <emma:interpretation id="interp10" emma:lang="en-US" emma:confidence="0">
                  <emma:literal>it</emma:literal>
                </emma:interpretation>
                <emma:interpretation id="interp11" emma:lang="en-US" emma:confidence="0">
                  <emma:literal>It</emma:literal>
                </emma:interpretation>
                <emma:interpretation id="interp12" emma:lang="en-US" emma:confidence="0">
                  <emma:literal>H</emma:literal>
                </emma:interpretation>
                <emma:interpretation id="interp13" emma:lang="en-US" emma:confidence="0">
                  <emma:literal>it,</emma:literal>
                </emma:interpretation>
                <emma:interpretation id="interp14" emma:lang="en-US" emma:confidence="0">
                  <emma:literal>its</emma:literal>
                </emma:interpretation>
              </emma:one-of>
            </emma:emma>
          </inkml:annotationXML>
          <inkml:trace contextRef="#ctx0" brushRef="#br0" timeOffset="4898.4086">3797 2179 22,'0'0'22,"0"0"-3,0 0-2,0 0-4,0 0 0,0 0-4,0 0-1,0 23-2,6 3-1,-8 5-1,6 12-2,-4 2 1,4 6-2,0 1 0,4 1 0,-1 2-1,-1-1 2,-2-7-2,4-6 0,-4-8 0,0-3-1,3-7-1,-7-23-1,6 31-1,-6-31-3,6 24-11,-6-24-15,0 0 1,0 0-1</inkml:trace>
          <inkml:trace contextRef="#ctx0" brushRef="#br0" timeOffset="5709.61">3729 2913 19,'0'0'26,"0"0"-3,2-20-4,-2 20-4,0 0-5,8 45-4,-8-25-3,6 23-1,-4-4-1,7 6 1,-3 0-1,4 9 0,-2-9-1,0 2 1,1-6-1,-1 0 1,-2-4 1,-4-6-2,2-3 1,-4-3-1,2-5 1,-2-20-2,0 21 1,0-21-3,0 0-3,0 0-8,7-21-15,-5 3-2,0-7 1</inkml:trace>
          <inkml:trace contextRef="#ctx0" brushRef="#br0" timeOffset="5928.0104">3861 3227 1,'0'0'30,"0"0"-1,0 0 3,0 0-16,28 10-5,-7-18-5,8 2-2,8-3-1,-2 3-2,-2 4-1,-4-6-2,2 6-3,-31 2-5,43-10-11,-43 10-11,24-17 2,-24 17-1</inkml:trace>
          <inkml:trace contextRef="#ctx0" brushRef="#br0" timeOffset="6177.6109">4165 2942 23,'0'0'30,"0"0"2,-18-17-12,26 36-7,-8-19-5,4 39-2,-4-9-2,15 16 0,-15 3-1,2 4 0,-2 0-1,4 5 0,-8-11-1,4 2 0,0-10-1,-2-8 0,2-5-1,0-26-4,6 37-1,-6-37-11,0 0-16,0 0-2,0 0 3</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8:24.503"/>
    </inkml:context>
    <inkml:brush xml:id="br0">
      <inkml:brushProperty name="width" value="0.05833" units="cm"/>
      <inkml:brushProperty name="height" value="0.05833" units="cm"/>
      <inkml:brushProperty name="fitToCurve" value="1"/>
    </inkml:brush>
  </inkml:definitions>
  <inkml:trace contextRef="#ctx0" brushRef="#br0">3076-1879 26,'-19'-32'31,"19"32"-3,0 0-9,-13-32-4,13 32-4,0 0-3,-6 40-1,12-14-1,-8 19-2,11 2 0,-9 14-1,8 1 0,-3 4-2,-1-10 0,2 3 0,-4-6-2,3-12-1,-5-5-1,8-17-3,-16 13-10,8-32-19,6 19-2,-6-19 2</inkml:trace>
  <inkml:trace contextRef="#ctx0" brushRef="#br0" timeOffset="-249.6005">2745-1562 3,'5'-19'30,"-5"19"-1,34-13 0,-15 18-19,15-18-2,-9 11-3,13-7-3,-8 3-2,4-5-1,-4-4-2,-7 7-2,2-12-5,-25 20-10,28-23-8,-15 2-2</inkml:trace>
  <inkml:trace contextRef="#ctx0" brushRef="#br0" timeOffset="-468.0009">2661-1796 16,'0'0'31,"-11"-21"-6,17-1-2,-6 22-6,0 0-4,0 0-2,0 0-2,0 0-3,11 24-1,-7 10-1,7 2-2,-3 13 0,5 0 0,-7 4-1,7 3-1,-4-9 0,-3-3-1,2-10 0,-5-2-1,5-10-1,-10 1-1,2-23-4,-4 26-8,4-26-19,0 0-1,0 0 2</inkml:trace>
  <inkml:trace contextRef="#ctx0" brushRef="#br0" timeOffset="561.6009">2841-848 28,'-2'-32'32,"2"32"3,0 0-14,10-28-6,-10 28-4,0 0-4,17 36-1,0-12-2,-8 12-1,3-2-1,-1 5 0,0 1-1,1 5 0,-7-9-2,1 0 0,-2-4-1,5-11-1,-11 7-5,2-28-18,4 19-10,-4-19 0,0 0 0</inkml:trace>
  <inkml:trace contextRef="#ctx0" brushRef="#br0" timeOffset="-2511.6045">1339-993 17,'0'0'31,"0"0"1,0 0-13,0 0-3,15 36-5,0-12-3,-9 12-2,14-2-1,-10 13-2,3-5-1,-3 1-1,-1-7 0,-1-4-2,-8 2-2,0-34-5,5 43-14,-5-43-11,0 0-2,0 0 1</inkml:trace>
  <inkml:trace contextRef="#ctx0" brushRef="#br0" timeOffset="-1341.6021">1448-1962 34,'-34'-30'32,"15"32"2,19-2-13,-15 34-8,19-13-4,-6 22-3,10 2-2,3 8-1,8 2 0,-2 5-2,-4-5 0,8-1-1,-11-3-2,7-15-2,-17 7-8,7-24-21,-3 0-3,-4-19 1,9 21 0</inkml:trace>
  <inkml:trace contextRef="#ctx0" brushRef="#br0" timeOffset="-1762.8031">1032-1847 14,'0'0'29,"0"0"-3,0 0-2,6-22-6,-6 22-5,0 0-3,0 0-2,2 26-1,-4 0-3,9-1 0,-5 13-2,6 3 0,-4 8-1,3-4-1,6 2 1,-5-5-2,3-6 0,-3-2 0,-2-10-2,-3-1-1,-3-23-3,4 30-6,-4-30-21,0 0-1,0 0 1</inkml:trace>
  <inkml:trace contextRef="#ctx0" brushRef="#br0" timeOffset="-1560.0028">1100-1594 13,'0'0'32,"0"0"-1,0 0 2,29-19-21,-9 21-5,22-12-2,-2 5-2,3-5-3,8-3-1,-11 2-2,6-8-4,-18 15-10,-2-15-14,-3 2-1,-23 17 1</inkml:trace>
  <inkml:trace contextRef="#ctx0" brushRef="#br0" timeOffset="-7129.2126">20-8 24,'0'0'28,"-19"-6"-12,19 6 2,0 0-5,0 0-2,4 25-3,-4-25-1,15 47-1,-6-23-1,-3 16-1,0 1-1,1 8-1,-1-5-1,-4 3 1,3-6-2,-8-1 1,8-4-1,-5-1 1,2-10-1,-2-1 0,0-5 0,0-19 0,0 30 0,0-30-1,0 0-1,0 0-1,-11 21-4,11-21-6,0 0-15,0 0-5,-15-21 0</inkml:trace>
  <inkml:trace contextRef="#ctx0" brushRef="#br0" timeOffset="-6879.6121">50 325 20,'0'0'28,"0"0"-2,0 0-11,28-5-8,-3-1-1,-2 4-3,11-9-1,2 5-1,5-5 0,-3 3-1,0-3 0,-8 5-1,-3-5-1,-3 0-4,-24 11-6,27-15-8,-27 15-8,0 0 0</inkml:trace>
  <inkml:trace contextRef="#ctx0" brushRef="#br0" timeOffset="-6536.4115">398 9 9,'-13'-21'28,"13"21"3,0 0-11,-11-23-4,11 23-4,0 0-4,0 0-2,0 0-1,-2 32 0,2-32-1,5 51-1,1-19 0,-4 12 0,7 3-1,-7 6 1,0-4-2,0 0 0,2-4-1,3-4 1,-3-9-1,0-3 0,-2-5-1,-2-24-1,11 28-1,-11-28-2,0 0-9,0 0-20,0 0-2,0 0 3</inkml:trace>
  <inkml:trace contextRef="#ctx0" brushRef="#br0" timeOffset="-6099.6108">750 242 10,'-21'6'30,"21"-6"1,0 0 1,0 0-20,25-11-2,-25 11-2,42-4-2,-14 6-2,6-6-2,-9 4 0,9-2-1,0 2 1,-8-2-2,-1-1-1,-1 3 0,-1-4-4,-23 4-6,30-4-21,-30 4-2,23-6 0</inkml:trace>
  <inkml:trace contextRef="#ctx0" brushRef="#br0" timeOffset="-5553.6098">1566-89 10,'0'0'29,"-29"-15"-2,29 15-10,-39 7-4,20-7-3,-12 19-2,3-6-3,-6 19 0,13 0-1,-9 12 1,11-1-1,0 10 0,8-2 0,5 5-2,12-7 1,3-2-1,8-5 0,6-6 0,7-8-1,-5-9 0,11-6-1,-2-6 1,2-7-1,-2-5 0,-4-1-2,6-5-2,-13 3-1,9-16-5,-32 24-16,26-13-9,-26 13 0,21-23 2</inkml:trace>
  <inkml:trace contextRef="#ctx0" brushRef="#br0" timeOffset="-5226.0092">1889 212 18,'0'0'33,"0"0"-2,27-9 3,1 1-24,-28 8-3,46-7-2,-20 7-2,6-6-2,8-1-1,-4 3 0,9-2-1,-9 4-2,19-7-4,-21 13-10,4-8-16,4 0 0,-12 0 1</inkml:trace>
  <inkml:trace contextRef="#ctx0" brushRef="#br0" timeOffset="-4664.4082">2960-84 14,'0'0'29,"-15"-22"-6,15 22-7,-28-15-3,28 15-4,-38-2-2,15 4-3,-13 13 1,8 2-1,-4 17-1,9 0 2,-2 15-1,12-2-1,4 7 1,16-1 0,1 7-1,13-14 0,1 1 0,7-6-2,-1-11 1,8-7 0,-6-6-2,8-13 0,-4-6-2,0 0 0,8-11-3,-17 11-4,14-26-17,-14 5-9,3 6 1,-9-4 0</inkml:trace>
  <inkml:trace contextRef="#ctx0" brushRef="#br0" timeOffset="-4368.0076">3337 158 4,'0'0'30,"0"0"1,0 0 1,26-6-17,-1-2-9,-2 5 0,5-5-3,-1 4-1,7-5-2,-4 1-1,-2 5-3,10-5-2,-13 8-5,9-11-10,4 5-11,-6 6 1</inkml:trace>
  <inkml:trace contextRef="#ctx0" brushRef="#br0" timeOffset="-3822.0068">3997-144 26,'0'0'32,"-13"-19"2,13 19-17,0 0-4,-13 47-1,26-20-3,-17 22-2,12-2-2,-10 17 0,6-6-2,-2 3-1,3-1-1,3-7 0,-4-2-1,3-8-1,-3-5-1,4-8-1,-5-4-2,-3-26-3,8 21-5,-8-21-13,23-17-10,-20-2 1,3-5 1</inkml:trace>
  <inkml:trace contextRef="#ctx0" brushRef="#br0" timeOffset="-3416.406">4026 212 3,'-21'-17'29,"21"17"-1,0 0-6,23-7-9,-1-1-6,-3 6-4,6-7 0,3 1-3,1-1-2,5-6-1,-10 7-3,10-12-2,-13 12-3,6-18 1,-27 26 0,34-36 2,-34 36 2,19-45 4,-12 22 4,-9 2 4,4-7 2,-9 9 2,3-9 1,4 28 1,-8-34-2,8 34-1,0 0 0,0 0-1,-7 34-1,1 11 0,12-3-1,-8 27 0,11-8-2,-5 14 0,9-9-2,-5 2 0,3-6-1,2-9-2,-3-4-2,7-21-3,-21 15-16,4-43-12,4 27-3,-4-27 1</inkml:trace>
  <inkml:trace contextRef="#ctx0" brushRef="#br0" timeOffset="15646.8274">5649-4 26,'0'0'30,"0"0"-8,-21 27-4,21-27-4,0 51-5,6-17-2,-6 20-2,6 1 0,-2 18-1,9-10-1,-9 8-1,5-7 0,-3 0 0,3-7-1,-3-6-1,0-12 0,3-10 0,-5-5-1,-4-24 0,7 23-2,-7-23-1,0 0-4,17-23-6,-17 23-12,-9-26-7,11 1 0</inkml:trace>
  <inkml:trace contextRef="#ctx0" brushRef="#br0" timeOffset="15896.4279">5727 373 24,'-6'-20'29,"6"20"3,0 0-19,21-8-1,-21 8-5,42-19-2,-14 12 0,6-12-2,-2 11-1,2-9-1,4 4-1,-13 4-1,1-3-1,-26 12-3,32-9-3,-32 9-6,0 0-10,0 0-6,0 0-1</inkml:trace>
  <inkml:trace contextRef="#ctx0" brushRef="#br0" timeOffset="16208.4284">5952 91 11,'-2'-32'27,"0"7"-4,-9 6-5,13-9-1,-2 28-6,-8-28-1,8 28-1,0 0-2,2 47 0,4-13-1,-6 20-1,7 5-1,-1 20 0,2-7-1,1 3-1,2-3 0,-1 1-1,3-9 0,0-11-1,-3-10 2,3-11-2,-2-5-2,-5-5 0,-6-22-1,13 21-1,-13-21-4,0 0-11,0 0-16,0 0-2,17-26 3</inkml:trace>
  <inkml:trace contextRef="#ctx0" brushRef="#br0" timeOffset="16910.4297">6272 409 41,'0'0'24,"0"0"-4,19 6-1,19-14-5,-10 18-3,19-14-2,-3 10-2,13-10-1,3 8-2,-5-6 0,-8 4-3,8-2 1,-9 3-1,-7-6-1,-3 1 0,-9 2-2,-3-8-1,-24 8-3,31-11-7,-31 11-21,0 0-1,0 0 0,-19-15 0</inkml:trace>
  <inkml:trace contextRef="#ctx0" brushRef="#br0" timeOffset="3603.6063">2987 882 13,'0'0'24,"0"0"2,-21-4-3,21 4-5,0 0-2,0 0-3,6 34-3,5-11-1,-7 20-3,9-1-2,-7 20 0,9-4 0,-6 5-3,3-5 1,-1 0-2,2-9 1,-3-5-2,-5-10 1,3-8-1,-6-3 0,-2-23 0,6 28-2,-6-28-1,0 0-1,0 0-6,15 21-19,-15-21-5,0 0-1,0 0 2</inkml:trace>
  <inkml:trace contextRef="#ctx0" brushRef="#br0" timeOffset="4274.4072">2947 1815 8,'0'0'32,"0"0"1,0 0-6,11 32-6,8-15-7,-17 23-4,19-10-2,-8 21-2,6-2-2,-4 7-2,-1-9 0,-1-1-1,-2-9-1,-3-12 0,-4 1-2,-4-26-2,9 27-3,-9-27-14,19-10-14,-19 10 0,0-24-1</inkml:trace>
  <inkml:trace contextRef="#ctx0" brushRef="#br0" timeOffset="4477.2076">3097 1983 19,'0'0'30,"0"0"2,0 0 0,53-32-24,-21 32-3,9-13-2,3 5-2,-1 2-2,1-12-2,-10 16-4,-4-13-7,-9 15-11,-21 0-6,27-17 1</inkml:trace>
  <inkml:trace contextRef="#ctx0" brushRef="#br0" timeOffset="4726.8083">3424 1693 28,'0'0'33,"-34"-21"3,34 21-8,-21 21-15,21-21-2,2 54-4,9-16-1,-3 20-2,5-3 0,0 11-2,4-2 1,-7 0-2,3-7 0,-3-3 0,1-12-1,-7-6-1,1-8 0,-5-28-3,0 32-5,0-32-22,0 0-5,6-17-2,-6 17 1</inkml:trace>
  <inkml:trace contextRef="#ctx0" brushRef="#br0" timeOffset="1591.2027">1530 762 9,'9'-19'30,"-9"19"-2,0 0-5,0 0-4,0 0-5,0 24-4,-11 10-1,11-4-2,-4 29-2,10 1-1,-8 10 0,8 1-1,1-1-1,1-6-1,-3 2 1,7-19-2,-1-5-2,-3-10 2,1-10-2,-7-3-1,-2-19-3,2 23-6,-2-23-22,0 0-2,0 0 1,4-25 0</inkml:trace>
  <inkml:trace contextRef="#ctx0" brushRef="#br0" timeOffset="2480.4043">1424 2032 28,'0'0'31,"13"-19"1,-13 19-1,36-4-26,0-7-1,0 7-4,0-3-3,9-5-6,-20 12-8,3-9-15,1-2 1,-10 3 1</inkml:trace>
  <inkml:trace contextRef="#ctx0" brushRef="#br0" timeOffset="2277.604">1280 1802 7,'0'0'30,"0"0"2,0 0-8,28-21-6,-31 42-3,3-21-4,22 43-2,-7-16-2,-9 18-2,4 2-2,-5 6 0,7-4-1,-7 0-1,1-6 0,0-3-2,1-8 0,1-8-1,-4 1 0,-4-25-1,5 24-3,-5-24-4,0 0-14,0 0-9,0 0-2,0 0 2</inkml:trace>
  <inkml:trace contextRef="#ctx0" brushRef="#br0" timeOffset="2714.4047">1751 1789 9,'-30'-25'30,"30"25"3,-25-7 0,25 7-16,-11 24-4,20-5-4,-5 21-2,9 1-2,-5 14-2,9-1 1,-6 7-2,3-1 1,-3-11-3,-5-2 2,5-9-5,-11-10 1,0-28-5,-2 47-23,2-47-4,0 0-3,0 0 2</inkml:trace>
</inkml:ink>
</file>

<file path=ppt/ink/ink8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3:05:48.64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81ED944A-F711-4F59-B3F6-6E58D15378AE}" emma:medium="tactile" emma:mode="ink">
          <msink:context xmlns:msink="http://schemas.microsoft.com/ink/2010/main" type="writingRegion" rotatedBoundingBox="1605,12826 3967,12826 3967,13624 1605,13624"/>
        </emma:interpretation>
      </emma:emma>
    </inkml:annotationXML>
    <inkml:traceGroup>
      <inkml:annotationXML>
        <emma:emma xmlns:emma="http://www.w3.org/2003/04/emma" version="1.0">
          <emma:interpretation id="{1551197B-1688-4CEB-9355-E70EC9929748}" emma:medium="tactile" emma:mode="ink">
            <msink:context xmlns:msink="http://schemas.microsoft.com/ink/2010/main" type="paragraph" rotatedBoundingBox="1605,12826 3967,12826 3967,13624 1605,13624" alignmentLevel="1"/>
          </emma:interpretation>
        </emma:emma>
      </inkml:annotationXML>
      <inkml:traceGroup>
        <inkml:annotationXML>
          <emma:emma xmlns:emma="http://www.w3.org/2003/04/emma" version="1.0">
            <emma:interpretation id="{411C7E23-37E8-4804-87AE-269A1771D32F}" emma:medium="tactile" emma:mode="ink">
              <msink:context xmlns:msink="http://schemas.microsoft.com/ink/2010/main" type="line" rotatedBoundingBox="1605,12826 3967,12826 3967,13624 1605,13624"/>
            </emma:interpretation>
          </emma:emma>
        </inkml:annotationXML>
        <inkml:traceGroup>
          <inkml:annotationXML>
            <emma:emma xmlns:emma="http://www.w3.org/2003/04/emma" version="1.0">
              <emma:interpretation id="{21484CFA-3A87-45F3-A8EA-819CD8780F84}" emma:medium="tactile" emma:mode="ink">
                <msink:context xmlns:msink="http://schemas.microsoft.com/ink/2010/main" type="inkWord" rotatedBoundingBox="1605,12826 3967,12826 3967,13624 1605,13624"/>
              </emma:interpretation>
              <emma:one-of disjunction-type="recognition" id="oneOf0">
                <emma:interpretation id="interp0" emma:lang="en-US" emma:confidence="0">
                  <emma:literal>He</emma:literal>
                </emma:interpretation>
                <emma:interpretation id="interp1" emma:lang="en-US" emma:confidence="1">
                  <emma:literal>H -C</emma:literal>
                </emma:interpretation>
                <emma:interpretation id="interp2" emma:lang="en-US" emma:confidence="0">
                  <emma:literal>He C</emma:literal>
                </emma:interpretation>
                <emma:interpretation id="interp3" emma:lang="en-US" emma:confidence="0">
                  <emma:literal>H- C</emma:literal>
                </emma:interpretation>
                <emma:interpretation id="interp4" emma:lang="en-US" emma:confidence="0">
                  <emma:literal>H-C</emma:literal>
                </emma:interpretation>
              </emma:one-of>
            </emma:emma>
          </inkml:annotationXML>
          <inkml:trace contextRef="#ctx0" brushRef="#br0">-1819 1566 23,'0'0'18,"0"-18"-3,0 18-2,-4-23-5,4 23 0,-5-22-3,5 22-1,0 0 0,-8-29 1,8 29-1,0 0 1,0 0-1,-8-25 1,8 25-2,0 0 1,0 0-1,-12 19 0,12-1-1,0 9-1,4 10 1,-2 4 0,4 8 0,0 4 0,2 7 0,1-1 0,3 1-1,-8-7 0,4-2 0,-3-8 0,-1-6-1,0-6 0,-2-2 0,-2-29 0,4 32 0,-4-32-1,0 0-2,8 21-3,-8-21-7,0 0-18,-4-19-2,4 19 1,-4-20 0</inkml:trace>
          <inkml:trace contextRef="#ctx0" brushRef="#br0" timeOffset="296.4004">-1836 1917 3,'0'0'27,"0"0"2,6-27-6,19 23-8,-6-15-3,16 11-4,-6-12-2,12 12-2,-8-5 0,8 9-2,-4 0 0,0 4-1,-6-2 0,0 4-2,-2 6 1,-3-10-2,-3 10-2,-23-8-3,33 11-5,-33-11-7,0 0-11,25-11 0,-25 11 1</inkml:trace>
          <inkml:trace contextRef="#ctx0" brushRef="#br0" timeOffset="655.2011">-1418 1529 18,'0'0'25,"0"0"-7,0 0-1,0 0-3,-20-10-5,20 10-2,2 25 0,0-1-3,-2 3 1,8 12-2,-2 2 0,2 14 0,-3-2 0,7 9 0,-8-1-2,8 1 2,-9-3-1,7-5-1,-6-7 0,2-6-1,0-8 1,-2-7-2,3-7-1,-7-19-5,0 0-12,0 0-13,0 0-1,0 0 1</inkml:trace>
          <inkml:trace contextRef="#ctx0" brushRef="#br0" timeOffset="1107.6018">-1033 1835 22,'0'0'31,"0"16"1,19-8-10,-19-8-8,51-14-3,-11-5-4,9 13-2,2-12-2,11 6-1,0-5 0,4 1-2,-2 6 0,-4-1 0,-5 5-1,-5-2 0,-7 4-2,-14-4-2,6 20-12,-35-12-16,24 0 0,-24 0 0</inkml:trace>
          <inkml:trace contextRef="#ctx0" brushRef="#br0" timeOffset="1965.6032">358 1585 23,'0'0'27,"-15"-25"-7,15 25-4,-31-14-7,31 14-2,-41 2-2,12 10-1,-6 2-2,0 15 0,-2 4 0,4 14 0,0-2 0,11 17 1,-1-9-1,15 6 1,6-9 0,10-3-1,12-10 0,11-5 0,6-9-1,9-9 0,1-10 0,2-4-2,3-4 1,-3-12-3,-1 6-2,-19-19-9,6 8-17,-13 3-2,-3-3 2</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3:06:37.73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C9EC4D29-EDDE-4D02-ABCD-40C715CC592F}" emma:medium="tactile" emma:mode="ink">
          <msink:context xmlns:msink="http://schemas.microsoft.com/ink/2010/main" type="writingRegion" rotatedBoundingBox="12930,11489 20950,11152 21118,15143 13098,15481"/>
        </emma:interpretation>
      </emma:emma>
    </inkml:annotationXML>
    <inkml:traceGroup>
      <inkml:annotationXML>
        <emma:emma xmlns:emma="http://www.w3.org/2003/04/emma" version="1.0">
          <emma:interpretation id="{A605B341-AC89-4253-9C53-4D3BF9A4E440}" emma:medium="tactile" emma:mode="ink">
            <msink:context xmlns:msink="http://schemas.microsoft.com/ink/2010/main" type="paragraph" rotatedBoundingBox="14264,11353 16471,11379 16454,12836 14246,12810" alignmentLevel="2"/>
          </emma:interpretation>
        </emma:emma>
      </inkml:annotationXML>
      <inkml:traceGroup>
        <inkml:annotationXML>
          <emma:emma xmlns:emma="http://www.w3.org/2003/04/emma" version="1.0">
            <emma:interpretation id="{0F9BC877-8225-4B59-A3B5-A2ED38B4A806}" emma:medium="tactile" emma:mode="ink">
              <msink:context xmlns:msink="http://schemas.microsoft.com/ink/2010/main" type="line" rotatedBoundingBox="14264,11353 16471,11379 16454,12836 14246,12810"/>
            </emma:interpretation>
          </emma:emma>
        </inkml:annotationXML>
        <inkml:traceGroup>
          <inkml:annotationXML>
            <emma:emma xmlns:emma="http://www.w3.org/2003/04/emma" version="1.0">
              <emma:interpretation id="{05CAFA4A-1F50-4BE1-B2AF-644E2001D689}" emma:medium="tactile" emma:mode="ink">
                <msink:context xmlns:msink="http://schemas.microsoft.com/ink/2010/main" type="inkWord" rotatedBoundingBox="14263,11411 14696,11416 14681,12679 14248,12674"/>
              </emma:interpretation>
              <emma:one-of disjunction-type="recognition" id="oneOf0">
                <emma:interpretation id="interp0" emma:lang="en-US" emma:confidence="0">
                  <emma:literal>it</emma:literal>
                </emma:interpretation>
                <emma:interpretation id="interp1" emma:lang="en-US" emma:confidence="0">
                  <emma:literal>"It</emma:literal>
                </emma:interpretation>
                <emma:interpretation id="interp2" emma:lang="en-US" emma:confidence="0">
                  <emma:literal>it,</emma:literal>
                </emma:interpretation>
                <emma:interpretation id="interp3" emma:lang="en-US" emma:confidence="0">
                  <emma:literal>It,</emma:literal>
                </emma:interpretation>
                <emma:interpretation id="interp4" emma:lang="en-US" emma:confidence="0">
                  <emma:literal>"t</emma:literal>
                </emma:interpretation>
              </emma:one-of>
            </emma:emma>
          </inkml:annotationXML>
          <inkml:trace contextRef="#ctx0" brushRef="#br0">368-1490 15,'0'0'23,"11"-20"-2,-11 20-2,0 0-2,0 0-2,0 0-3,-4 33-1,-15-19-4,13 21-1,-11 0-2,9 10 0,-6 2-2,8 6 0,-3-6-1,9 1 0,0-1 0,4-8 0,3-7-1,-1-5 1,2-4-1,-8-23 0,10 30-1,-10-30-1,6 19-4,-6-19-9,0 0-16,0 0-3,-8 22 2,8-22-2</inkml:trace>
          <inkml:trace contextRef="#ctx0" brushRef="#br0" timeOffset="-624.001">-31-1391 16,'0'0'18,"0"0"-2,0 0-1,0 0-1,12-21 0,-12 21-4,0 0-2,0-22-2,0 22-1,0 0-1,0 0 0,0-23-1,0 23-1,0 0 1,0 0 0,0 0-1,0 0 1,-8 25-1,8-25 0,-2 35 0,0-11 0,-2 1-1,4 10 1,-2 10-1,0-4 0,2 2 0,0 2-1,2-6 0,4-2 1,-4-6-1,4-5 0,-4-7 0,-2-19 0,8 30 0,-8-30 1,0 0-1,0 0-1,0 0-2,0 0-2,0 0-6,0 0-12,17-24-9,-17 24-2,6-27 2</inkml:trace>
          <inkml:trace contextRef="#ctx0" brushRef="#br0" timeOffset="-374.4006">35-1151 25,'0'0'28,"0"0"0,0 0-8,0-23-6,0 23-4,24-2-4,-1-4 0,-2-6-2,3 1-1,3-3-1,6 2 0,-2-1-2,-2-1-1,2 4 0,-4 2-2,-1 8-3,-26 0-5,44-13-12,-44 13-8,20-8 1,-20 8-1</inkml:trace>
          <inkml:trace contextRef="#ctx0" brushRef="#br0" timeOffset="514.8009">148-579 17,'0'0'27,"8"-27"-2,-8 27-4,0 0-6,4-27-3,-4 27-3,0 0 0,0 0-2,2 19-3,-2-19 0,0 33-1,7-11 0,-7 5-1,2 3 0,-2 1-2,0 4 1,0-2-1,0-4 1,0-3-2,-2-3 1,2 1-1,0-24-2,2 35-3,-2-35-14,0 0-12,-9 17-2,9-17 2,0 0 0</inkml:trace>
        </inkml:traceGroup>
        <inkml:traceGroup>
          <inkml:annotationXML>
            <emma:emma xmlns:emma="http://www.w3.org/2003/04/emma" version="1.0">
              <emma:interpretation id="{E96BA596-BB6D-4C9D-B8CD-E9DE0AAA4865}" emma:medium="tactile" emma:mode="ink">
                <msink:context xmlns:msink="http://schemas.microsoft.com/ink/2010/main" type="inkWord" rotatedBoundingBox="15977,11373 16471,11379 16454,12836 15960,12830"/>
              </emma:interpretation>
              <emma:one-of disjunction-type="recognition" id="oneOf1">
                <emma:interpretation id="interp5" emma:lang="en-US" emma:confidence="0">
                  <emma:literal>it</emma:literal>
                </emma:interpretation>
                <emma:interpretation id="interp6" emma:lang="en-US" emma:confidence="0">
                  <emma:literal>it,</emma:literal>
                </emma:interpretation>
                <emma:interpretation id="interp7" emma:lang="en-US" emma:confidence="0">
                  <emma:literal>its</emma:literal>
                </emma:interpretation>
                <emma:interpretation id="interp8" emma:lang="en-US" emma:confidence="0">
                  <emma:literal>"I</emma:literal>
                </emma:interpretation>
                <emma:interpretation id="interp9" emma:lang="en-US" emma:confidence="0">
                  <emma:literal>It,</emma:literal>
                </emma:interpretation>
              </emma:one-of>
            </emma:emma>
          </inkml:annotationXML>
          <inkml:trace contextRef="#ctx0" brushRef="#br0" timeOffset="1341.6022">1723-1430 11,'0'0'24,"0"0"-2,0 0-3,0 0-3,0 0-3,-22 24-2,28 7 0,-20 0-2,14 16-2,-11-10-2,9 8 0,-2-2-3,2 2-1,2-10 0,0-2-1,2-6 0,-2-27 0,6 22-1,-6-22 0,0 0-1,0 0-1,0 0-3,0 0-4,25-10-7,-25 10-10,0 0-5,0-27 1</inkml:trace>
          <inkml:trace contextRef="#ctx0" brushRef="#br0" timeOffset="1560.0028">1732-1158 42,'20'-20'29,"-20"20"-5,21-6-4,8 16-5,-29-10-5,47-4-2,-20-2-3,8 8-1,-2-14-2,6 5 0,-8-5-2,0-4-1,0 3-3,-11-9-4,9 14-14,-10-15-10,-19 23-2,26-37 2</inkml:trace>
          <inkml:trace contextRef="#ctx0" brushRef="#br0" timeOffset="2667.6047">1798-692 19,'0'0'26,"16"-21"2,-16 21-10,0 0-3,0 0-4,0 0-2,0 0-1,2 37 0,-10-16-2,8 16-2,-10-3 0,10 18-1,-7-11 0,14 12-1,-14-8-1,5 2-1,2 0 1,0-10-1,2-2 0,0-2 0,3-6 0,-10-3 1,5-3-2,0-21 2,0 28-4,0-28-3,0 0-25,0 0-1,0 0-2,0 0 1</inkml:trace>
          <inkml:trace contextRef="#ctx0" brushRef="#br0" timeOffset="1934.4034">2154-1537 36,'0'0'23,"0"0"-3,0 0-2,0 0-3,-23-10-5,23 10-2,0 0-2,-18 35-2,18-35 0,-19 41 0,9-12-2,4 9 1,-5 1-1,5 9-1,-2 1 0,2-2 0,2-2 0,0 4-1,-1-6 0,5-6 0,-4-6-1,2-9 0,8 3-4,-6-25-11,-10 19-16,10-19-1,0 0 2,0 0-2</inkml:trace>
        </inkml:traceGroup>
      </inkml:traceGroup>
    </inkml:traceGroup>
    <inkml:traceGroup>
      <inkml:annotationXML>
        <emma:emma xmlns:emma="http://www.w3.org/2003/04/emma" version="1.0">
          <emma:interpretation id="{B6F544ED-1B08-4667-A9BA-68F367B60D8F}" emma:medium="tactile" emma:mode="ink">
            <msink:context xmlns:msink="http://schemas.microsoft.com/ink/2010/main" type="paragraph" rotatedBoundingBox="12993,12987 21013,12650 21051,13544 13030,13882" alignmentLevel="1"/>
          </emma:interpretation>
        </emma:emma>
      </inkml:annotationXML>
      <inkml:traceGroup>
        <inkml:annotationXML>
          <emma:emma xmlns:emma="http://www.w3.org/2003/04/emma" version="1.0">
            <emma:interpretation id="{F2A8A298-C05A-4030-807F-F57B81875C37}" emma:medium="tactile" emma:mode="ink">
              <msink:context xmlns:msink="http://schemas.microsoft.com/ink/2010/main" type="line" rotatedBoundingBox="12993,12987 21013,12650 21051,13544 13030,13882"/>
            </emma:interpretation>
          </emma:emma>
        </inkml:annotationXML>
        <inkml:traceGroup>
          <inkml:annotationXML>
            <emma:emma xmlns:emma="http://www.w3.org/2003/04/emma" version="1.0">
              <emma:interpretation id="{ECF47420-E596-440A-B80D-7ED5A4397ED9}" emma:medium="tactile" emma:mode="ink">
                <msink:context xmlns:msink="http://schemas.microsoft.com/ink/2010/main" type="inkWord" rotatedBoundingBox="12993,12987 21013,12650 21051,13544 13030,13882"/>
              </emma:interpretation>
              <emma:one-of disjunction-type="recognition" id="oneOf2">
                <emma:interpretation id="interp10" emma:lang="en-US" emma:confidence="0">
                  <emma:literal>It-CCC-CFC-HI</emma:literal>
                </emma:interpretation>
                <emma:interpretation id="interp11" emma:lang="en-US" emma:confidence="0">
                  <emma:literal>It-cc-CFC-HI</emma:literal>
                </emma:interpretation>
                <emma:interpretation id="interp12" emma:lang="en-US" emma:confidence="0">
                  <emma:literal>It-etc-CFC-HI</emma:literal>
                </emma:interpretation>
                <emma:interpretation id="interp13" emma:lang="en-US" emma:confidence="0">
                  <emma:literal>it-cc-CFC-HI</emma:literal>
                </emma:interpretation>
                <emma:interpretation id="interp14" emma:lang="en-US" emma:confidence="0">
                  <emma:literal>it-CCC-CFC-HI</emma:literal>
                </emma:interpretation>
              </emma:one-of>
            </emma:emma>
          </inkml:annotationXML>
          <inkml:trace contextRef="#ctx0" brushRef="#br0" timeOffset="-11060.4194">342 258 11,'-5'-31'29,"5"31"1,-6-27 2,-8 1-14,14 26-5,-10-42-4,10 42-4,-17-45-1,17 45-1,-27-43-1,27 43 0,-35-31-1,15 23 0,-1 2-1,-2 8 0,3 10 1,-3 5-2,5 11 2,-5 5-1,5 8-1,-1 9 1,3 5 0,5 3 1,3 3-1,2 3 0,6-2 1,12-5-1,1-5 0,5-7 0,7-6-1,4-2 0,-1-17 1,5-1 0,2-7 0,-2-8 0,2-6 0,-2-2-1,0-2 1,0-14-3,2 13-2,-18-19-14,16 13-14,-9-7-1,3 10 3,-8-9-2</inkml:trace>
          <inkml:trace contextRef="#ctx0" brushRef="#br0" timeOffset="-10701.6188">756 447 55,'0'0'32,"22"6"0,-22-6-12,41 6-11,-20-8-3,14 4-2,-2-8-1,8 2-2,-2-4 0,0-3-1,11 3-1,-7-6-2,0 4-3,-12-7-12,6 9-13,-8 4-2,-4 2 2,-7 0-1</inkml:trace>
          <inkml:trace contextRef="#ctx0" brushRef="#br0" timeOffset="-9937.2174">1960 139 23,'0'0'27,"-22"-35"2,3 10-8,19 25-5,-41-35-6,41 35-3,-43-16-1,22 14-3,-12-1 0,8 16-1,1 1-1,-1 15 1,-2 0 0,2 10 1,1 10-2,7 7 2,1 5-1,10 7 0,4-4-1,10-3 0,8-3-1,7 0 0,4-13 0,6-4 0,2-14-1,6-7 1,2-8 0,4-10 0,-3 1-1,-7-18 0,10 5-3,-12-15-5,15 5-18,-17-7-7,0 6 2,-7-1-2</inkml:trace>
          <inkml:trace contextRef="#ctx0" brushRef="#br0" timeOffset="-9625.2169">2446 404 44,'0'0'32,"33"-6"0,-8 10-5,-2-19-17,18 15 0,-8-12-4,12 6-2,-4-5-1,2 5 0,-1 2-2,-1-2-1,-2-4-2,-6 2-3,6 8-7,-16-9-20,4 5-1,-7-4-1,1 0 2</inkml:trace>
          <inkml:trace contextRef="#ctx0" brushRef="#br0" timeOffset="17487.6305">-1296 292 33,'0'0'26,"2"-23"-5,-2 23-2,0 0-5,0 0-5,0 0-2,0 0-3,0 0 0,0 0-1,0 0-2,0 0 1,3-18 0,-3 18-1,0 0 0,0 0 1,0 0-1,0 0 0,18-2 0,-18 2 0,0 0 0,8 18 0,-8-18-1,4 31 1,1-6 0,-3 5-1,0 5 1,2 4 0,0 6-1,2-4-1,0 4 1,-4-6-1,2-8 0,1-2 0,1-7 0,-6-22-1,6 31 2,-6-31 0,0 0 0,0 0-1,8 23 1,-8-23-1,0 0 0,-6 18-1,6-18 0,0 0-3,0 27-5,0-27-21,0 0-2,0 0 1,2-25 0</inkml:trace>
          <inkml:trace contextRef="#ctx0" brushRef="#br0" timeOffset="18080.4318">-954 189 8,'0'0'24,"0"0"1,0 0-10,0 0-2,-10-18-3,10 18-2,0 0-1,0 0 0,0 0 0,4 31-2,-8-13 1,8 11-1,-4 2-2,6 12 0,-4-2-1,4 8 0,3 4-1,-1-4-2,0-6 1,2 2-1,-3-4 1,1-6-1,-6-2 1,0-10-2,2-7 2,-4-16 0,0 35 0,0-35-1,-6 18 0,6-18-1,0 19-1,0-19 0,0 0-3,0 0-1,0 0-9,0 0-15,0 0 1,0 0 0</inkml:trace>
          <inkml:trace contextRef="#ctx0" brushRef="#br0" timeOffset="18610.8327">-1158 624 38,'0'0'32,"0"0"-8,0 0-6,0 0-5,0 0-5,0 0-3,0 0-1,0 0-2,0 0-2,0 0 1,0 0-1,0 0 1,0 0 1,0 0-1,0 0 0,0 0 0,0 0 0,0 0 0,0 0 0,0 0-1,0 0 0,0 0 2,13-19-1,-13 19 0,18-4 0,-18 4 0,39 0-1,-14-4 0,4 4 1,2 2-1,4-4 0,-4-4 0,4 2-1,-11-8-1,9 16-12,-12-12-19,2 6 0,-23 2 0,31-17 0</inkml:trace>
          <inkml:trace contextRef="#ctx0" brushRef="#br0" timeOffset="19250.4338">-527 485 34,'0'0'31,"-21"16"0,21-16-10,0 0-7,0 0-3,0 0-5,0 0-2,0 0-1,0 0-1,0 0-1,0 0 0,-19 16 0,19-16-1,0 0 1,0 0 0,21 6 1,-21-6 0,35-2 0,-8 4 1,2-6-1,4 4-1,0-2 1,-1-2-1,-1-2-1,-2 6 0,-6-2 0,-1 2 0,-22 0 0,25 0-1,-25 0-3,0 0-11,0 0-17,0 0-3,0 0 0,11-29 0</inkml:trace>
          <inkml:trace contextRef="#ctx0" brushRef="#br0" timeOffset="-8954.4157">3715-20 22,'0'0'26,"-39"-12"1,12 4-8,6 12-5,-16-2-4,11 14-3,-12 1-1,6 18-1,-10 8 0,9 6 0,-2 3-1,4 13 0,3 7 0,7 4-2,7-8 0,12-4 0,6-9-1,12-1-1,7-13 0,6-2 0,8-23-1,0-1 2,4-7-1,2-4 0,-2-6 0,-4-4-2,3-2 1,-5-13-4,12 11-4,-20-25-18,8 12-4,-2-3-2,0-1 2</inkml:trace>
          <inkml:trace contextRef="#ctx0" brushRef="#br0" timeOffset="-8658.0152">3960 389 40,'0'0'32,"35"4"-1,-10-10 0,1-12-22,20 10-1,-1-11-4,4 3-2,1-1-1,-5-1-3,5 7-3,-13-9-6,8 16-12,-16-7-8,-2 3-1,-5 0 1</inkml:trace>
          <inkml:trace contextRef="#ctx0" brushRef="#br0" timeOffset="-7971.614">5082 21 17,'0'0'27,"-18"-12"1,18 12 1,-23-14-14,-4-5-5,27 19-3,-41-14-2,23 16-1,-13-2 0,4 14-1,-6 11 0,4 14-1,-10 2 1,4 15 0,2 5 0,8 7 0,5-4 1,12 6-1,8-13-2,14 1 0,9-3 0,10-18-1,4-4 0,6-8 0,2-13 0,3-8-1,5-14 2,-1-7-1,5-5-1,-5-11-1,3 6-5,-18-16-18,5 10-7,-9 0-2,-13 17 1</inkml:trace>
          <inkml:trace contextRef="#ctx0" brushRef="#br0" timeOffset="-3338.4059">4065 93 11,'0'0'11,"-19"4"-1,19-4 1,0 0-1,0 0 1,0 0-1,-14 21-1,14-21 0,0 0-3,0 0-2,0 0 0,-19-2-1,19 2 0,0 0-1,0 0 0,0 0 0,0 0 1,-22 4 0,22-4-1,0 0 1,0 0 0,0 0 0,0 0 0,0 0 0,0 0-1,0 0 1,0 0 0,0 0-1,27-2 0,-27 2 0,39-19-1,-12 5 1,3-1-2,7-9 1,-4 7-1,4 1 0,-4 2 1,0 1-1,-6 9-1,0 0 1,-6 4 0,-21 0 0,32 0 0,-32 0 0,21-2 0,-21 2 0,19-2 0,-19 2 0,0 0 0,26-10-1,-26 10 0,0 0-1,0 0 0,23-8-2,-23 8-1,0 0-5,0 0-14,0 0-8,0 0 3,0 0-1</inkml:trace>
          <inkml:trace contextRef="#ctx0" brushRef="#br0" timeOffset="7207.2127">5521 220 38,'0'0'29,"0"0"-4,0 0-5,0 0-4,0 0-4,23 2-2,-23-2-3,43-2-2,-16-4 0,14 2-1,0-6-1,10 8-2,1-11 0,2 7-1,-5-2 1,0-2-1,-1 1 0,-5-1 0,-4 8 0,-6-6-1,-4 4 1,-9 0-1,1 4-1,-21 0-3,27 0-5,-27 0-19,0 0-4,0 0-1,-4-25 2</inkml:trace>
          <inkml:trace contextRef="#ctx0" brushRef="#br0" timeOffset="7722.0136">6378-100 29,'0'0'28,"-13"27"3,9-2-9,-8-5-6,18 19-5,-14-4-4,10 12-2,-4-2-2,4 8 1,-2-8-2,6 3 1,-4-9-1,2-7-1,0-7 0,2 0 0,-6-25 0,7 26-1,-7-26-1,0 0-1,0 0 0,0 0-1,0 0-3,0 0-3,0 0-7,2-37-8,-2 37-7,-2-39 0,-2 19 1</inkml:trace>
          <inkml:trace contextRef="#ctx0" brushRef="#br0" timeOffset="7940.414">6365 255 38,'0'0'30,"0"0"1,0 0-7,0 0-10,0 0-6,15-33-4,3 25-1,7-4-2,8-1 0,-4 1 0,4 4-1,-2 2 0,-3 0 0,3 6-1,-8-3-2,-2 3-1,-21 0-6,33-6-14,-33 6-8,24-18 2,-24 18-1</inkml:trace>
          <inkml:trace contextRef="#ctx0" brushRef="#br0" timeOffset="8346.0147">6720-149 10,'0'0'27,"0"0"0,0 0-3,0 0-7,0 0-3,0 0-4,-19 14-2,19-14-1,-6 27-1,10-2-1,-10 3 0,8 7-2,-4 6 0,4 10 1,-2-1-3,6 5 0,-6-4 0,0 3 0,2-7-1,2-4 0,-4-12 0,2-1 0,6 3-1,-10-10 0,7-5-1,-5-18-5,14 33-14,-14-33-13,0 27 1,0-27-1,0 0 1</inkml:trace>
        </inkml:traceGroup>
      </inkml:traceGroup>
    </inkml:traceGroup>
    <inkml:traceGroup>
      <inkml:annotationXML>
        <emma:emma xmlns:emma="http://www.w3.org/2003/04/emma" version="1.0">
          <emma:interpretation id="{0849758C-531B-4E04-8376-4C762EC64EA7}" emma:medium="tactile" emma:mode="ink">
            <msink:context xmlns:msink="http://schemas.microsoft.com/ink/2010/main" type="paragraph" rotatedBoundingBox="14299,13989 19556,13732 19626,15172 14370,15430" alignmentLevel="2"/>
          </emma:interpretation>
        </emma:emma>
      </inkml:annotationXML>
      <inkml:traceGroup>
        <inkml:annotationXML>
          <emma:emma xmlns:emma="http://www.w3.org/2003/04/emma" version="1.0">
            <emma:interpretation id="{9FB24665-161D-4BFC-86E3-B0868570F846}" emma:medium="tactile" emma:mode="ink">
              <msink:context xmlns:msink="http://schemas.microsoft.com/ink/2010/main" type="inkBullet" rotatedBoundingBox="14299,13989 14705,13969 14776,15410 14370,15430"/>
            </emma:interpretation>
            <emma:one-of disjunction-type="recognition" id="oneOf3">
              <emma:interpretation id="interp15" emma:lang="en-US" emma:confidence="0">
                <emma:literal>It</emma:literal>
              </emma:interpretation>
              <emma:interpretation id="interp16" emma:lang="en-US" emma:confidence="0">
                <emma:literal>it</emma:literal>
              </emma:interpretation>
              <emma:interpretation id="interp17" emma:lang="en-US" emma:confidence="0">
                <emma:literal>it,</emma:literal>
              </emma:interpretation>
              <emma:interpretation id="interp18" emma:lang="en-US" emma:confidence="0">
                <emma:literal>'It</emma:literal>
              </emma:interpretation>
              <emma:interpretation id="interp19" emma:lang="en-US" emma:confidence="0">
                <emma:literal>"it</emma:literal>
              </emma:interpretation>
            </emma:one-of>
          </emma:emma>
        </inkml:annotationXML>
        <inkml:trace contextRef="#ctx0" brushRef="#br0" timeOffset="21278.4374">62 1805 3,'0'0'25,"0"0"-2,0 0-4,0 0 0,0 0-4,0 0-2,-17 33-2,25-1-4,-16-1-1,14 14-3,-8 0 0,4 2-1,-2 5-1,2-7-1,0-6 0,2-4 1,1-7-1,-1-3 0,0-3 0,0 1 0,-4-23 0,6 27 0,-6-27 0,2 22 0,-2-22 0,0 0-1,0 0-1,0 0 0,-6 25-1,6-25-4,0 0-11,4-21-12,-4 21-3,10-28 3</inkml:trace>
        <inkml:trace contextRef="#ctx0" brushRef="#br0" timeOffset="21528.0378">121 2170 15,'0'0'29,"0"0"-1,31-11-8,-4 9-6,-27 2-3,49-18-6,-24 8-1,2 4-2,-5-1-1,-3 3-1,-3 2-1,-16 2-1,31 2-3,-31-2-4,25-4-12,-25 4-8,21-10-1,-21 10 2</inkml:trace>
        <inkml:trace contextRef="#ctx0" brushRef="#br0" timeOffset="20186.4355">278 1073 33,'0'0'21,"0"0"-2,-4-23 0,4 23-4,0 0-3,0 0-4,0 0-1,-2 29-2,2-29-1,8 27-1,-6-7 0,10 7-1,-1-5-1,-1 13 1,-4-4 0,2 6-1,0-2 0,-5-4 1,1-3-2,-4-1 1,-4 0 0,1-7 0,3-20-1,-2 35 0,2-35 0,-4 22 0,4-22-1,0 0 1,6 19-1,-6-19-1,0 0-4,0 0-18,0 0-8,0 0-2,0 0 1</inkml:trace>
        <inkml:trace contextRef="#ctx0" brushRef="#br0" timeOffset="22074.0388">440 1784 18,'0'0'20,"0"0"-2,0 0 0,0 0-1,0 0-3,0 0-1,0 0-4,0 0-3,5 37-1,-10-12-2,10 8-2,-10 6 1,10 10-1,-3-2-1,-2 6 0,0-4 1,4 3-1,-2-9 1,0-4 0,-2-2 0,2-7 0,-2-1 0,0-6 0,0 5 0,4-5 0,-4-3-1,0-20 1,2 27-1,-2-27 0,0 18 0,0-18 0,0 0-1,0 0 0,0 0-2,0 0-8,0 0-21,-10-18-1,10 18 0,-6-33 1</inkml:trace>
      </inkml:traceGroup>
      <inkml:traceGroup>
        <inkml:annotationXML>
          <emma:emma xmlns:emma="http://www.w3.org/2003/04/emma" version="1.0">
            <emma:interpretation id="{6183EE00-FCEE-4A37-9609-CCF6CD45B58F}" emma:medium="tactile" emma:mode="ink">
              <msink:context xmlns:msink="http://schemas.microsoft.com/ink/2010/main" type="line" rotatedBoundingBox="15917,13952 19558,13774 19621,15066 15980,15245"/>
            </emma:interpretation>
          </emma:emma>
        </inkml:annotationXML>
        <inkml:traceGroup>
          <inkml:annotationXML>
            <emma:emma xmlns:emma="http://www.w3.org/2003/04/emma" version="1.0">
              <emma:interpretation id="{985836F7-5189-43F6-87E2-AA0013E736A4}" emma:medium="tactile" emma:mode="ink">
                <msink:context xmlns:msink="http://schemas.microsoft.com/ink/2010/main" type="inkWord" rotatedBoundingBox="15917,13952 16379,13930 16442,15222 15980,15245"/>
              </emma:interpretation>
              <emma:one-of disjunction-type="recognition" id="oneOf4">
                <emma:interpretation id="interp20" emma:lang="en-US" emma:confidence="0">
                  <emma:literal>It</emma:literal>
                </emma:interpretation>
                <emma:interpretation id="interp21" emma:lang="en-US" emma:confidence="0">
                  <emma:literal>it</emma:literal>
                </emma:interpretation>
                <emma:interpretation id="interp22" emma:lang="en-US" emma:confidence="0">
                  <emma:literal>if</emma:literal>
                </emma:interpretation>
                <emma:interpretation id="interp23" emma:lang="en-US" emma:confidence="0">
                  <emma:literal>is</emma:literal>
                </emma:interpretation>
                <emma:interpretation id="interp24" emma:lang="en-US" emma:confidence="0">
                  <emma:literal>it,</emma:literal>
                </emma:interpretation>
              </emma:one-of>
            </emma:emma>
          </inkml:annotationXML>
          <inkml:trace contextRef="#ctx0" brushRef="#br0" timeOffset="15147.6266">1655 1776 20,'0'0'29,"0"0"-2,0 0-5,0 0-8,0 0-3,9 27-3,-3-3-2,-6-5-3,4 9 0,2 5-2,0 6-1,-1 0 1,3-4-2,-2 4 1,-2-4 0,0 2 0,-2-4-1,0-3 2,-4-7 0,2-5-1,-2 1 0,2-19-1,-2 24 0,2-24 0,0 0-2,0 0-3,0 0-8,0 0-15,0 0-2,17-28 1,-17 28 1</inkml:trace>
          <inkml:trace contextRef="#ctx0" brushRef="#br0" timeOffset="15397.2271">1756 2010 8,'0'0'28,"0"0"2,0 0 1,23-15-16,6 11-2,-4-16-4,12 14-1,-9-15-4,8 13 0,-10-6-2,5 12-1,-6-3-1,-7 1-3,5 6-3,-23-2-5,27-4-12,-27 4-9,16-6 2,-16 6-1</inkml:trace>
          <inkml:trace contextRef="#ctx0" brushRef="#br0" timeOffset="14383.2253">1841 1061 10,'10'-27'24,"-10"27"0,0 0-7,0 0-2,0 0-6,0 0-1,0 0-1,-10-18-1,10 18-1,0 0 0,-8 24 0,8-24-1,-9 29 0,5-11-1,4 13 0,-4-2-1,4 4-1,0-1 0,4 3 1,0 0-2,0 0 1,1-6-1,1-1 0,-4-1 0,0-5 0,4-1 0,-6-21-1,2 25 0,-2-25-3,12 18-11,-12-18-16,0 0-1,0 0 0,0 0 1</inkml:trace>
          <inkml:trace contextRef="#ctx0" brushRef="#br0" timeOffset="16036.8282">2117 1760 25,'0'0'27,"-6"-19"0,6 19-8,0 0-5,0 0-6,0 0-3,-19-8-1,19 8-2,0 0 1,0 0-1,0 0 0,0 0 1,0 0-1,0 0 1,0 0-1,0 0 0,-8 18-1,8-18 0,-2 19-1,2-19 1,-6 22-1,6-22 1,-7 27-1,7-27 1,-4 21-1,4-21 1,0 0 0,-4 20 0,4-20 0,0 0 0,0 0 0,0 21-1,0-21 1,4 32-1,-2-7 1,-2 2-3,0 5 3,2 5-2,0 4 1,1-6-1,-1 6 2,2-12-3,0-4 2,0-5 0,-4-20 1,8 33-1,-8-33 0,0 0 0,0 0 0,8 22-1,-8-22 1,0 0 0,0 0-1,0 0 1,0 0-1,-12 19 0,12-19 0,0 0-4,0 0-18,0 0-9,0 0 0,0 0 0</inkml:trace>
        </inkml:traceGroup>
        <inkml:traceGroup>
          <inkml:annotationXML>
            <emma:emma xmlns:emma="http://www.w3.org/2003/04/emma" version="1.0">
              <emma:interpretation id="{A6E3964E-A27D-4458-B3F3-D2BD6470D0CC}" emma:medium="tactile" emma:mode="ink">
                <msink:context xmlns:msink="http://schemas.microsoft.com/ink/2010/main" type="inkWord" rotatedBoundingBox="17590,13989 17980,13970 18036,15111 17646,15130"/>
              </emma:interpretation>
              <emma:one-of disjunction-type="recognition" id="oneOf5">
                <emma:interpretation id="interp25" emma:lang="en-US" emma:confidence="0">
                  <emma:literal>It</emma:literal>
                </emma:interpretation>
                <emma:interpretation id="interp26" emma:lang="en-US" emma:confidence="0">
                  <emma:literal>it</emma:literal>
                </emma:interpretation>
                <emma:interpretation id="interp27" emma:lang="en-US" emma:confidence="0">
                  <emma:literal>it!</emma:literal>
                </emma:interpretation>
                <emma:interpretation id="interp28" emma:lang="en-US" emma:confidence="0">
                  <emma:literal>it,</emma:literal>
                </emma:interpretation>
                <emma:interpretation id="interp29" emma:lang="en-US" emma:confidence="0">
                  <emma:literal>IH</emma:literal>
                </emma:interpretation>
              </emma:one-of>
            </emma:emma>
          </inkml:annotationXML>
          <inkml:trace contextRef="#ctx0" brushRef="#br0" timeOffset="10062.0177">3334 1661 32,'0'0'26,"0"0"-2,0 0-6,0 0-7,0 0-3,14 33-1,-20-14-1,8 13-1,-4-5 0,2 12-1,-2-8-1,4 6 0,-4-3-2,2 7-1,2-6 2,-2 4-3,0-6 1,0-4-1,6-3 0,-4-3 0,0-3 0,-2-20 1,0 0-3,0 0-1,13 21-5,-13-21-8,2-21-12,-2 21-2,2-20 0</inkml:trace>
          <inkml:trace contextRef="#ctx0" brushRef="#br0" timeOffset="10327.2182">3410 1993 39,'23'-10'30,"-23"10"-4,37-16-5,-29-5-7,27 17-3,-14-10-5,5 6-2,-1-3-1,0 7-2,-7 0 0,1-2-1,-19 6-1,31-6 0,-31 6-2,18-8-3,-18 8-7,0 0-9,23-13-10,-23 13 1,0 0 1</inkml:trace>
          <inkml:trace contextRef="#ctx0" brushRef="#br0" timeOffset="10748.4188">3711 1647 18,'0'0'28,"0"0"0,0 0-4,0 0-6,0 0-6,0 0-4,-21 18-2,21-18-2,4 31-1,-2-8-1,-2 3 0,7 9 0,-7 4 0,2-2-1,0 12 1,2 0-1,-4-6 1,0 3-2,0-7 1,2-9-1,-2 1 0,0-6 0,0-25-1,6 18 0,-6-18-2,0 0-2,0 0-5,0 0-17,0 0-5,0 0-1,0 0 1</inkml:trace>
          <inkml:trace contextRef="#ctx0" brushRef="#br0" timeOffset="9422.4165">3577 1050 2,'0'0'23,"0"0"0,0 0-5,0 0-5,0 0 0,0 0-5,0 0-1,0 0-1,0 0-1,0 0 0,0 0-1,0 0 1,0 0-1,0 0 1,0 0-1,0 0-1,0 0 0,-4 21-1,4-21 0,-2 22 0,2-22-1,-2 29 0,-2-10 0,4 3 0,0 5 0,4-1 0,-2 7 0,-2 8-1,0-2 0,2 4 1,-2-6-1,0 4 0,0-8 0,-2-4 0,2-7 0,0-22-2,2 29-3,-2-29-13,0 0-13,0 0-2,0 0 1,-13-25 0</inkml:trace>
        </inkml:traceGroup>
        <inkml:traceGroup>
          <inkml:annotationXML>
            <emma:emma xmlns:emma="http://www.w3.org/2003/04/emma" version="1.0">
              <emma:interpretation id="{4C7A6396-4BB8-4BB8-B4F4-E80ABCE7D2E6}" emma:medium="tactile" emma:mode="ink">
                <msink:context xmlns:msink="http://schemas.microsoft.com/ink/2010/main" type="inkWord" rotatedBoundingBox="19131,13818 19559,13797 19619,15026 19191,15046"/>
              </emma:interpretation>
              <emma:one-of disjunction-type="recognition" id="oneOf6">
                <emma:interpretation id="interp30" emma:lang="en-US" emma:confidence="0">
                  <emma:literal>It</emma:literal>
                </emma:interpretation>
                <emma:interpretation id="interp31" emma:lang="en-US" emma:confidence="0">
                  <emma:literal>it</emma:literal>
                </emma:interpretation>
                <emma:interpretation id="interp32" emma:lang="en-US" emma:confidence="0">
                  <emma:literal>it,</emma:literal>
                </emma:interpretation>
                <emma:interpretation id="interp33" emma:lang="en-US" emma:confidence="0">
                  <emma:literal>its</emma:literal>
                </emma:interpretation>
                <emma:interpretation id="interp34" emma:lang="en-US" emma:confidence="0">
                  <emma:literal>It,</emma:literal>
                </emma:interpretation>
              </emma:one-of>
            </emma:emma>
          </inkml:annotationXML>
          <inkml:trace contextRef="#ctx0" brushRef="#br0" timeOffset="12417.6218">4878 1702 14,'-2'-22'18,"2"22"-1,0 0 0,0 0-2,0 0-1,0 0-3,0 0-2,-6-21-1,6 21-3,0 0-1,0 0 1,0 0-2,0 0 0,0 0 0,0 0-1,8 23 0,1-3 1,-9-3-2,2 9 0,-2 9 1,4 2-1,-4-4-1,4 2 1,-4 6-1,0-6 0,4 1 1,-4-5-2,2-6 2,0-3-2,0-1 2,-2-21-3,6 24 2,-6-24-1,0 0 1,0 0-1,0 0-1,0 0 0,0 0-1,0 0-4,0 0-10,17-20-14,-17 20-1,4-35 2,0 11 0</inkml:trace>
          <inkml:trace contextRef="#ctx0" brushRef="#br0" timeOffset="12698.4223">4930 1874 6,'0'0'27,"0"0"1,0 0 3,0 0-13,21-16-3,5 12-4,-9-17-3,12 15-2,-1-14 0,9 10-2,-4-5-2,0 5 0,-4 2-2,2 2 1,-4 2-2,-2 1-1,-25 3 0,22 5-4,-22-5-9,17 22-17,-17-22 0,0 0 0,0 19 2</inkml:trace>
          <inkml:trace contextRef="#ctx0" brushRef="#br0" timeOffset="11606.4204">4998 884 18,'0'0'27,"0"0"1,0 0-5,0 0-6,0 0-6,0 0-3,0 0-2,0 0-1,16 35 0,-20-12-1,6 12 0,-4 6 0,2 12-1,-4-2-2,8 0 1,-8 1 0,8-7-2,-4-2 2,2-10-2,-2-7-2,2-3 2,-2-23 0,7 24 0,-7-24-2,0 0-2,8 27-1,-8-27-4,6 21-8,-6-21-15,-6 20 0,6-20-1,-6 23 3</inkml:trace>
          <inkml:trace contextRef="#ctx0" brushRef="#br0" timeOffset="13182.0232">5290 1598 17,'0'0'23,"0"0"-1,0 0-4,0 0-2,0 0-4,0 0-2,0 0-1,0 0-2,0 0-2,-2 24 0,2-24 0,-6 43-1,-2-16 0,8 8-1,-2 0-1,2 8-1,2-6 0,0 8 0,4-4 0,-4-6-2,4-7 2,0 3-2,1-8 1,-7-23 0,4 32 0,-4-32-2,4 19-2,-4-19-3,0 0-12,0 0-12,0 0-2,0 0 1,0 0 0</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3:05:51.74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E5BEAD5C-7320-44DE-BA5E-123A844108A0}" emma:medium="tactile" emma:mode="ink">
          <msink:context xmlns:msink="http://schemas.microsoft.com/ink/2010/main" type="writingRegion" rotatedBoundingBox="3462,11235 9004,11235 9004,13461 3462,13461"/>
        </emma:interpretation>
      </emma:emma>
    </inkml:annotationXML>
    <inkml:traceGroup>
      <inkml:annotationXML>
        <emma:emma xmlns:emma="http://www.w3.org/2003/04/emma" version="1.0">
          <emma:interpretation id="{9CC15784-6BA3-4576-8EB3-093344515EAB}" emma:medium="tactile" emma:mode="ink">
            <msink:context xmlns:msink="http://schemas.microsoft.com/ink/2010/main" type="paragraph" rotatedBoundingBox="3462,11235 7282,11235 7282,12621 3462,12621" alignmentLevel="1"/>
          </emma:interpretation>
        </emma:emma>
      </inkml:annotationXML>
      <inkml:traceGroup>
        <inkml:annotationXML>
          <emma:emma xmlns:emma="http://www.w3.org/2003/04/emma" version="1.0">
            <emma:interpretation id="{8F00F16C-1244-4CF1-8CE9-EF24F3A7D917}" emma:medium="tactile" emma:mode="ink">
              <msink:context xmlns:msink="http://schemas.microsoft.com/ink/2010/main" type="line" rotatedBoundingBox="3462,11235 7282,11235 7282,12621 3462,12621"/>
            </emma:interpretation>
          </emma:emma>
        </inkml:annotationXML>
        <inkml:traceGroup>
          <inkml:annotationXML>
            <emma:emma xmlns:emma="http://www.w3.org/2003/04/emma" version="1.0">
              <emma:interpretation id="{851717F8-16E4-4DAD-869A-9B9C6911F9D7}" emma:medium="tactile" emma:mode="ink">
                <msink:context xmlns:msink="http://schemas.microsoft.com/ink/2010/main" type="inkWord" rotatedBoundingBox="4022,11231 4077,12607 3510,12630 3455,11254"/>
              </emma:interpretation>
              <emma:one-of disjunction-type="recognition" id="oneOf0">
                <emma:interpretation id="interp0" emma:lang="en-US" emma:confidence="0">
                  <emma:literal>It</emma:literal>
                </emma:interpretation>
                <emma:interpretation id="interp1" emma:lang="en-US" emma:confidence="0">
                  <emma:literal>hit</emma:literal>
                </emma:interpretation>
                <emma:interpretation id="interp2" emma:lang="en-US" emma:confidence="0">
                  <emma:literal>Hit</emma:literal>
                </emma:interpretation>
                <emma:interpretation id="interp3" emma:lang="en-US" emma:confidence="0">
                  <emma:literal>H,</emma:literal>
                </emma:interpretation>
                <emma:interpretation id="interp4" emma:lang="en-US" emma:confidence="0">
                  <emma:literal>HI</emma:literal>
                </emma:interpretation>
              </emma:one-of>
            </emma:emma>
          </inkml:annotationXML>
          <inkml:trace contextRef="#ctx0" brushRef="#br0">53 278 11,'0'0'29,"0"0"2,33-21-11,2 25-5,-11-20-5,26 14-3,-9-8-2,8 1-3,-3-3 0,3 0-2,-8 6 0,-2-9-1,-8 17-2,-6-12-1,2 6-2,-27 4-5,31-6-9,-31 6-11,0 0 1</inkml:trace>
          <inkml:trace contextRef="#ctx0" brushRef="#br0" timeOffset="343.2006">465-118 8,'6'-21'27,"-6"21"-4,0 0-4,-8 21-3,5 14-5,-11-2-3,8 16-2,-4-2-1,3 10-2,5-3 0,2 3-1,0-8-1,7-4 1,1-10-2,0-6 0,2 0-1,-1-11-1,1 3-1,-10-21-3,10 24-7,-10-24-13,0 0-4,0 0-1</inkml:trace>
          <inkml:trace contextRef="#ctx0" brushRef="#br0" timeOffset="1045.2019">28-67 12,'0'0'17,"0"0"-2,8-18 0,-8 18-3,0 0-2,0 0-1,0 0-2,0 0-1,4 20-1,-4-20-1,4 49-1,-4-18 1,7 14-2,-7-2 0,2 5 0,-2-1-1,0-8 0,0 4 0,0-6 0,0-5-1,4-11 1,-2 3-2,0-5 1,-2-19-3,8 29-2,-8-29-4,15 20-11,-15-20-10,0 0-1,0 0 2</inkml:trace>
          <inkml:trace contextRef="#ctx0" brushRef="#br0" timeOffset="-249.6004">7 3 11,'-2'22'17,"-2"5"-1,10 12-1,-6-4-1,11 12-1,-9-4-3,10 8-2,-8-8-2,4 3-1,1-8-3,-1-1 0,-4-8-1,0-2 0,0-9 0,-4-18-1,4 29 0,-4-29 0,0 0-2,0 0-4,0 0-11,0 0-13,9-31 1,-9 31-1</inkml:trace>
          <inkml:trace contextRef="#ctx0" brushRef="#br0" timeOffset="1731.603">279 684 29,'0'0'22,"0"-19"-4,0 19-1,0 0-5,-4 31-3,4-31-2,-6 43-1,0-12-1,6 14-3,0-4 1,0 12-2,0-4 1,6 2-1,-6-10 1,2 7-2,-2-16 1,6-3 0,-4-6-1,2-3 1,-4-20-1,4 27 0,-4-27-1,0 18-2,0-18-3,0 0-11,0 0-15,0 0 1,0-18-1</inkml:trace>
        </inkml:traceGroup>
        <inkml:traceGroup>
          <inkml:annotationXML>
            <emma:emma xmlns:emma="http://www.w3.org/2003/04/emma" version="1.0">
              <emma:interpretation id="{5AB49235-A488-4F48-899E-1E3D86F925D4}" emma:medium="tactile" emma:mode="ink">
                <msink:context xmlns:msink="http://schemas.microsoft.com/ink/2010/main" type="inkWord" rotatedBoundingBox="5485,11283 5564,11985 5198,12026 5120,11324"/>
              </emma:interpretation>
              <emma:one-of disjunction-type="recognition" id="oneOf1">
                <emma:interpretation id="interp5" emma:lang="en-US" emma:confidence="0">
                  <emma:literal>H</emma:literal>
                </emma:interpretation>
                <emma:interpretation id="interp6" emma:lang="en-US" emma:confidence="0">
                  <emma:literal>It</emma:literal>
                </emma:interpretation>
                <emma:interpretation id="interp7" emma:lang="en-US" emma:confidence="0">
                  <emma:literal>it</emma:literal>
                </emma:interpretation>
                <emma:interpretation id="interp8" emma:lang="en-US" emma:confidence="0">
                  <emma:literal>Hi</emma:literal>
                </emma:interpretation>
                <emma:interpretation id="interp9" emma:lang="en-US" emma:confidence="0">
                  <emma:literal>HI</emma:literal>
                </emma:interpretation>
              </emma:one-of>
            </emma:emma>
          </inkml:annotationXML>
          <inkml:trace contextRef="#ctx0" brushRef="#br0" timeOffset="4071.6072">1686-33 11,'0'0'23,"0"0"-4,0 0-2,0-20-5,0 20-1,0 0-3,0 0-2,0 0-1,4 26-1,-4-7 0,0 18 0,0-3-1,4 10 1,-8 3-2,10 10 1,-6-2-2,6 1 1,-2-7-2,3 0 1,-1-4-1,-2-8 1,4 2-1,-2-12 0,-4-7 0,-2-20-1,9 29 1,-9-29-2,0 0 0,0 0-3,0 0-4,0 0-8,6-25-13,-6 25-1,-6-37 0</inkml:trace>
          <inkml:trace contextRef="#ctx0" brushRef="#br0" timeOffset="4664.4082">2034-10 13,'0'0'13,"0"0"0,0 0-2,0 0 0,0 0-2,0 0 0,-2 24-1,2-24-1,-8 23-1,8-23-1,0 37-1,-7-13 0,14 7-1,-7 8 0,2 6-1,-2 2 0,2 5 0,-2 1 0,4-4-2,-2-4 1,0 0-1,2-8 1,-2-8-2,0-9 0,-2-20-1,13 27-4,-13-27-13,0 0-12,0 0 0,0 0 1</inkml:trace>
          <inkml:trace contextRef="#ctx0" brushRef="#br0" timeOffset="4290.0076">1723 344 33,'8'-18'28,"-8"18"-7,25-19-4,4 17-7,-7-14-4,9 8-3,-2-2-1,4 3-1,-2-3-1,-6 10-1,-1 4-1,-24-4-4,37 6-7,-37-6-10,19-12-6,-19 12-1</inkml:trace>
        </inkml:traceGroup>
        <inkml:traceGroup>
          <inkml:annotationXML>
            <emma:emma xmlns:emma="http://www.w3.org/2003/04/emma" version="1.0">
              <emma:interpretation id="{0B3BB747-3B50-481F-ABFC-650C7EA90979}" emma:medium="tactile" emma:mode="ink">
                <msink:context xmlns:msink="http://schemas.microsoft.com/ink/2010/main" type="inkWord" rotatedBoundingBox="6604,11887 6958,11188 7546,11485 7193,12185"/>
              </emma:interpretation>
              <emma:one-of disjunction-type="recognition" id="oneOf2">
                <emma:interpretation id="interp10" emma:lang="en-US" emma:confidence="1">
                  <emma:literal>H</emma:literal>
                </emma:interpretation>
                <emma:interpretation id="interp11" emma:lang="en-US" emma:confidence="0">
                  <emma:literal>| +</emma:literal>
                </emma:interpretation>
                <emma:interpretation id="interp12" emma:lang="en-US" emma:confidence="0">
                  <emma:literal>I +</emma:literal>
                </emma:interpretation>
                <emma:interpretation id="interp13" emma:lang="en-US" emma:confidence="0">
                  <emma:literal>l +</emma:literal>
                </emma:interpretation>
                <emma:interpretation id="interp14" emma:lang="en-US" emma:confidence="0">
                  <emma:literal>1 +</emma:literal>
                </emma:interpretation>
              </emma:one-of>
            </emma:emma>
          </inkml:annotationXML>
          <inkml:trace contextRef="#ctx0" brushRef="#br0" timeOffset="8299.2146">3751 6 19,'-4'-25'17,"4"25"-1,0-36-1,0 36-2,0 0-1,21 6-2,-21-6-2,8 53-1,-12-12 0,12 14-3,-8 3-1,6 9-1,-4 1 0,5 0 0,-5-7-2,0-5 1,4-9-2,-4-4-1,6-8-2,-8-35-7,6 32-20,-6-32-2,0 0 2</inkml:trace>
          <inkml:trace contextRef="#ctx0" brushRef="#br0" timeOffset="7784.4136">3358 98 13,'0'0'18,"0"0"-4,8-24-1,-8 24-3,0 0-1,0 0 2,0 0-2,11 35-1,-16-11 0,10 25 0,-7-6-3,8 19 0,-4-7-3,4 9 0,2-13-1,-4 6 0,9-16-1,-7-2-1,4-14 1,-8 0-1,-2-25-1,0 0-3,21 26-7,-21-26-12,-4-20-8,4 20 1</inkml:trace>
          <inkml:trace contextRef="#ctx0" brushRef="#br0" timeOffset="8018.4141">3442 404 2,'0'0'29,"0"0"-1,19-2-6,-19 2-6,41 2-5,-20-8-3,14 12-4,-6-16 0,10 10-3,-6-3 1,-4-3-3,-3-2-2,-5-6-2,0 10-2,-13-17-5,14 17-8,-17-12-5,5-3-5</inkml:trace>
        </inkml:traceGroup>
      </inkml:traceGroup>
    </inkml:traceGroup>
    <inkml:traceGroup>
      <inkml:annotationXML>
        <emma:emma xmlns:emma="http://www.w3.org/2003/04/emma" version="1.0">
          <emma:interpretation id="{AEF7AB94-33C2-4ED8-B973-910F6F19CF03}" emma:medium="tactile" emma:mode="ink">
            <msink:context xmlns:msink="http://schemas.microsoft.com/ink/2010/main" type="paragraph" rotatedBoundingBox="5301,12214 9004,12214 9004,13461 5301,13461" alignmentLevel="2"/>
          </emma:interpretation>
        </emma:emma>
      </inkml:annotationXML>
      <inkml:traceGroup>
        <inkml:annotationXML>
          <emma:emma xmlns:emma="http://www.w3.org/2003/04/emma" version="1.0">
            <emma:interpretation id="{7B6DC63E-4C68-488A-AB55-27F24F9AE72E}" emma:medium="tactile" emma:mode="ink">
              <msink:context xmlns:msink="http://schemas.microsoft.com/ink/2010/main" type="line" rotatedBoundingBox="5301,12214 9004,12214 9004,13461 5301,13461"/>
            </emma:interpretation>
          </emma:emma>
        </inkml:annotationXML>
        <inkml:traceGroup>
          <inkml:annotationXML>
            <emma:emma xmlns:emma="http://www.w3.org/2003/04/emma" version="1.0">
              <emma:interpretation id="{2CA32396-1CFE-4C48-9F2B-B027432B658A}" emma:medium="tactile" emma:mode="ink">
                <msink:context xmlns:msink="http://schemas.microsoft.com/ink/2010/main" type="inkWord" rotatedBoundingBox="6994,12214 9004,12214 9004,13461 6994,13461"/>
              </emma:interpretation>
              <emma:one-of disjunction-type="recognition" id="oneOf3">
                <emma:interpretation id="interp15" emma:lang="en-US" emma:confidence="1">
                  <emma:literal>"-it</emma:literal>
                </emma:interpretation>
                <emma:interpretation id="interp16" emma:lang="en-US" emma:confidence="1">
                  <emma:literal>"-1 4</emma:literal>
                </emma:interpretation>
                <emma:interpretation id="interp17" emma:lang="en-US" emma:confidence="0">
                  <emma:literal>"t 4</emma:literal>
                </emma:interpretation>
                <emma:interpretation id="interp18" emma:lang="en-US" emma:confidence="0">
                  <emma:literal>"t, 4</emma:literal>
                </emma:interpretation>
                <emma:interpretation id="interp19" emma:lang="en-US" emma:confidence="0">
                  <emma:literal>"t. 4</emma:literal>
                </emma:interpretation>
              </emma:one-of>
            </emma:emma>
          </inkml:annotationXML>
          <inkml:trace contextRef="#ctx0" brushRef="#br0" timeOffset="9094.8158">3556 900 33,'0'0'24,"0"0"-4,0 0-3,0 0-6,0 0-3,0 0-3,0 0-1,0 0-1,0 0-1,0 0 0,0 0-1,0 0 0,0 0 2,0 0-2,0 0 1,0 0-1,0 0-1,0 0 1,0 0-1,0 0 0,0 0-1,0 0 2,0 0-1,2-21 1,-2 21 1,2-20-2,-2 20 3,2-19-3,-2 19 2,0 0-2,0 0 1,0 0-1,0 0-1,0 0 2,-10 31-2,6-4 1,-1 2-1,1 1 1,0 7 0,4-2 0,-2 4 1,4-6-2,2 2 1,0-3 0,1-1 0,1-4 0,-2-3 0,0-3-1,-4-21 0,8 31 0,-8-31-2,6 22-6,-6-22-18,0 0-7,0 0 2,2-24-2</inkml:trace>
          <inkml:trace contextRef="#ctx0" brushRef="#br0" timeOffset="9796.8172">4099 1747 17,'0'0'31,"0"0"0,23 8-12,14 0-5,-4-16-4,19 8-3,-1-8-3,13-1 0,2 1-2,-2 4-1,-1 2 0,-5-4 0,0 0-1,-11 6 0,-6-2 0,-2 2 0,-12 0-1,-6 0-1,-1 2-2,-20-2-6,19-9-18,-19 9-5,0 0 0</inkml:trace>
          <inkml:trace contextRef="#ctx0" brushRef="#br0" timeOffset="10358.4182">5102 1480 21,'-14'25'29,"12"-1"-10,2-24-2,2 58-5,-8-21-3,14 12-3,-12-4-1,10 8-1,-8-4-1,6-2-1,-2-8-1,2-2 0,0-6 0,1-4 0,3-9-1,-8-18-1,14 29 0,-14-29-1,0 0-2,0 0-4,29 8-11,-29-8-13,2-25 2,2 7-1</inkml:trace>
          <inkml:trace contextRef="#ctx0" brushRef="#br0" timeOffset="10561.2186">5181 1761 0,'0'0'30,"0"0"2,0 0 0,0 22-16,0-22-6,24-10-4,1 2-3,8 0-2,4-5 0,2-1-2,2 10-3,-4-12-2,5 16-5,-16-17-8,3 15-13,-8-2 2</inkml:trace>
          <inkml:trace contextRef="#ctx0" brushRef="#br0" timeOffset="10951.2193">5543 1445 20,'0'0'25,"0"0"-11,-8-24-2,8 24-2,0 0-1,0 0-3,0 0 1,0 0-1,-13 26-2,16-1 1,-10-1-2,14 11 0,-10 4 0,8 10-1,-5-6 0,4 5 1,-2 3-1,0-4-1,-2 0 0,4-2 0,-8-4-1,4-6 1,0-2-1,-2-4 0,0-7 0,2-22-1,-2 27-1,2-27-4,0 0-17,0 0-10,0 0 1,8-21-1</inkml:trace>
          <inkml:trace contextRef="#ctx0" brushRef="#br0" timeOffset="5194.8092">1840 972 17,'0'0'28,"21"-2"-7,-21 2-1,0 0-5,0 0-5,29 10-1,-29-10-2,6 31-2,-8-9-1,2 11 0,-6 0-2,2 12-1,-5-2 0,3 2 0,-2-4-1,4-4 1,0 4-1,0-10 0,4-11-1,0-20 1,8 33-3,-8-33-3,20 4-22,-20-4-5,11-25 0,-11 25 0</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3:05:48.640"/>
    </inkml:context>
    <inkml:brush xml:id="br0">
      <inkml:brushProperty name="width" value="0.08333" units="cm"/>
      <inkml:brushProperty name="height" value="0.083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4B6995B9-2ABA-4AC6-9EE8-A3F650E354E7}" emma:medium="tactile" emma:mode="ink">
          <msink:context xmlns:msink="http://schemas.microsoft.com/ink/2010/main" type="writingRegion" rotatedBoundingBox="1604,12325 7639,12321 7641,14951 1606,14954"/>
        </emma:interpretation>
      </emma:emma>
    </inkml:annotationXML>
    <inkml:traceGroup>
      <inkml:annotationXML>
        <emma:emma xmlns:emma="http://www.w3.org/2003/04/emma" version="1.0">
          <emma:interpretation id="{4F9BD72F-8571-4C5A-A414-291ABF294305}" emma:medium="tactile" emma:mode="ink">
            <msink:context xmlns:msink="http://schemas.microsoft.com/ink/2010/main" type="paragraph" rotatedBoundingBox="1604,12325 7349,12321 7350,13620 1605,13624" alignmentLevel="1"/>
          </emma:interpretation>
        </emma:emma>
      </inkml:annotationXML>
      <inkml:traceGroup>
        <inkml:annotationXML>
          <emma:emma xmlns:emma="http://www.w3.org/2003/04/emma" version="1.0">
            <emma:interpretation id="{E26ECD23-5A22-4EAC-8FDB-C9BD0CE7E062}" emma:medium="tactile" emma:mode="ink">
              <msink:context xmlns:msink="http://schemas.microsoft.com/ink/2010/main" type="line" rotatedBoundingBox="1604,12325 7349,12321 7350,13620 1605,13624"/>
            </emma:interpretation>
          </emma:emma>
        </inkml:annotationXML>
        <inkml:traceGroup>
          <inkml:annotationXML>
            <emma:emma xmlns:emma="http://www.w3.org/2003/04/emma" version="1.0">
              <emma:interpretation id="{AF1A2F6B-A645-414D-9455-30B6220FD2CD}" emma:medium="tactile" emma:mode="ink">
                <msink:context xmlns:msink="http://schemas.microsoft.com/ink/2010/main" type="inkWord" rotatedBoundingBox="1604,12325 7349,12321 7350,13620 1605,13624"/>
              </emma:interpretation>
              <emma:one-of disjunction-type="recognition" id="oneOf0">
                <emma:interpretation id="interp0" emma:lang="en-US" emma:confidence="0">
                  <emma:literal>It-of!</emma:literal>
                </emma:interpretation>
                <emma:interpretation id="interp1" emma:lang="en-US" emma:confidence="0">
                  <emma:literal>It-of"</emma:literal>
                </emma:interpretation>
                <emma:interpretation id="interp2" emma:lang="en-US" emma:confidence="0">
                  <emma:literal>It-of'</emma:literal>
                </emma:interpretation>
                <emma:interpretation id="interp3" emma:lang="en-US" emma:confidence="0">
                  <emma:literal>It-ox?</emma:literal>
                </emma:interpretation>
                <emma:interpretation id="interp4" emma:lang="en-US" emma:confidence="0">
                  <emma:literal>It-ox."</emma:literal>
                </emma:interpretation>
              </emma:one-of>
            </emma:emma>
          </inkml:annotationXML>
          <inkml:trace contextRef="#ctx0" brushRef="#br0">-1819 1566 23,'0'0'18,"0"-18"-3,0 18-2,-4-23-5,4 23 0,-5-22-3,5 22-1,0 0 0,-8-29 1,8 29-1,0 0 1,0 0-1,-8-25 1,8 25-2,0 0 1,0 0-1,-12 19 0,12-1-1,0 9-1,4 10 1,-2 4 0,4 8 0,0 4 0,2 7 0,1-1 0,3 1-1,-8-7 0,4-2 0,-3-8 0,-1-6-1,0-6 0,-2-2 0,-2-29 0,4 32 0,-4-32-1,0 0-2,8 21-3,-8-21-7,0 0-18,-4-19-2,4 19 1,-4-20 0</inkml:trace>
          <inkml:trace contextRef="#ctx0" brushRef="#br0" timeOffset="296.4004">-1836 1917 3,'0'0'27,"0"0"2,6-27-6,19 23-8,-6-15-3,16 11-4,-6-12-2,12 12-2,-8-5 0,8 9-2,-4 0 0,0 4-1,-6-2 0,0 4-2,-2 6 1,-3-10-2,-3 10-2,-23-8-3,33 11-5,-33-11-7,0 0-11,25-11 0,-25 11 1</inkml:trace>
          <inkml:trace contextRef="#ctx0" brushRef="#br0" timeOffset="655.2011">-1418 1529 18,'0'0'25,"0"0"-7,0 0-1,0 0-3,-20-10-5,20 10-2,2 25 0,0-1-3,-2 3 1,8 12-2,-2 2 0,2 14 0,-3-2 0,7 9 0,-8-1-2,8 1 2,-9-3-1,7-5-1,-6-7 0,2-6-1,0-8 1,-2-7-2,3-7-1,-7-19-5,0 0-12,0 0-13,0 0-1,0 0 1</inkml:trace>
          <inkml:trace contextRef="#ctx0" brushRef="#br0" timeOffset="1107.6018">-1033 1835 22,'0'0'31,"0"16"1,19-8-10,-19-8-8,51-14-3,-11-5-4,9 13-2,2-12-2,11 6-1,0-5 0,4 1-2,-2 6 0,-4-1 0,-5 5-1,-5-2 0,-7 4-2,-14-4-2,6 20-12,-35-12-16,24 0 0,-24 0 0</inkml:trace>
          <inkml:trace contextRef="#ctx0" brushRef="#br1" timeOffset="91744.162">-131 1017 14,'0'0'30,"-4"-25"-1,4 25-7,-2-18-7,2 18-4,0 0-3,-6-27-2,6 27-2,0 0 1,0 0-2,-2 18 1,2-18-1,4 33 0,2-2-1,-6 0 0,6 8 0,-1 6 0,1 0 0,-4 2 1,2 2-2,-4-4 0,2-2 0,-2 0 0,0-8 0,-2-8 0,2 2-1,-2-11 0,2-18-1,2 27-1,-2-27-5,0 0-19,0 0-9,0 0-2,0 0 0</inkml:trace>
          <inkml:trace contextRef="#ctx0" brushRef="#br0" timeOffset="1965.6032">358 1585 23,'0'0'27,"-15"-25"-7,15 25-4,-31-14-7,31 14-2,-41 2-2,12 10-1,-6 2-2,0 15 0,-2 4 0,4 14 0,0-2 0,11 17 1,-1-9-1,15 6 1,6-9 0,10-3-1,12-10 0,11-5 0,6-9-1,9-9 0,1-10 0,2-4-2,3-4 1,-3-12-3,-1 6-2,-19-19-9,6 8-17,-13 3-2,-3-3 2</inkml:trace>
          <inkml:trace contextRef="#ctx0" brushRef="#br0" timeOffset="5538.0096">640 1726 28,'-17'23'29,"17"-23"-8,0 0-1,0 0-7,17 26-2,-17-26-3,57 6-2,-22-10-1,17 8-1,5-4 0,5 2-2,-2-8 0,0 6-1,1-2 0,-5 2 0,-2 0-1,-11-2 0,-4 2 1,-6 0-1,-4 2-1,-11-4 0,1 6-2,-19-4-2,18 11-7,-18-11-20,0 0-3,-10-21 1,10 21 1</inkml:trace>
          <inkml:trace contextRef="#ctx0" brushRef="#br1" timeOffset="93194.9644">1225 1220 17,'0'0'24,"0"0"-3,0 0-3,0 0-3,0 0-4,0 0-1,0 0-2,0 0-2,0 0 0,0 0-1,0 0-1,12-17-2,-12 17 1,25-22-2,-25 22 1,30-23-1,-11 11 0,0 2 0,-1-1 0,1 3-1,-19 8 1,28-4 0,-28 4 0,23 14 0,-23-14-1,15 27 1,-15-27 0,6 35-1,-6-35 0,0 35 1,-4-17-1,-1 3 0,-3-3 0,-4 3 1,-3 3-1,-3 5 1,-3 4-1,-3 0 1,-1-1-1,-2-1 1,2 0 1,7 2-2,-5-11 1,9 1 1,14-23-2,-19 26 1,19-26 0,0 0 0,0 0 0,33 7 0,-10-12-1,4-1 1,1 4 0,5-8 0,0 6-1,6 0 0,-6 4 0,0-4 1,-4 6-1,-2-2-1,-6 2 1,-3 4-1,-18-6 0,25 4-1,-25-4 0,0 0-6,25 6-18,-25-6-11,0 0-1,-5-18 1</inkml:trace>
          <inkml:trace contextRef="#ctx0" brushRef="#br0" timeOffset="6177.6108">1984 1556 6,'0'0'30,"-26"-23"-1,26 23-6,-37-14-9,37 14-4,-50 4-4,25 0-3,-10 4-1,9 3-1,-3 11 0,4 7 0,0 6-1,7 8 1,-3-2 0,9 12 0,0-4 0,10 3 1,2-7-1,8-4 1,6-11-1,11 1 0,4-10 0,10-7 0,4-4 0,4-4-1,1-4 1,1-6-1,5-4-1,-9-4-1,5 4 0,-15-13-5,6 15-9,-17-6-17,3-9 1,-4 11 0</inkml:trace>
          <inkml:trace contextRef="#ctx0" brushRef="#br0" timeOffset="8907.6155">2429 1862 4,'0'0'30,"0"0"1,35 2-4,4 3-11,-14-18-3,27 17-5,-11-12-3,18 8-2,-9-4 0,10 4-2,-5 0-1,-1 2 1,-9 4-2,-2-6 1,-6 4 1,-4 3-1,-2-1-1,-8-8-1,0 8 0,-23-6-3,37 4-3,-37-4-8,24-6-13,-24 6-3,19-11 1</inkml:trace>
          <inkml:trace contextRef="#ctx0" brushRef="#br0" timeOffset="10093.2177">3692 1643 5,'4'-25'27,"-6"7"-5,2 18-5,-15-25-2,15 25-3,-20-20-2,20 20-2,-33-14-2,33 14-2,-43 0-1,18 4-1,-2 6-1,2 10 0,-4 7-1,5 4 0,3 4 0,7 6 1,3 2 0,11 8 0,5-8 0,9 0 0,9-6 0,10-6 0,4-5-1,2-5 1,2-9-1,6-12 0,-5-4-1,-1-10-2,2 3-3,-12-23-10,4 3-17,-8 0 1,-3 0 0</inkml:trace>
        </inkml:traceGroup>
      </inkml:traceGroup>
    </inkml:traceGroup>
    <inkml:traceGroup>
      <inkml:annotationXML>
        <emma:emma xmlns:emma="http://www.w3.org/2003/04/emma" version="1.0">
          <emma:interpretation id="{BB2E4568-3505-4B18-AAB5-45283ACAC2A5}" emma:medium="tactile" emma:mode="ink">
            <msink:context xmlns:msink="http://schemas.microsoft.com/ink/2010/main" type="paragraph" rotatedBoundingBox="3582,13446 7680,13568 7636,15026 3539,14904" alignmentLevel="2"/>
          </emma:interpretation>
        </emma:emma>
      </inkml:annotationXML>
      <inkml:traceGroup>
        <inkml:annotationXML>
          <emma:emma xmlns:emma="http://www.w3.org/2003/04/emma" version="1.0">
            <emma:interpretation id="{163FF8C7-CFE4-4D37-8A08-C95AFD292F50}" emma:medium="tactile" emma:mode="ink">
              <msink:context xmlns:msink="http://schemas.microsoft.com/ink/2010/main" type="line" rotatedBoundingBox="3582,13446 7680,13568 7636,15026 3539,14904"/>
            </emma:interpretation>
          </emma:emma>
        </inkml:annotationXML>
        <inkml:traceGroup>
          <inkml:annotationXML>
            <emma:emma xmlns:emma="http://www.w3.org/2003/04/emma" version="1.0">
              <emma:interpretation id="{8BA059E0-4245-420A-BD54-2EDEEE0D1F48}" emma:medium="tactile" emma:mode="ink">
                <msink:context xmlns:msink="http://schemas.microsoft.com/ink/2010/main" type="inkWord" rotatedBoundingBox="3909,13572 3960,14905 3575,14920 3524,13587"/>
              </emma:interpretation>
              <emma:one-of disjunction-type="recognition" id="oneOf1">
                <emma:interpretation id="interp5" emma:lang="en-US" emma:confidence="0">
                  <emma:literal>it</emma:literal>
                </emma:interpretation>
                <emma:interpretation id="interp6" emma:lang="en-US" emma:confidence="0">
                  <emma:literal>#</emma:literal>
                </emma:interpretation>
                <emma:interpretation id="interp7" emma:lang="en-US" emma:confidence="0">
                  <emma:literal>It</emma:literal>
                </emma:interpretation>
                <emma:interpretation id="interp8" emma:lang="en-US" emma:confidence="0">
                  <emma:literal>it,</emma:literal>
                </emma:interpretation>
                <emma:interpretation id="interp9" emma:lang="en-US" emma:confidence="0">
                  <emma:literal>IH</emma:literal>
                </emma:interpretation>
              </emma:one-of>
            </emma:emma>
          </inkml:annotationXML>
          <inkml:trace contextRef="#ctx0" brushRef="#br0" timeOffset="19843.2348">1978 2245 11,'2'45'27,"-6"-10"-5,8-5-4,5 18-2,-5-7-6,10 14-2,-12-8-2,8 2 0,-8 0-1,5 1-1,-9-13-2,4 6 0,-6-11 0,1 3-1,-1-12-1,2 1 0,2-24-2,-6 25-1,14-2-5,-8-23-10,0 0-14,0 0 1,0 0 0</inkml:trace>
          <inkml:trace contextRef="#ctx0" brushRef="#br0" timeOffset="17721.6311">271 2222 3,'0'0'21,"0"0"-3,10-20-3,-10 20 0,0 0-2,0 0 0,0 0-3,0 0-1,-6 20-2,2 5-2,-2-1 1,8 9-2,0 2-1,-6 10 0,6-6-2,-2 4 2,-2 4-2,0-2 0,2-2 0,0-2-1,2-4 0,0-8 1,0-6-2,0-3 0,4 1-2,-6-21-1,6 32-4,-6-32-8,0 0-16,-12 19-1,12-19 1</inkml:trace>
          <inkml:trace contextRef="#ctx0" brushRef="#br0" timeOffset="18423.6321">94 3001 17,'10'-20'26,"-10"20"-5,0 0-4,0 0-3,0 0-4,19 45-2,-21-19-1,12 20-1,-12-8-1,12 18-2,-8-3 0,4 0-1,-3-10-1,3 5 0,-4-14-1,2-1 1,-2-4 0,0-11-1,-2-18 0,2 27-2,-2-27 0,0 0-5,0 0-8,0 0-16,0 0-1,-10-18 1</inkml:trace>
          <inkml:trace contextRef="#ctx0" brushRef="#br0" timeOffset="18657.6328">166 3262 41,'0'0'31,"0"0"1,-6 26-11,6-26-13,33 8-3,-15-10-3,11 4-1,0-6 0,2-2-1,2-2-1,-4-4-1,-1 5-2,-7-9-3,10 18-11,-13-12-14,-18 10 1,27-23 0</inkml:trace>
        </inkml:traceGroup>
        <inkml:traceGroup>
          <inkml:annotationXML>
            <emma:emma xmlns:emma="http://www.w3.org/2003/04/emma" version="1.0">
              <emma:interpretation id="{4BA210FC-FFD8-48B5-BEF8-5AA29590FD39}" emma:medium="tactile" emma:mode="ink">
                <msink:context xmlns:msink="http://schemas.microsoft.com/ink/2010/main" type="inkWord" rotatedBoundingBox="5385,13620 6473,13652 6434,14956 5346,14924"/>
              </emma:interpretation>
              <emma:one-of disjunction-type="recognition" id="oneOf2">
                <emma:interpretation id="interp10" emma:lang="en-US" emma:confidence="0">
                  <emma:literal>104th</emma:literal>
                </emma:interpretation>
                <emma:interpretation id="interp11" emma:lang="en-US" emma:confidence="0">
                  <emma:literal>Go*</emma:literal>
                </emma:interpretation>
                <emma:interpretation id="interp12" emma:lang="en-US" emma:confidence="0">
                  <emma:literal>So*</emma:literal>
                </emma:interpretation>
                <emma:interpretation id="interp13" emma:lang="en-US" emma:confidence="0">
                  <emma:literal>Got*</emma:literal>
                </emma:interpretation>
                <emma:interpretation id="interp14" emma:lang="en-US" emma:confidence="0">
                  <emma:literal>104+4</emma:literal>
                </emma:interpretation>
              </emma:one-of>
            </emma:emma>
          </inkml:annotationXML>
          <inkml:trace contextRef="#ctx0" brushRef="#br0" timeOffset="20685.6361">2176 3061 25,'0'0'19,"-2"-31"-3,2 31-2,-6-19-3,6 19-3,0 0-2,0 0-1,0 0-1,0 0 0,-27-18-1,27 18 0,-19-2 0,19 2-1,-30 2 0,30-2 0,-38 14-2,16 1 1,-3 1-1,0 11 1,1 3-1,3 11 1,3 9-1,3 3 1,5 0 0,8-4 1,8 3-1,10-3 1,7-10 0,6-6-1,6-13 0,6-5 0,2-11 0,3-8-1,-1-7-1,-2-11 1,-4-3-2,-4-10 1,-2 0 0,-8-8 1,-6-2-2,-5 0 2,-8 0 0,-6 2 0,-6 2 0,-4 4 0,-11 4 0,0 11-1,-5 5 1,-5 5-2,4 10-3,-10-6-4,18 18-11,-1-4-12,20-6 2,-27 19 0</inkml:trace>
          <inkml:trace contextRef="#ctx0" brushRef="#br0" timeOffset="18954.0333">448 3034 2,'0'0'25,"0"0"3,-14-27-8,14 27-4,0 0-5,0 0-1,0 0-2,12 43-1,-16-22-1,10 22 0,-10-4-2,4 12 1,-4 0-3,6 1 1,-4-3-1,4-4-1,-2-4-1,4-10 1,0-5-1,-4-26-2,15 31-1,-15-31-8,0 0-20,0 0-3,22-18 2,-22 18-1</inkml:trace>
          <inkml:trace contextRef="#ctx0" brushRef="#br0" timeOffset="21122.4371">2487 3079 17,'0'27'25,"0"-3"-5,8 19-3,-14-12-2,20 22-4,-14-18-2,9 14-2,-9-12 0,8 8-4,-6-16-1,4 6 0,-4-12 0,2-3-2,-4-20 0,2 23-1,-2-23-1,0 0-2,0 0-4,19-33-2,-19 33-5,8-49-7,-2 24-6,-4 0-1</inkml:trace>
          <inkml:trace contextRef="#ctx0" brushRef="#br0" timeOffset="25303.2444">2514 3052 5,'6'-18'14,"-6"18"-3,0 0-1,0 0-3,0 0-1,0 0-1,0 0-1,0 0 1,18-12 0,-18 12-1,0 0 1,0 0 1,0 0-1,0 0-1,0 0 0,15-21-1,-15 21 0,0 0-2,0 0 1,0 0-1,0 0 0,0 0 1,0 0-2,0 0 1,0 0 0,2 21 0,-2-21-1,0 0 1,0 20 0,0-20 0,-2 23 0,2-23-1,-2 26 1,2-3 0,0-1 0,0 5-1,2-4 1,0 1-1,-2 3 0,4-2 0,-2 1 1,0-7-2,2 5 1,0-5 0,-2 3 0,5-1 1,-7-3-2,0-18 1,6 27 0,-6-27-1,4 26 1,-4-26 0,4 21-2,-4-21 1,0 0-5,8 27-2,-8-27-7,0 0-6,0 0-8,0 0 0</inkml:trace>
          <inkml:trace contextRef="#ctx0" brushRef="#br0" timeOffset="21325.2374">2571 3278 17,'0'0'29,"0"0"-3,0 0-3,19 0-7,4 16-4,-23-16-4,30 4-3,-9-6-2,4 4-3,2-4 0,-3-2-2,5 2-2,-8-14-2,7 14-6,-15-17-8,-13 19-12,25-22 1,-25 22 1</inkml:trace>
          <inkml:trace contextRef="#ctx0" brushRef="#br0" timeOffset="26551.2466">2654 3247 5,'0'0'8,"0"0"1,0 0 1,0 0 0,0 0 2,0 0 0,0 0-1,0 0-1,10 19-3,-10-19-2,0 0-1,0 0-2,0 0 0,25 14 0,-25-14-1,24-4 1,1 4-1,-6-4 0,3 2 1,-1-4-1,4 6-1,-7 0 0,5 2 1,-23-2-1,31 2 0,-31-2 0,27 4 0,-27-4 0,24-2 0,-24 2 0,17-4 0,-17 4 0,0 0-2,18-2-1,-18 2-2,0 0-6,0 0-9,0 0-8,0 0-1</inkml:trace>
          <inkml:trace contextRef="#ctx0" brushRef="#br0" timeOffset="21637.238">2847 3057 12,'0'0'28,"0"0"-1,-14-19-8,14 19-10,0 0-3,0 0-2,0 0-1,0 0 0,23 23 0,-23-23 1,2 49 0,-4-20 0,2 7 0,0 3-1,2 4-1,0-2 0,4 0 0,-4-2-1,4-8-1,2-4 2,-2-5-3,-1-1 0,-5-21-2,0 0-4,0 0-13,0 0-11,0 0-1,0 0 0</inkml:trace>
          <inkml:trace contextRef="#ctx0" brushRef="#br0" timeOffset="27190.8477">2924 2985 0,'0'0'11,"0"0"-1,0 0-2,0 0-1,0 0 1,0 0 1,0 0 0,0 0 1,0 0-2,0 0 1,0 0-2,0 0-2,-17 24 0,17-24-1,0 25-2,0-25 0,-4 35 0,2-13 0,4 5-1,-2-2 0,0 5 1,0-3-2,4 4 1,-2-3-1,0 5 1,2-6-1,-2 4 1,5-5 0,-5 1 0,0 0 1,2-5-1,-2 1 2,4-3-2,-6-20 1,0 31-1,0-31 1,-6 27-1,6-27 0,0 0 0,-4 22-1,4-22 0,0 0 0,0 0 0,0 0-1,0 0-1,0 0-5,0-18-20,0 18-5,0 0 1,0 0-1</inkml:trace>
        </inkml:traceGroup>
        <inkml:traceGroup>
          <inkml:annotationXML>
            <emma:emma xmlns:emma="http://www.w3.org/2003/04/emma" version="1.0">
              <emma:interpretation id="{8F5A92E6-5C31-40D3-9648-DF4DE5393EA2}" emma:medium="tactile" emma:mode="ink">
                <msink:context xmlns:msink="http://schemas.microsoft.com/ink/2010/main" type="inkWord" rotatedBoundingBox="7211,13554 7680,13568 7640,14907 7171,14893"/>
              </emma:interpretation>
              <emma:one-of disjunction-type="recognition" id="oneOf3">
                <emma:interpretation id="interp15" emma:lang="en-US" emma:confidence="0">
                  <emma:literal>it</emma:literal>
                </emma:interpretation>
                <emma:interpretation id="interp16" emma:lang="en-US" emma:confidence="0">
                  <emma:literal>It</emma:literal>
                </emma:interpretation>
                <emma:interpretation id="interp17" emma:lang="en-US" emma:confidence="0">
                  <emma:literal>H</emma:literal>
                </emma:interpretation>
                <emma:interpretation id="interp18" emma:lang="en-US" emma:confidence="0">
                  <emma:literal>it,</emma:literal>
                </emma:interpretation>
                <emma:interpretation id="interp19" emma:lang="en-US" emma:confidence="0">
                  <emma:literal>its</emma:literal>
                </emma:interpretation>
              </emma:one-of>
            </emma:emma>
          </inkml:annotationXML>
          <inkml:trace contextRef="#ctx0" brushRef="#br0" timeOffset="22620.0395">3797 2179 22,'0'0'22,"0"0"-3,0 0-2,0 0-4,0 0 0,0 0-4,0 0-1,0 23-2,6 3-1,-8 5-1,6 12-2,-4 2 1,4 6-2,0 1 0,4 1 0,-1 2-1,-1-1 2,-2-7-2,4-6 0,-4-8 0,0-3-1,3-7-1,-7-23-1,6 31-1,-6-31-3,6 24-11,-6-24-15,0 0 1,0 0-1</inkml:trace>
          <inkml:trace contextRef="#ctx0" brushRef="#br0" timeOffset="23431.2411">3729 2913 19,'0'0'26,"0"0"-3,2-20-4,-2 20-4,0 0-5,8 45-4,-8-25-3,6 23-1,-4-4-1,7 6 1,-3 0-1,4 9 0,-2-9-1,0 2 1,1-6-1,-1 0 1,-2-4 1,-4-6-2,2-3 1,-4-3-1,2-5 1,-2-20-2,0 21 1,0-21-3,0 0-3,0 0-8,7-21-15,-5 3-2,0-7 1</inkml:trace>
          <inkml:trace contextRef="#ctx0" brushRef="#br0" timeOffset="23649.6414">3861 3227 1,'0'0'30,"0"0"-1,0 0 3,0 0-16,28 10-5,-7-18-5,8 2-2,8-3-1,-2 3-2,-2 4-1,-4-6-2,2 6-3,-31 2-5,43-10-11,-43 10-11,24-17 2,-24 17-1</inkml:trace>
          <inkml:trace contextRef="#ctx0" brushRef="#br0" timeOffset="23899.242">4165 2942 23,'0'0'30,"0"0"2,-18-17-12,26 36-7,-8-19-5,4 39-2,-4-9-2,15 16 0,-15 3-1,2 4 0,-2 0-1,4 5 0,-8-11-1,4 2 0,0-10-1,-2-8 0,2-5-1,0-26-4,6 37-1,-6-37-11,0 0-16,0 0-2,0 0 3</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3:06:37.733"/>
    </inkml:context>
    <inkml:brush xml:id="br0">
      <inkml:brushProperty name="width" value="0.08333" units="cm"/>
      <inkml:brushProperty name="height" value="0.083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A8799CEA-8982-4ED7-B715-109A7F6D6760}" emma:medium="tactile" emma:mode="ink">
          <msink:context xmlns:msink="http://schemas.microsoft.com/ink/2010/main" type="writingRegion" rotatedBoundingBox="12933,11485 19531,11221 19691,15213 13093,15477"/>
        </emma:interpretation>
      </emma:emma>
    </inkml:annotationXML>
    <inkml:traceGroup>
      <inkml:annotationXML>
        <emma:emma xmlns:emma="http://www.w3.org/2003/04/emma" version="1.0">
          <emma:interpretation id="{5468A24C-0FDD-4885-9E1C-0ABFA6C12ACC}" emma:medium="tactile" emma:mode="ink">
            <msink:context xmlns:msink="http://schemas.microsoft.com/ink/2010/main" type="paragraph" rotatedBoundingBox="14260,11379 16469,11379 16469,12012 14260,12012" alignmentLevel="2"/>
          </emma:interpretation>
        </emma:emma>
      </inkml:annotationXML>
      <inkml:traceGroup>
        <inkml:annotationXML>
          <emma:emma xmlns:emma="http://www.w3.org/2003/04/emma" version="1.0">
            <emma:interpretation id="{96128EC6-C9B1-4303-A5D5-9CE421A552B5}" emma:medium="tactile" emma:mode="ink">
              <msink:context xmlns:msink="http://schemas.microsoft.com/ink/2010/main" type="line" rotatedBoundingBox="14260,11379 16469,11379 16469,12012 14260,12012"/>
            </emma:interpretation>
          </emma:emma>
        </inkml:annotationXML>
        <inkml:traceGroup>
          <inkml:annotationXML>
            <emma:emma xmlns:emma="http://www.w3.org/2003/04/emma" version="1.0">
              <emma:interpretation id="{44AA618B-5253-478C-912C-E547C7F83CDC}" emma:medium="tactile" emma:mode="ink">
                <msink:context xmlns:msink="http://schemas.microsoft.com/ink/2010/main" type="inkWord" rotatedBoundingBox="14260,11416 14694,11416 14694,12012 14260,12012"/>
              </emma:interpretation>
              <emma:one-of disjunction-type="recognition" id="oneOf0">
                <emma:interpretation id="interp0" emma:lang="en-US" emma:confidence="0">
                  <emma:literal>It</emma:literal>
                </emma:interpretation>
                <emma:interpretation id="interp1" emma:lang="en-US" emma:confidence="0">
                  <emma:literal>it</emma:literal>
                </emma:interpretation>
                <emma:interpretation id="interp2" emma:lang="en-US" emma:confidence="0">
                  <emma:literal>H</emma:literal>
                </emma:interpretation>
                <emma:interpretation id="interp3" emma:lang="en-US" emma:confidence="0">
                  <emma:literal>If</emma:literal>
                </emma:interpretation>
                <emma:interpretation id="interp4" emma:lang="en-US" emma:confidence="0">
                  <emma:literal>if</emma:literal>
                </emma:interpretation>
              </emma:one-of>
            </emma:emma>
          </inkml:annotationXML>
          <inkml:trace contextRef="#ctx0" brushRef="#br0">368-1490 15,'0'0'23,"11"-20"-2,-11 20-2,0 0-2,0 0-2,0 0-3,-4 33-1,-15-19-4,13 21-1,-11 0-2,9 10 0,-6 2-2,8 6 0,-3-6-1,9 1 0,0-1 0,4-8 0,3-7-1,-1-5 1,2-4-1,-8-23 0,10 30-1,-10-30-1,6 19-4,-6-19-9,0 0-16,0 0-3,-8 22 2,8-22-2</inkml:trace>
          <inkml:trace contextRef="#ctx0" brushRef="#br0" timeOffset="-624.001">-31-1391 16,'0'0'18,"0"0"-2,0 0-1,0 0-1,12-21 0,-12 21-4,0 0-2,0-22-2,0 22-1,0 0-1,0 0 0,0-23-1,0 23-1,0 0 1,0 0 0,0 0-1,0 0 1,-8 25-1,8-25 0,-2 35 0,0-11 0,-2 1-1,4 10 1,-2 10-1,0-4 0,2 2 0,0 2-1,2-6 0,4-2 1,-4-6-1,4-5 0,-4-7 0,-2-19 0,8 30 0,-8-30 1,0 0-1,0 0-1,0 0-2,0 0-2,0 0-6,0 0-12,17-24-9,-17 24-2,6-27 2</inkml:trace>
          <inkml:trace contextRef="#ctx0" brushRef="#br0" timeOffset="-374.4006">35-1151 25,'0'0'28,"0"0"0,0 0-8,0-23-6,0 23-4,24-2-4,-1-4 0,-2-6-2,3 1-1,3-3-1,6 2 0,-2-1-2,-2-1-1,2 4 0,-4 2-2,-1 8-3,-26 0-5,44-13-12,-44 13-8,20-8 1,-20 8-1</inkml:trace>
        </inkml:traceGroup>
        <inkml:traceGroup>
          <inkml:annotationXML>
            <emma:emma xmlns:emma="http://www.w3.org/2003/04/emma" version="1.0">
              <emma:interpretation id="{6702F04A-90AD-4EFC-B781-107D6B498891}" emma:medium="tactile" emma:mode="ink">
                <msink:context xmlns:msink="http://schemas.microsoft.com/ink/2010/main" type="inkWord" rotatedBoundingBox="15973,11379 16469,11379 16469,11976 15973,11976"/>
              </emma:interpretation>
              <emma:one-of disjunction-type="recognition" id="oneOf1">
                <emma:interpretation id="interp5" emma:lang="en-US" emma:confidence="0">
                  <emma:literal>it</emma:literal>
                </emma:interpretation>
                <emma:interpretation id="interp6" emma:lang="en-US" emma:confidence="0.5">
                  <emma:literal>| 4</emma:literal>
                </emma:interpretation>
                <emma:interpretation id="interp7" emma:lang="en-US" emma:confidence="0">
                  <emma:literal>It</emma:literal>
                </emma:interpretation>
                <emma:interpretation id="interp8" emma:lang="en-US" emma:confidence="0">
                  <emma:literal>H</emma:literal>
                </emma:interpretation>
                <emma:interpretation id="interp9" emma:lang="en-US" emma:confidence="0">
                  <emma:literal>If</emma:literal>
                </emma:interpretation>
              </emma:one-of>
            </emma:emma>
          </inkml:annotationXML>
          <inkml:trace contextRef="#ctx0" brushRef="#br0" timeOffset="1341.6022">1723-1430 11,'0'0'24,"0"0"-2,0 0-3,0 0-3,0 0-3,-22 24-2,28 7 0,-20 0-2,14 16-2,-11-10-2,9 8 0,-2-2-3,2 2-1,2-10 0,0-2-1,2-6 0,-2-27 0,6 22-1,-6-22 0,0 0-1,0 0-1,0 0-3,0 0-4,25-10-7,-25 10-10,0 0-5,0-27 1</inkml:trace>
          <inkml:trace contextRef="#ctx0" brushRef="#br0" timeOffset="1560.0028">1732-1158 42,'20'-20'29,"-20"20"-5,21-6-4,8 16-5,-29-10-5,47-4-2,-20-2-3,8 8-1,-2-14-2,6 5 0,-8-5-2,0-4-1,0 3-3,-11-9-4,9 14-14,-10-15-10,-19 23-2,26-37 2</inkml:trace>
          <inkml:trace contextRef="#ctx0" brushRef="#br0" timeOffset="1934.4034">2154-1537 36,'0'0'23,"0"0"-3,0 0-2,0 0-3,-23-10-5,23 10-2,0 0-2,-18 35-2,18-35 0,-19 41 0,9-12-2,4 9 1,-5 1-1,5 9-1,-2 1 0,2-2 0,2-2 0,0 4-1,-1-6 0,5-6 0,-4-6-1,2-9 0,8 3-4,-6-25-11,-10 19-16,10-19-1,0 0 2,0 0-2</inkml:trace>
        </inkml:traceGroup>
      </inkml:traceGroup>
    </inkml:traceGroup>
    <inkml:traceGroup>
      <inkml:annotationXML>
        <emma:emma xmlns:emma="http://www.w3.org/2003/04/emma" version="1.0">
          <emma:interpretation id="{44E4D820-BE0C-4DFA-96D3-1A1AD7EF2E9F}" emma:medium="tactile" emma:mode="ink">
            <msink:context xmlns:msink="http://schemas.microsoft.com/ink/2010/main" type="paragraph" rotatedBoundingBox="14447,12121 19371,12121 19371,12832 14447,12832" alignmentLevel="2"/>
          </emma:interpretation>
        </emma:emma>
      </inkml:annotationXML>
      <inkml:traceGroup>
        <inkml:annotationXML>
          <emma:emma xmlns:emma="http://www.w3.org/2003/04/emma" version="1.0">
            <emma:interpretation id="{7D26CC11-CD3F-410E-B28B-F7EBB6CFA284}" emma:medium="tactile" emma:mode="ink">
              <msink:context xmlns:msink="http://schemas.microsoft.com/ink/2010/main" type="line" rotatedBoundingBox="14447,12121 19371,12121 19371,12832 14447,12832"/>
            </emma:interpretation>
          </emma:emma>
        </inkml:annotationXML>
        <inkml:traceGroup>
          <inkml:annotationXML>
            <emma:emma xmlns:emma="http://www.w3.org/2003/04/emma" version="1.0">
              <emma:interpretation id="{6CC1974C-4D4A-4E99-80C6-227851D67081}" emma:medium="tactile" emma:mode="ink">
                <msink:context xmlns:msink="http://schemas.microsoft.com/ink/2010/main" type="inkWord" rotatedBoundingBox="14447,12293 14470,12293 14470,12677 14447,12677"/>
              </emma:interpretation>
              <emma:one-of disjunction-type="recognition" id="oneOf2">
                <emma:interpretation id="interp10" emma:lang="en-US" emma:confidence="0">
                  <emma:literal>|</emma:literal>
                </emma:interpretation>
                <emma:interpretation id="interp11" emma:lang="en-US" emma:confidence="0">
                  <emma:literal>I</emma:literal>
                </emma:interpretation>
                <emma:interpretation id="interp12" emma:lang="en-US" emma:confidence="0">
                  <emma:literal>l</emma:literal>
                </emma:interpretation>
                <emma:interpretation id="interp13" emma:lang="en-US" emma:confidence="0">
                  <emma:literal>1</emma:literal>
                </emma:interpretation>
                <emma:interpretation id="interp14" emma:lang="en-US" emma:confidence="0">
                  <emma:literal>'</emma:literal>
                </emma:interpretation>
              </emma:one-of>
            </emma:emma>
          </inkml:annotationXML>
          <inkml:trace contextRef="#ctx0" brushRef="#br0" timeOffset="514.8009">148-579 17,'0'0'27,"8"-27"-2,-8 27-4,0 0-6,4-27-3,-4 27-3,0 0 0,0 0-2,2 19-3,-2-19 0,0 33-1,7-11 0,-7 5-1,2 3 0,-2 1-2,0 4 1,0-2-1,0-4 1,0-3-2,-2-3 1,2 1-1,0-24-2,2 35-3,-2-35-14,0 0-12,-9 17-2,9-17 2,0 0 0</inkml:trace>
        </inkml:traceGroup>
        <inkml:traceGroup>
          <inkml:annotationXML>
            <emma:emma xmlns:emma="http://www.w3.org/2003/04/emma" version="1.0">
              <emma:interpretation id="{9421CE53-B66D-451F-8EB9-D40ECF3FA43E}" emma:medium="tactile" emma:mode="ink">
                <msink:context xmlns:msink="http://schemas.microsoft.com/ink/2010/main" type="inkWord" rotatedBoundingBox="16088,12213 16115,12213 16115,12832 16088,12832"/>
              </emma:interpretation>
              <emma:one-of disjunction-type="recognition" id="oneOf3">
                <emma:interpretation id="interp15" emma:lang="en-US" emma:confidence="0">
                  <emma:literal>|</emma:literal>
                </emma:interpretation>
                <emma:interpretation id="interp16" emma:lang="en-US" emma:confidence="0">
                  <emma:literal>I</emma:literal>
                </emma:interpretation>
                <emma:interpretation id="interp17" emma:lang="en-US" emma:confidence="0">
                  <emma:literal>l</emma:literal>
                </emma:interpretation>
                <emma:interpretation id="interp18" emma:lang="en-US" emma:confidence="0">
                  <emma:literal>1</emma:literal>
                </emma:interpretation>
                <emma:interpretation id="interp19" emma:lang="en-US" emma:confidence="0">
                  <emma:literal>'</emma:literal>
                </emma:interpretation>
              </emma:one-of>
            </emma:emma>
          </inkml:annotationXML>
          <inkml:trace contextRef="#ctx0" brushRef="#br0" timeOffset="2667.6047">1798-692 19,'0'0'26,"16"-21"2,-16 21-10,0 0-3,0 0-4,0 0-2,0 0-1,2 37 0,-10-16-2,8 16-2,-10-3 0,10 18-1,-7-11 0,14 12-1,-14-8-1,5 2-1,2 0 1,0-10-1,2-2 0,0-2 0,3-6 0,-10-3 1,5-3-2,0-21 2,0 28-4,0-28-3,0 0-25,0 0-1,0 0-2,0 0 1</inkml:trace>
        </inkml:traceGroup>
        <inkml:traceGroup>
          <inkml:annotationXML>
            <emma:emma xmlns:emma="http://www.w3.org/2003/04/emma" version="1.0">
              <emma:interpretation id="{9553C749-7929-4DCE-9BC4-2FF32341779B}" emma:medium="tactile" emma:mode="ink">
                <msink:context xmlns:msink="http://schemas.microsoft.com/ink/2010/main" type="inkWord" rotatedBoundingBox="17516,12254 18004,12254 18004,12810 17516,12810"/>
              </emma:interpretation>
              <emma:one-of disjunction-type="recognition" id="oneOf4">
                <emma:interpretation id="interp20" emma:lang="en-US" emma:confidence="1">
                  <emma:literal>2</emma:literal>
                </emma:interpretation>
                <emma:interpretation id="interp21" emma:lang="en-US" emma:confidence="0">
                  <emma:literal>z</emma:literal>
                </emma:interpretation>
                <emma:interpretation id="interp22" emma:lang="en-US" emma:confidence="0">
                  <emma:literal>Z</emma:literal>
                </emma:interpretation>
                <emma:interpretation id="interp23" emma:lang="en-US" emma:confidence="0">
                  <emma:literal>I</emma:literal>
                </emma:interpretation>
                <emma:interpretation id="interp24" emma:lang="en-US" emma:confidence="0">
                  <emma:literal>•</emma:literal>
                </emma:interpretation>
              </emma:one-of>
            </emma:emma>
          </inkml:annotationXML>
          <inkml:trace contextRef="#ctx0" brushRef="#br1" timeOffset="47237.2838">3336-581 18,'0'0'25,"-19"4"-2,19-4-4,-18 0-5,18 0-1,0 0-4,-21 12-2,21-12-3,0 0 2,-24-4-2,24 4-1,0 0 1,0 0-2,0 0 0,0 0-1,0 0 3,4-23-2,-4 23-1,18-16 0,-18 16-2,31-21 1,-12 11 0,7 0 1,-1-4-1,2 9 1,4 3-2,-4 0 1,1 2 1,-5 11 0,0-1 1,-7 4-2,-3 7 0,-7-1 1,-6 1 0,-9 3 3,-1 5-4,-6 2 1,-9 2-1,0 3 1,-10-3-1,2 0 1,0 0-1,0 0 0,0-11 0,7 5 1,1-13 0,2 9-1,23-23 1,-24 33 0,24-33 0,-4 20 0,4-20 0,0 0 0,26 25 0,-3-23 0,-2 2 0,9 0 0,3-6-1,2 2 1,7-6-1,-1 0 0,2 1 1,-8 1-2,2 4 1,-6-4 0,-6 0-1,-3 2-1,-22 2-1,21-2-3,-21 2-19,23 4-9,-23-4-2,0 0 2</inkml:trace>
        </inkml:traceGroup>
        <inkml:traceGroup>
          <inkml:annotationXML>
            <emma:emma xmlns:emma="http://www.w3.org/2003/04/emma" version="1.0">
              <emma:interpretation id="{92DD36F6-AA3C-41EC-8E85-D3F09290E0B4}" emma:medium="tactile" emma:mode="ink">
                <msink:context xmlns:msink="http://schemas.microsoft.com/ink/2010/main" type="inkWord" rotatedBoundingBox="19352,12121 19371,12121 19371,12793 19352,12793"/>
              </emma:interpretation>
              <emma:one-of disjunction-type="recognition" id="oneOf5">
                <emma:interpretation id="interp25" emma:lang="en-US" emma:confidence="0">
                  <emma:literal>|</emma:literal>
                </emma:interpretation>
                <emma:interpretation id="interp26" emma:lang="en-US" emma:confidence="0">
                  <emma:literal>I</emma:literal>
                </emma:interpretation>
                <emma:interpretation id="interp27" emma:lang="en-US" emma:confidence="0">
                  <emma:literal>l</emma:literal>
                </emma:interpretation>
                <emma:interpretation id="interp28" emma:lang="en-US" emma:confidence="0">
                  <emma:literal>1</emma:literal>
                </emma:interpretation>
                <emma:interpretation id="interp29" emma:lang="en-US" emma:confidence="0">
                  <emma:literal>'</emma:literal>
                </emma:interpretation>
              </emma:one-of>
            </emma:emma>
          </inkml:annotationXML>
          <inkml:trace contextRef="#ctx0" brushRef="#br1" timeOffset="45895.6815">5058-805 14,'0'0'27,"0"0"0,0 0-5,0 0-6,0 0-4,0 0-3,0 0-2,0 0-1,0 0-1,0 0 0,0 0 2,14 47-2,-16-12 0,4 18-1,-8-1 0,6 9-1,-4 1 1,0-3-2,2-4-1,2-1-1,-3-15 1,6-4 0,-3-7-1,0-3 0,6-7-1,-6-18 0,2 29-2,-2-29-5,0 0-26,0 0 0,-2 20-2,2-20 2</inkml:trace>
        </inkml:traceGroup>
      </inkml:traceGroup>
    </inkml:traceGroup>
    <inkml:traceGroup>
      <inkml:annotationXML>
        <emma:emma xmlns:emma="http://www.w3.org/2003/04/emma" version="1.0">
          <emma:interpretation id="{6CCA3BFC-1ADF-4F8C-8B00-26AE8885FF5E}" emma:medium="tactile" emma:mode="ink">
            <msink:context xmlns:msink="http://schemas.microsoft.com/ink/2010/main" type="paragraph" rotatedBoundingBox="12993,12984 19591,12720 19627,13608 13029,13872" alignmentLevel="1"/>
          </emma:interpretation>
        </emma:emma>
      </inkml:annotationXML>
      <inkml:traceGroup>
        <inkml:annotationXML>
          <emma:emma xmlns:emma="http://www.w3.org/2003/04/emma" version="1.0">
            <emma:interpretation id="{F33FB067-4F0A-4068-83D1-21EC8A3A8145}" emma:medium="tactile" emma:mode="ink">
              <msink:context xmlns:msink="http://schemas.microsoft.com/ink/2010/main" type="line" rotatedBoundingBox="12993,12984 19591,12720 19627,13608 13029,13872"/>
            </emma:interpretation>
          </emma:emma>
        </inkml:annotationXML>
        <inkml:traceGroup>
          <inkml:annotationXML>
            <emma:emma xmlns:emma="http://www.w3.org/2003/04/emma" version="1.0">
              <emma:interpretation id="{ACDCD630-FEF7-4807-BFEB-2344AFDE0CF5}" emma:medium="tactile" emma:mode="ink">
                <msink:context xmlns:msink="http://schemas.microsoft.com/ink/2010/main" type="inkWord" rotatedBoundingBox="12993,12984 19591,12720 19627,13608 13029,13872"/>
              </emma:interpretation>
              <emma:one-of disjunction-type="recognition" id="oneOf6">
                <emma:interpretation id="interp30" emma:lang="en-US" emma:confidence="0">
                  <emma:literal>It-CCC-CFC</emma:literal>
                </emma:interpretation>
                <emma:interpretation id="interp31" emma:lang="en-US" emma:confidence="0">
                  <emma:literal>It-CCC-EEC</emma:literal>
                </emma:interpretation>
                <emma:interpretation id="interp32" emma:lang="en-US" emma:confidence="0">
                  <emma:literal>it-CCC-CFC</emma:literal>
                </emma:interpretation>
                <emma:interpretation id="interp33" emma:lang="en-US" emma:confidence="0">
                  <emma:literal>It-cc-CFC</emma:literal>
                </emma:interpretation>
                <emma:interpretation id="interp34" emma:lang="en-US" emma:confidence="0">
                  <emma:literal>it-cc-CFC</emma:literal>
                </emma:interpretation>
              </emma:one-of>
            </emma:emma>
          </inkml:annotationXML>
          <inkml:trace contextRef="#ctx0" brushRef="#br0" timeOffset="-11060.4194">342 258 11,'-5'-31'29,"5"31"1,-6-27 2,-8 1-14,14 26-5,-10-42-4,10 42-4,-17-45-1,17 45-1,-27-43-1,27 43 0,-35-31-1,15 23 0,-1 2-1,-2 8 0,3 10 1,-3 5-2,5 11 2,-5 5-1,5 8-1,-1 9 1,3 5 0,5 3 1,3 3-1,2 3 0,6-2 1,12-5-1,1-5 0,5-7 0,7-6-1,4-2 0,-1-17 1,5-1 0,2-7 0,-2-8 0,2-6 0,-2-2-1,0-2 1,0-14-3,2 13-2,-18-19-14,16 13-14,-9-7-1,3 10 3,-8-9-2</inkml:trace>
          <inkml:trace contextRef="#ctx0" brushRef="#br0" timeOffset="-10701.6188">756 447 55,'0'0'32,"22"6"0,-22-6-12,41 6-11,-20-8-3,14 4-2,-2-8-1,8 2-2,-2-4 0,0-3-1,11 3-1,-7-6-2,0 4-3,-12-7-12,6 9-13,-8 4-2,-4 2 2,-7 0-1</inkml:trace>
          <inkml:trace contextRef="#ctx0" brushRef="#br0" timeOffset="-9937.2174">1960 139 23,'0'0'27,"-22"-35"2,3 10-8,19 25-5,-41-35-6,41 35-3,-43-16-1,22 14-3,-12-1 0,8 16-1,1 1-1,-1 15 1,-2 0 0,2 10 1,1 10-2,7 7 2,1 5-1,10 7 0,4-4-1,10-3 0,8-3-1,7 0 0,4-13 0,6-4 0,2-14-1,6-7 1,2-8 0,4-10 0,-3 1-1,-7-18 0,10 5-3,-12-15-5,15 5-18,-17-7-7,0 6 2,-7-1-2</inkml:trace>
          <inkml:trace contextRef="#ctx0" brushRef="#br0" timeOffset="-9625.2169">2446 404 44,'0'0'32,"33"-6"0,-8 10-5,-2-19-17,18 15 0,-8-12-4,12 6-2,-4-5-1,2 5 0,-1 2-2,-1-2-1,-2-4-2,-6 2-3,6 8-7,-16-9-20,4 5-1,-7-4-1,1 0 2</inkml:trace>
          <inkml:trace contextRef="#ctx0" brushRef="#br0" timeOffset="-8954.4157">3715-20 22,'0'0'26,"-39"-12"1,12 4-8,6 12-5,-16-2-4,11 14-3,-12 1-1,6 18-1,-10 8 0,9 6 0,-2 3-1,4 13 0,3 7 0,7 4-2,7-8 0,12-4 0,6-9-1,12-1-1,7-13 0,6-2 0,8-23-1,0-1 2,4-7-1,2-4 0,-2-6 0,-4-4-2,3-2 1,-5-13-4,12 11-4,-20-25-18,8 12-4,-2-3-2,0-1 2</inkml:trace>
          <inkml:trace contextRef="#ctx0" brushRef="#br0" timeOffset="-8658.0152">3960 389 40,'0'0'32,"35"4"-1,-10-10 0,1-12-22,20 10-1,-1-11-4,4 3-2,1-1-1,-5-1-3,5 7-3,-13-9-6,8 16-12,-16-7-8,-2 3-1,-5 0 1</inkml:trace>
          <inkml:trace contextRef="#ctx0" brushRef="#br0" timeOffset="-7971.614">5082 21 17,'0'0'27,"-18"-12"1,18 12 1,-23-14-14,-4-5-5,27 19-3,-41-14-2,23 16-1,-13-2 0,4 14-1,-6 11 0,4 14-1,-10 2 1,4 15 0,2 5 0,8 7 0,5-4 1,12 6-1,8-13-2,14 1 0,9-3 0,10-18-1,4-4 0,6-8 0,2-13 0,3-8-1,5-14 2,-1-7-1,5-5-1,-5-11-1,3 6-5,-18-16-18,5 10-7,-9 0-2,-13 17 1</inkml:trace>
          <inkml:trace contextRef="#ctx0" brushRef="#br0" timeOffset="-3338.4059">4065 93 11,'0'0'11,"-19"4"-1,19-4 1,0 0-1,0 0 1,0 0-1,-14 21-1,14-21 0,0 0-3,0 0-2,0 0 0,-19-2-1,19 2 0,0 0-1,0 0 0,0 0 0,0 0 1,-22 4 0,22-4-1,0 0 1,0 0 0,0 0 0,0 0 0,0 0 0,0 0-1,0 0 1,0 0 0,0 0-1,27-2 0,-27 2 0,39-19-1,-12 5 1,3-1-2,7-9 1,-4 7-1,4 1 0,-4 2 1,0 1-1,-6 9-1,0 0 1,-6 4 0,-21 0 0,32 0 0,-32 0 0,21-2 0,-21 2 0,19-2 0,-19 2 0,0 0 0,26-10-1,-26 10 0,0 0-1,0 0 0,23-8-2,-23 8-1,0 0-5,0 0-14,0 0-8,0 0 3,0 0-1</inkml:trace>
          <inkml:trace contextRef="#ctx0" brushRef="#br0" timeOffset="17487.6305">-1296 292 33,'0'0'26,"2"-23"-5,-2 23-2,0 0-5,0 0-5,0 0-2,0 0-3,0 0 0,0 0-1,0 0-2,0 0 1,3-18 0,-3 18-1,0 0 0,0 0 1,0 0-1,0 0 0,18-2 0,-18 2 0,0 0 0,8 18 0,-8-18-1,4 31 1,1-6 0,-3 5-1,0 5 1,2 4 0,0 6-1,2-4-1,0 4 1,-4-6-1,2-8 0,1-2 0,1-7 0,-6-22-1,6 31 2,-6-31 0,0 0 0,0 0-1,8 23 1,-8-23-1,0 0 0,-6 18-1,6-18 0,0 0-3,0 27-5,0-27-21,0 0-2,0 0 1,2-25 0</inkml:trace>
          <inkml:trace contextRef="#ctx0" brushRef="#br0" timeOffset="18610.8327">-1158 624 38,'0'0'32,"0"0"-8,0 0-6,0 0-5,0 0-5,0 0-3,0 0-1,0 0-2,0 0-2,0 0 1,0 0-1,0 0 1,0 0 1,0 0-1,0 0 0,0 0 0,0 0 0,0 0 0,0 0 0,0 0-1,0 0 0,0 0 2,13-19-1,-13 19 0,18-4 0,-18 4 0,39 0-1,-14-4 0,4 4 1,2 2-1,4-4 0,-4-4 0,4 2-1,-11-8-1,9 16-12,-12-12-19,2 6 0,-23 2 0,31-17 0</inkml:trace>
          <inkml:trace contextRef="#ctx0" brushRef="#br0" timeOffset="18080.4318">-954 189 8,'0'0'24,"0"0"1,0 0-10,0 0-2,-10-18-3,10 18-2,0 0-1,0 0 0,0 0 0,4 31-2,-8-13 1,8 11-1,-4 2-2,6 12 0,-4-2-1,4 8 0,3 4-1,-1-4-2,0-6 1,2 2-1,-3-4 1,1-6-1,-6-2 1,0-10-2,2-7 2,-4-16 0,0 35 0,0-35-1,-6 18 0,6-18-1,0 19-1,0-19 0,0 0-3,0 0-1,0 0-9,0 0-15,0 0 1,0 0 0</inkml:trace>
          <inkml:trace contextRef="#ctx0" brushRef="#br0" timeOffset="19250.4338">-527 485 34,'0'0'31,"-21"16"0,21-16-10,0 0-7,0 0-3,0 0-5,0 0-2,0 0-1,0 0-1,0 0-1,0 0 0,-19 16 0,19-16-1,0 0 1,0 0 0,21 6 1,-21-6 0,35-2 0,-8 4 1,2-6-1,4 4-1,0-2 1,-1-2-1,-1-2-1,-2 6 0,-6-2 0,-1 2 0,-22 0 0,25 0-1,-25 0-3,0 0-11,0 0-17,0 0-3,0 0 0,11-29 0</inkml:trace>
        </inkml:traceGroup>
      </inkml:traceGroup>
    </inkml:traceGroup>
    <inkml:traceGroup>
      <inkml:annotationXML>
        <emma:emma xmlns:emma="http://www.w3.org/2003/04/emma" version="1.0">
          <emma:interpretation id="{1F3916A9-25B4-42DA-8A36-0C356ADBCD80}" emma:medium="tactile" emma:mode="ink">
            <msink:context xmlns:msink="http://schemas.microsoft.com/ink/2010/main" type="paragraph" rotatedBoundingBox="14299,13989 19556,13732 19626,15172 14370,15430" alignmentLevel="2"/>
          </emma:interpretation>
        </emma:emma>
      </inkml:annotationXML>
      <inkml:traceGroup>
        <inkml:annotationXML>
          <emma:emma xmlns:emma="http://www.w3.org/2003/04/emma" version="1.0">
            <emma:interpretation id="{95F7430E-8885-4532-9344-B90FC820A92C}" emma:medium="tactile" emma:mode="ink">
              <msink:context xmlns:msink="http://schemas.microsoft.com/ink/2010/main" type="inkBullet" rotatedBoundingBox="14299,13989 14705,13969 14776,15410 14370,15430"/>
            </emma:interpretation>
            <emma:one-of disjunction-type="recognition" id="oneOf7">
              <emma:interpretation id="interp35" emma:lang="en-US" emma:confidence="0">
                <emma:literal>It</emma:literal>
              </emma:interpretation>
              <emma:interpretation id="interp36" emma:lang="en-US" emma:confidence="0">
                <emma:literal>#</emma:literal>
              </emma:interpretation>
              <emma:interpretation id="interp37" emma:lang="en-US" emma:confidence="0">
                <emma:literal>it</emma:literal>
              </emma:interpretation>
              <emma:interpretation id="interp38" emma:lang="en-US" emma:confidence="0">
                <emma:literal>If</emma:literal>
              </emma:interpretation>
              <emma:interpretation id="interp39" emma:lang="en-US" emma:confidence="0">
                <emma:literal>it,</emma:literal>
              </emma:interpretation>
            </emma:one-of>
          </emma:emma>
        </inkml:annotationXML>
        <inkml:trace contextRef="#ctx0" brushRef="#br0" timeOffset="21278.4374">62 1805 3,'0'0'25,"0"0"-2,0 0-4,0 0 0,0 0-4,0 0-2,-17 33-2,25-1-4,-16-1-1,14 14-3,-8 0 0,4 2-1,-2 5-1,2-7-1,0-6 0,2-4 1,1-7-1,-1-3 0,0-3 0,0 1 0,-4-23 0,6 27 0,-6-27 0,2 22 0,-2-22 0,0 0-1,0 0-1,0 0 0,-6 25-1,6-25-4,0 0-11,4-21-12,-4 21-3,10-28 3</inkml:trace>
        <inkml:trace contextRef="#ctx0" brushRef="#br0" timeOffset="21528.0378">121 2170 15,'0'0'29,"0"0"-1,31-11-8,-4 9-6,-27 2-3,49-18-6,-24 8-1,2 4-2,-5-1-1,-3 3-1,-3 2-1,-16 2-1,31 2-3,-31-2-4,25-4-12,-25 4-8,21-10-1,-21 10 2</inkml:trace>
        <inkml:trace contextRef="#ctx0" brushRef="#br0" timeOffset="20186.4355">278 1073 33,'0'0'21,"0"0"-2,-4-23 0,4 23-4,0 0-3,0 0-4,0 0-1,-2 29-2,2-29-1,8 27-1,-6-7 0,10 7-1,-1-5-1,-1 13 1,-4-4 0,2 6-1,0-2 0,-5-4 1,1-3-2,-4-1 1,-4 0 0,1-7 0,3-20-1,-2 35 0,2-35 0,-4 22 0,4-22-1,0 0 1,6 19-1,-6-19-1,0 0-4,0 0-18,0 0-8,0 0-2,0 0 1</inkml:trace>
        <inkml:trace contextRef="#ctx0" brushRef="#br0" timeOffset="22074.0388">440 1784 18,'0'0'20,"0"0"-2,0 0 0,0 0-1,0 0-3,0 0-1,0 0-4,0 0-3,5 37-1,-10-12-2,10 8-2,-10 6 1,10 10-1,-3-2-1,-2 6 0,0-4 1,4 3-1,-2-9 1,0-4 0,-2-2 0,2-7 0,-2-1 0,0-6 0,0 5 0,4-5 0,-4-3-1,0-20 1,2 27-1,-2-27 0,0 18 0,0-18 0,0 0-1,0 0 0,0 0-2,0 0-8,0 0-21,-10-18-1,10 18 0,-6-33 1</inkml:trace>
      </inkml:traceGroup>
      <inkml:traceGroup>
        <inkml:annotationXML>
          <emma:emma xmlns:emma="http://www.w3.org/2003/04/emma" version="1.0">
            <emma:interpretation id="{32E9DA56-EC65-4A91-9531-FAC2A56B5429}" emma:medium="tactile" emma:mode="ink">
              <msink:context xmlns:msink="http://schemas.microsoft.com/ink/2010/main" type="line" rotatedBoundingBox="15917,13952 19558,13774 19621,15066 15980,15245"/>
            </emma:interpretation>
          </emma:emma>
        </inkml:annotationXML>
        <inkml:traceGroup>
          <inkml:annotationXML>
            <emma:emma xmlns:emma="http://www.w3.org/2003/04/emma" version="1.0">
              <emma:interpretation id="{56AFA556-E612-4BBA-AB8D-8EF902DB3041}" emma:medium="tactile" emma:mode="ink">
                <msink:context xmlns:msink="http://schemas.microsoft.com/ink/2010/main" type="inkWord" rotatedBoundingBox="15917,13952 16379,13930 16442,15222 15980,15245"/>
              </emma:interpretation>
              <emma:one-of disjunction-type="recognition" id="oneOf8">
                <emma:interpretation id="interp40" emma:lang="en-US" emma:confidence="1">
                  <emma:literal>it</emma:literal>
                </emma:interpretation>
                <emma:interpretation id="interp41" emma:lang="en-US" emma:confidence="0">
                  <emma:literal>#</emma:literal>
                </emma:interpretation>
                <emma:interpretation id="interp42" emma:lang="en-US" emma:confidence="0">
                  <emma:literal>if</emma:literal>
                </emma:interpretation>
                <emma:interpretation id="interp43" emma:lang="en-US" emma:confidence="0">
                  <emma:literal>If</emma:literal>
                </emma:interpretation>
                <emma:interpretation id="interp44" emma:lang="en-US" emma:confidence="0">
                  <emma:literal>i,</emma:literal>
                </emma:interpretation>
              </emma:one-of>
            </emma:emma>
          </inkml:annotationXML>
          <inkml:trace contextRef="#ctx0" brushRef="#br0" timeOffset="15147.6266">1655 1776 20,'0'0'29,"0"0"-2,0 0-5,0 0-8,0 0-3,9 27-3,-3-3-2,-6-5-3,4 9 0,2 5-2,0 6-1,-1 0 1,3-4-2,-2 4 1,-2-4 0,0 2 0,-2-4-1,0-3 2,-4-7 0,2-5-1,-2 1 0,2-19-1,-2 24 0,2-24 0,0 0-2,0 0-3,0 0-8,0 0-15,0 0-2,17-28 1,-17 28 1</inkml:trace>
          <inkml:trace contextRef="#ctx0" brushRef="#br0" timeOffset="15397.2271">1756 2010 8,'0'0'28,"0"0"2,0 0 1,23-15-16,6 11-2,-4-16-4,12 14-1,-9-15-4,8 13 0,-10-6-2,5 12-1,-6-3-1,-7 1-3,5 6-3,-23-2-5,27-4-12,-27 4-9,16-6 2,-16 6-1</inkml:trace>
          <inkml:trace contextRef="#ctx0" brushRef="#br0" timeOffset="14383.2253">1841 1061 10,'10'-27'24,"-10"27"0,0 0-7,0 0-2,0 0-6,0 0-1,0 0-1,-10-18-1,10 18-1,0 0 0,-8 24 0,8-24-1,-9 29 0,5-11-1,4 13 0,-4-2-1,4 4-1,0-1 0,4 3 1,0 0-2,0 0 1,1-6-1,1-1 0,-4-1 0,0-5 0,4-1 0,-6-21-1,2 25 0,-2-25-3,12 18-11,-12-18-16,0 0-1,0 0 0,0 0 1</inkml:trace>
          <inkml:trace contextRef="#ctx0" brushRef="#br0" timeOffset="16036.8282">2117 1760 25,'0'0'27,"-6"-19"0,6 19-8,0 0-5,0 0-6,0 0-3,-19-8-1,19 8-2,0 0 1,0 0-1,0 0 0,0 0 1,0 0-1,0 0 1,0 0-1,0 0 0,-8 18-1,8-18 0,-2 19-1,2-19 1,-6 22-1,6-22 1,-7 27-1,7-27 1,-4 21-1,4-21 1,0 0 0,-4 20 0,4-20 0,0 0 0,0 0 0,0 21-1,0-21 1,4 32-1,-2-7 1,-2 2-3,0 5 3,2 5-2,0 4 1,1-6-1,-1 6 2,2-12-3,0-4 2,0-5 0,-4-20 1,8 33-1,-8-33 0,0 0 0,0 0 0,8 22-1,-8-22 1,0 0 0,0 0-1,0 0 1,0 0-1,-12 19 0,12-19 0,0 0-4,0 0-18,0 0-9,0 0 0,0 0 0</inkml:trace>
        </inkml:traceGroup>
        <inkml:traceGroup>
          <inkml:annotationXML>
            <emma:emma xmlns:emma="http://www.w3.org/2003/04/emma" version="1.0">
              <emma:interpretation id="{8C7BFACE-E366-4CE2-A6D2-B8EDC8F89D4F}" emma:medium="tactile" emma:mode="ink">
                <msink:context xmlns:msink="http://schemas.microsoft.com/ink/2010/main" type="inkWord" rotatedBoundingBox="17590,13989 17980,13970 18036,15111 17646,15130"/>
              </emma:interpretation>
              <emma:one-of disjunction-type="recognition" id="oneOf9">
                <emma:interpretation id="interp45" emma:lang="en-US" emma:confidence="0">
                  <emma:literal>it</emma:literal>
                </emma:interpretation>
                <emma:interpretation id="interp46" emma:lang="en-US" emma:confidence="0">
                  <emma:literal>It</emma:literal>
                </emma:interpretation>
                <emma:interpretation id="interp47" emma:lang="en-US" emma:confidence="0">
                  <emma:literal>it,</emma:literal>
                </emma:interpretation>
                <emma:interpretation id="interp48" emma:lang="en-US" emma:confidence="0">
                  <emma:literal>It,</emma:literal>
                </emma:interpretation>
                <emma:interpretation id="interp49" emma:lang="en-US" emma:confidence="0">
                  <emma:literal>It!</emma:literal>
                </emma:interpretation>
              </emma:one-of>
            </emma:emma>
          </inkml:annotationXML>
          <inkml:trace contextRef="#ctx0" brushRef="#br0" timeOffset="10062.0177">3334 1661 32,'0'0'26,"0"0"-2,0 0-6,0 0-7,0 0-3,14 33-1,-20-14-1,8 13-1,-4-5 0,2 12-1,-2-8-1,4 6 0,-4-3-2,2 7-1,2-6 2,-2 4-3,0-6 1,0-4-1,6-3 0,-4-3 0,0-3 0,-2-20 1,0 0-3,0 0-1,13 21-5,-13-21-8,2-21-12,-2 21-2,2-20 0</inkml:trace>
          <inkml:trace contextRef="#ctx0" brushRef="#br0" timeOffset="10327.2182">3410 1993 39,'23'-10'30,"-23"10"-4,37-16-5,-29-5-7,27 17-3,-14-10-5,5 6-2,-1-3-1,0 7-2,-7 0 0,1-2-1,-19 6-1,31-6 0,-31 6-2,18-8-3,-18 8-7,0 0-9,23-13-10,-23 13 1,0 0 1</inkml:trace>
          <inkml:trace contextRef="#ctx0" brushRef="#br0" timeOffset="10748.4188">3711 1647 18,'0'0'28,"0"0"0,0 0-4,0 0-6,0 0-6,0 0-4,-21 18-2,21-18-2,4 31-1,-2-8-1,-2 3 0,7 9 0,-7 4 0,2-2-1,0 12 1,2 0-1,-4-6 1,0 3-2,0-7 1,2-9-1,-2 1 0,0-6 0,0-25-1,6 18 0,-6-18-2,0 0-2,0 0-5,0 0-17,0 0-5,0 0-1,0 0 1</inkml:trace>
          <inkml:trace contextRef="#ctx0" brushRef="#br0" timeOffset="9422.4165">3577 1050 2,'0'0'23,"0"0"0,0 0-5,0 0-5,0 0 0,0 0-5,0 0-1,0 0-1,0 0-1,0 0 0,0 0-1,0 0 1,0 0-1,0 0 1,0 0-1,0 0-1,0 0 0,-4 21-1,4-21 0,-2 22 0,2-22-1,-2 29 0,-2-10 0,4 3 0,0 5 0,4-1 0,-2 7 0,-2 8-1,0-2 0,2 4 1,-2-6-1,0 4 0,0-8 0,-2-4 0,2-7 0,0-22-2,2 29-3,-2-29-13,0 0-13,0 0-2,0 0 1,-13-25 0</inkml:trace>
        </inkml:traceGroup>
        <inkml:traceGroup>
          <inkml:annotationXML>
            <emma:emma xmlns:emma="http://www.w3.org/2003/04/emma" version="1.0">
              <emma:interpretation id="{06B8198A-60F1-4981-BEDB-F7FC64B44A2F}" emma:medium="tactile" emma:mode="ink">
                <msink:context xmlns:msink="http://schemas.microsoft.com/ink/2010/main" type="inkWord" rotatedBoundingBox="19131,13818 19559,13797 19619,15026 19191,15046"/>
              </emma:interpretation>
              <emma:one-of disjunction-type="recognition" id="oneOf10">
                <emma:interpretation id="interp50" emma:lang="en-US" emma:confidence="1">
                  <emma:literal>it</emma:literal>
                </emma:interpretation>
                <emma:interpretation id="interp51" emma:lang="en-US" emma:confidence="0">
                  <emma:literal>#</emma:literal>
                </emma:interpretation>
                <emma:interpretation id="interp52" emma:lang="en-US" emma:confidence="0">
                  <emma:literal>Pt</emma:literal>
                </emma:interpretation>
                <emma:interpretation id="interp53" emma:lang="en-US" emma:confidence="0">
                  <emma:literal>if</emma:literal>
                </emma:interpretation>
                <emma:interpretation id="interp54" emma:lang="en-US" emma:confidence="0">
                  <emma:literal>Il t</emma:literal>
                </emma:interpretation>
              </emma:one-of>
            </emma:emma>
          </inkml:annotationXML>
          <inkml:trace contextRef="#ctx0" brushRef="#br0" timeOffset="12417.6218">4878 1702 14,'-2'-22'18,"2"22"-1,0 0 0,0 0-2,0 0-1,0 0-3,0 0-2,-6-21-1,6 21-3,0 0-1,0 0 1,0 0-2,0 0 0,0 0 0,0 0-1,8 23 0,1-3 1,-9-3-2,2 9 0,-2 9 1,4 2-1,-4-4-1,4 2 1,-4 6-1,0-6 0,4 1 1,-4-5-2,2-6 2,0-3-2,0-1 2,-2-21-3,6 24 2,-6-24-1,0 0 1,0 0-1,0 0-1,0 0 0,0 0-1,0 0-4,0 0-10,17-20-14,-17 20-1,4-35 2,0 11 0</inkml:trace>
          <inkml:trace contextRef="#ctx0" brushRef="#br0" timeOffset="12698.4223">4930 1874 6,'0'0'27,"0"0"1,0 0 3,0 0-13,21-16-3,5 12-4,-9-17-3,12 15-2,-1-14 0,9 10-2,-4-5-2,0 5 0,-4 2-2,2 2 1,-4 2-2,-2 1-1,-25 3 0,22 5-4,-22-5-9,17 22-17,-17-22 0,0 0 0,0 19 2</inkml:trace>
          <inkml:trace contextRef="#ctx0" brushRef="#br0" timeOffset="11606.4204">4998 884 18,'0'0'27,"0"0"1,0 0-5,0 0-6,0 0-6,0 0-3,0 0-2,0 0-1,16 35 0,-20-12-1,6 12 0,-4 6 0,2 12-1,-4-2-2,8 0 1,-8 1 0,8-7-2,-4-2 2,2-10-2,-2-7-2,2-3 2,-2-23 0,7 24 0,-7-24-2,0 0-2,8 27-1,-8-27-4,6 21-8,-6-21-15,-6 20 0,6-20-1,-6 23 3</inkml:trace>
          <inkml:trace contextRef="#ctx0" brushRef="#br0" timeOffset="13182.0232">5290 1598 17,'0'0'23,"0"0"-1,0 0-4,0 0-2,0 0-4,0 0-2,0 0-1,0 0-2,0 0-2,-2 24 0,2-24 0,-6 43-1,-2-16 0,8 8-1,-2 0-1,2 8-1,2-6 0,0 8 0,4-4 0,-4-6-2,4-7 2,0 3-2,1-8 1,-7-23 0,4 32 0,-4-32-2,4 19-2,-4-19-3,0 0-12,0 0-12,0 0-2,0 0 1,0 0 0</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2-25T13:06:44.94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D3704C3D-6C4A-4BDD-8D1A-127CA75F650A}" emma:medium="tactile" emma:mode="ink">
          <msink:context xmlns:msink="http://schemas.microsoft.com/ink/2010/main" type="writingRegion" rotatedBoundingBox="19820,12777 21033,12777 21033,13493 19820,13493"/>
        </emma:interpretation>
      </emma:emma>
    </inkml:annotationXML>
    <inkml:traceGroup>
      <inkml:annotationXML>
        <emma:emma xmlns:emma="http://www.w3.org/2003/04/emma" version="1.0">
          <emma:interpretation id="{7003B785-057B-4671-ABF4-7139E66C4188}" emma:medium="tactile" emma:mode="ink">
            <msink:context xmlns:msink="http://schemas.microsoft.com/ink/2010/main" type="paragraph" rotatedBoundingBox="19820,12777 21033,12777 21033,13493 19820,13493" alignmentLevel="1"/>
          </emma:interpretation>
        </emma:emma>
      </inkml:annotationXML>
      <inkml:traceGroup>
        <inkml:annotationXML>
          <emma:emma xmlns:emma="http://www.w3.org/2003/04/emma" version="1.0">
            <emma:interpretation id="{CE057ABE-E9D5-4A05-AEAA-DA5D984F7124}" emma:medium="tactile" emma:mode="ink">
              <msink:context xmlns:msink="http://schemas.microsoft.com/ink/2010/main" type="line" rotatedBoundingBox="19820,12777 21033,12777 21033,13493 19820,13493"/>
            </emma:interpretation>
          </emma:emma>
        </inkml:annotationXML>
        <inkml:traceGroup>
          <inkml:annotationXML>
            <emma:emma xmlns:emma="http://www.w3.org/2003/04/emma" version="1.0">
              <emma:interpretation id="{0ACCF135-B0B6-4BA1-90A5-7350828EDAB4}" emma:medium="tactile" emma:mode="ink">
                <msink:context xmlns:msink="http://schemas.microsoft.com/ink/2010/main" type="inkWord" rotatedBoundingBox="19820,12777 21033,12777 21033,13493 19820,13493"/>
              </emma:interpretation>
              <emma:one-of disjunction-type="recognition" id="oneOf0">
                <emma:interpretation id="interp0" emma:lang="en-US" emma:confidence="0">
                  <emma:literal>4</emma:literal>
                </emma:interpretation>
                <emma:interpretation id="interp1" emma:lang="en-US" emma:confidence="0">
                  <emma:literal>H</emma:literal>
                </emma:interpretation>
                <emma:interpretation id="interp2" emma:lang="en-US" emma:confidence="0">
                  <emma:literal>n</emma:literal>
                </emma:interpretation>
                <emma:interpretation id="interp3" emma:lang="en-US" emma:confidence="0">
                  <emma:literal>V</emma:literal>
                </emma:interpretation>
                <emma:interpretation id="interp4" emma:lang="en-US" emma:confidence="0">
                  <emma:literal>v</emma:literal>
                </emma:interpretation>
              </emma:one-of>
            </emma:emma>
          </inkml:annotationXML>
          <inkml:trace contextRef="#ctx0" brushRef="#br0">5521 220 38,'0'0'29,"0"0"-4,0 0-5,0 0-4,0 0-4,23 2-2,-23-2-3,43-2-2,-16-4 0,14 2-1,0-6-1,10 8-2,1-11 0,2 7-1,-5-2 1,0-2-1,-1 1 0,-5-1 0,-4 8 0,-6-6-1,-4 4 1,-9 0-1,1 4-1,-21 0-3,27 0-5,-27 0-19,0 0-4,0 0-1,-4-25 2</inkml:trace>
          <inkml:trace contextRef="#ctx0" brushRef="#br0" timeOffset="514.8009">6378-100 29,'0'0'28,"-13"27"3,9-2-9,-8-5-6,18 19-5,-14-4-4,10 12-2,-4-2-2,4 8 1,-2-8-2,6 3 1,-4-9-1,2-7-1,0-7 0,2 0 0,-6-25 0,7 26-1,-7-26-1,0 0-1,0 0 0,0 0-1,0 0-3,0 0-3,0 0-7,2-37-8,-2 37-7,-2-39 0,-2 19 1</inkml:trace>
          <inkml:trace contextRef="#ctx0" brushRef="#br0" timeOffset="733.2013">6365 255 38,'0'0'30,"0"0"1,0 0-7,0 0-10,0 0-6,15-33-4,3 25-1,7-4-2,8-1 0,-4 1 0,4 4-1,-2 2 0,-3 0 0,3 6-1,-8-3-2,-2 3-1,-21 0-6,33-6-14,-33 6-8,24-18 2,-24 18-1</inkml:trace>
          <inkml:trace contextRef="#ctx0" brushRef="#br0" timeOffset="1138.802">6720-149 10,'0'0'27,"0"0"0,0 0-3,0 0-7,0 0-3,0 0-4,-19 14-2,19-14-1,-6 27-1,10-2-1,-10 3 0,8 7-2,-4 6 0,4 10 1,-2-1-3,6 5 0,-6-4 0,0 3 0,2-7-1,2-4 0,-4-12 0,2-1 0,6 3-1,-10-10 0,7-5-1,-5-18-5,14 33-14,-14-33-13,0 27 1,0-27-1,0 0 1</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23:25.321"/>
    </inkml:context>
    <inkml:brush xml:id="br0">
      <inkml:brushProperty name="width" value="0.05833" units="cm"/>
      <inkml:brushProperty name="height" value="0.05833" units="cm"/>
      <inkml:brushProperty name="fitToCurve" value="1"/>
    </inkml:brush>
  </inkml:definitions>
  <inkml:trace contextRef="#ctx0" brushRef="#br0">13262-195 14,'0'0'27,"0"0"-9,21 4-5,-21-4 1,0 0-6,23 8-1,-23-8-1,0 0 0,0 0-1,21 3 0,-21-3 0,0-20 0,0 20-1,-10-42 0,1 16-1,1-4 0,-9-4-1,-4 0 0,-3 0 0,1-2-1,-7 10 0,-2 1 0,-6 14 0,6 7-1,-6 19 1,-2 13 0,6 21 0,0 14 0,4 21 0,11 5 0,11 9 0,6-2 1,8 2-2,15-11 1,7-12 0,10-9-1,0-17 2,9-11-2,-5-8 0,5-13 1,2-13-1,-3-4-1,5-8-1,-4-5 1,2-10-1,-7 6-2,5-11-2,-17 13-4,20-19-14,-22 15-11,0-5 0,-14 5 0</inkml:trace>
  <inkml:trace contextRef="#ctx0" brushRef="#br0" timeOffset="5881.2103">13862-8 12,'19'-15'31,"-19"15"0,44-6-2,-20 17-18,20-29-1,-16 21-2,23-18-4,-11 10 0,5-7-2,-3 3 0,5-2-1,-11-1-1,4 3 1,2 3-2,-12 4-1,6-5-2,-15 12-4,13-14-12,-15 9-13,-2 2 1,5-2-1</inkml:trace>
  <inkml:trace contextRef="#ctx0" brushRef="#br0" timeOffset="6396.0112">15421-317 2,'23'-32'28,"-23"32"2,-13-30-1,13 30-18,-40-21-4,14 4 1,-12 15-4,0 0 0,-9 10-1,3 5 0,-5 13 0,0 8 0,-10 13 0,19 2 0,-3 15 1,11-3-1,11 5 0,13-6 0,6-2-1,16-7 0,10-7 0,10-9-1,-2-8 0,6-10 0,8-6-1,1-11 0,0 0 0,-1-9 1,3-8-1,0-2-1,-2-4-1,-9 4-2,8-13-5,-22 21-15,7-15-9,-9 3-3,-3-7 2</inkml:trace>
  <inkml:trace contextRef="#ctx0" brushRef="#br0" timeOffset="6770.4119">15972-232 29,'0'0'33,"0"0"1,0 0 0,27 11-22,5-24-3,-2 13-3,10-12-2,7 7-2,4-3 0,15 1-1,-9-1-1,4-1-1,-3 5 0,5-2-3,-16 8-4,8-17-16,-10 13-10,-12-2-1,-11 4 0</inkml:trace>
  <inkml:trace contextRef="#ctx0" brushRef="#br0" timeOffset="7347.6129">17722-494 24,'0'0'31,"-11"-21"2,11 21-2,-28-19-21,1 27-2,-5-5-3,-17 14-1,0 4-2,-14 17 1,3 5-1,-1 12 0,12 3 0,2 10 0,18-4 0,14 2 0,17-9 0,15 1-1,11-11 1,10-7 0,8-12-1,10-11 0,7-6-1,-1-9 0,8-6 1,0-5-1,0-4-1,-2-2-1,-9 0-1,-2-4-2,-19 13-4,28-20-14,-40 18-12,-1-3 0,-25 11 1</inkml:trace>
  <inkml:trace contextRef="#ctx0" brushRef="#br0" timeOffset="43836.077">12714-1842 14,'-14'-24'28,"14"24"3,-13 24-17,13-24-1,2 36-3,7-12-3,-7 14-3,8 2 0,-1 5 0,3-2-3,-3-5 0,-1-2 2,-1-4-2,1-4 0,-6-9-1,-2 0-1,0-19-1,-10 32-3,10-32-2,-7 24-7,7-24-7,0 0-12,0 0 1</inkml:trace>
  <inkml:trace contextRef="#ctx0" brushRef="#br0" timeOffset="44054.4773">12748-1569 3,'0'0'29,"0"0"1,34-15-10,-6 6-8,-3 9-5,7-15-2,6 9-4,-2-5-1,5-2-5,-14 5-3,7-9-9,-8 6-7,-26 11-4</inkml:trace>
  <inkml:trace contextRef="#ctx0" brushRef="#br0" timeOffset="44272.8778">13030-1919 15,'0'0'32,"0"0"0,0 0-6,-29 13-9,29-13-5,4 55-4,2-21-4,-1 13-1,9 2-1,-3 2-1,0-4-2,1-2 0,-7 2-3,7-17-4,-18 15-11,10-16-14,-8-3-2,-4-3 1</inkml:trace>
  <inkml:trace contextRef="#ctx0" brushRef="#br0" timeOffset="44553.6783">12994-1169 17,'-2'-19'33,"2"19"0,0 0 1,-12 34-17,12-34-11,4 47-2,0-19-3,0 1-1,-4 3-3,11-10-3,-20 10-8,9-32-19,5 38-1,-5-38 1</inkml:trace>
  <inkml:trace contextRef="#ctx0" brushRef="#br0" timeOffset="8408.4148">15126-2127 11,'-17'-37'27,"17"37"2,-38-23-14,38 23-2,-47-17-3,24 8-4,-11 20-1,6 2-1,-8 12 1,11 5-1,-7 13 0,17-3 0,4 14-1,11-3 0,9 4 0,10-10 0,11-2-1,10-9 0,4-6 0,14-13 0,-3-9 0,2-8-1,-4-9 0,4-8 2,-8-6-2,-4-7 0,-7-5 0,-11-5 0,-5 1 1,-10-8-2,-9 2-2,-6-4 0,-5 2 1,-7 4 0,-13 4-2,-1 7 2,-1 7-3,-12 14-1,12 4-3,-17 26-13,13-8-13,0 8-1,11 6 2</inkml:trace>
  <inkml:trace contextRef="#ctx0" brushRef="#br0" timeOffset="8907.6157">15100-1494 7,'-12'-34'31,"12"34"2,-17-28 0,17 28-18,0 0-2,0 0-4,-30 17-2,30 5-3,-9 18 0,9 1-1,-2 14 0,2 1 0,-2 6-1,6 0-1,-4-3 1,7-5-1,-7-7 0,2-5-1,2-8 0,-2-2-1,5-10-2,-7-3 0,0-19-1,2 23-3,-2-23-6,0 0-17,0 0-6,0 0 1,21-34 1</inkml:trace>
  <inkml:trace contextRef="#ctx0" brushRef="#br0" timeOffset="9204.0162">15266-1590 20,'0'0'32,"10"-30"2,-10 30 0,0 0-21,15 45 0,-4-13-5,-9 26-2,8-3-2,-3 16 0,-3-5 0,2 2-1,1-2-2,-7-8 0,4-7 0,0-8 0,1-9-1,-1-6-1,-2-3 0,-2-25-4,2 34-1,-2-34-3,11 20-25,-11-20-2,0 0-2,0 0 3</inkml:trace>
  <inkml:trace contextRef="#ctx0" brushRef="#br0" timeOffset="49405.2868">17346-2373 25,'-21'-17'29,"21"17"-10,0 0-2,0 0-1,-19-6-4,19 6-1,-2 19-1,2-19-2,-4 51-1,4-12-1,-15 14-1,13-2-2,-7 7 1,5-3-2,0-2-1,4-2 0,0-6 0,0-9-2,4-4-2,-4-4-2,0-28-2,-4 40-9,4-40-19,0 0-1,0 0 0,-22-6 2</inkml:trace>
  <inkml:trace contextRef="#ctx0" brushRef="#br0" timeOffset="48828.0858">17753-952 5,'0'22'26,"0"-22"-5,0 0 0,-4 25-3,4-25-3,0 0-2,0 0-2,0 0 0,2-21-2,-2 21-2,-19-30-2,4 7 0,0-11-1,-4-5-2,2-5-1,-6-3-1,8-9 0,-6-1 0,10 4-1,-1 6 0,-1 4-1,9 7-2,-9 12-3,26-1-11,-13 25-17,0 0 0,0 0-1,25-2 2</inkml:trace>
  <inkml:trace contextRef="#ctx0" brushRef="#br0" timeOffset="49810.8875">17259-2021 4,'24'-23'27,"-24"23"1,33-18 1,-1 4-20,-8 14-2,16-11-4,-2 7-3,0-5-1,0-4-1,1 1-2,-8-5 2,-9 2-1,-1-5 0,-6 1 2,-11 0 2,4-4 3,-8 23 2,-4-37 1,4 37 1,-13-29 1,13 29-1,-19-13 0,19 13-1,0 0-2,-27 45 0,27-16-1,-4 18-1,8 0 1,-4 9-1,10 1-2,-1 3 0,1-5 0,1-4 0,0-10-2,-1-9-2,-1 0 0,-9-32-7,17 44-17,-17-44-8,0 0-2,19 17 2</inkml:trace>
  <inkml:trace contextRef="#ctx0" brushRef="#br0" timeOffset="50310.0884">18099-432 59,'0'0'36,"32"4"-2,-32-4-7,38-2-23,0 4 0,5-6-3,5 0 0,8-2-3,-1-3-2,-19 9-4,12-17-19,-16 15-7,2-7-2,-15 5 2</inkml:trace>
  <inkml:trace contextRef="#ctx0" brushRef="#br0" timeOffset="50809.2892">18695-387 34,'6'-23'34,"-6"23"1,32-18-1,-2 4-25,4 11-4,10-7-3,7 3-4,-8-1-4,16-9-9,-12 8-14,6-8-4,-13-2-1,-4-6 1</inkml:trace>
  <inkml:trace contextRef="#ctx0" brushRef="#br0" timeOffset="50637.6889">18727-749 33,'-7'-30'36,"-5"9"1,10-1-1,-20 20-17,22 2-13,-2 22 2,4 3-4,-8 20-1,14 2 0,-1 8-1,1 5-1,1 4 0,1-5 0,1-3-1,0-5 0,3-9 0,-5-5-1,2-5 0,-7-5-1,-4-27-2,6 34-2,15-34-8,-21 0-23,0 0 0,0 0-1,0 0 2</inkml:trace>
  <inkml:trace contextRef="#ctx0" brushRef="#br0" timeOffset="51027.6896">19276-762 15,'0'-21'33,"4"-1"2,-4 22 0,5-19-14,-20 41-6,15-22-5,-2 57-2,2-14-4,0 12 0,2 3-1,0 8-1,2-5-2,2-1 0,1-7-1,3-8-1,-10 4-4,17-23-17,-17 1-14,0-27 0,2 34-1,-2-34 1</inkml:trace>
  <inkml:trace contextRef="#ctx0" brushRef="#br0" timeOffset="45411.6798">11484-278 26,'-17'-20'28,"17"20"-3,0 0-3,0 0-6,0 0-3,0 0-3,9 54-2,-7-12-2,-4 14-1,4 1-2,-4 11-1,2-6-1,2 4 0,0-6-1,2-7 0,1-10-1,3-9 0,-8-2-2,0-32 0,11 36-2,-11-36-4,0 0-9,0 0-17,0 0-1,15-23 1</inkml:trace>
  <inkml:trace contextRef="#ctx0" brushRef="#br0" timeOffset="45692.4803">11747-408 22,'3'-26'33,"-3"26"2,0 0-3,2 24-21,8 3-2,-16 33-3,8 0-2,2 14-1,1 3 0,-5 6-2,0-11 0,2-1 0,0-12-1,0-12-1,2-9-1,0-10-1,-6-2-3,2-26-5,0 27-13,0-27-12,0 0 2,0 0-1</inkml:trace>
  <inkml:trace contextRef="#ctx0" brushRef="#br0" timeOffset="45879.6806">11476 13 19,'0'0'32,"0"0"0,32-23 1,6 6-26,6 6-2,18-12-5,8 4-6,-4 10-9,-3-16-16,12 8 0,-16 0-1</inkml:trace>
  <inkml:trace contextRef="#ctx0" brushRef="#br0" timeOffset="46082.4809">12265-97 39,'0'0'33,"0"0"2,19 19-14,13-30-10,-11 13-4,17-12-3,11 3-1,4-3-2,11 1-2,-9 1-3,15-5-11,-19 9-19,-11-1-1,0 5 0</inkml:trace>
  <inkml:trace contextRef="#ctx0" brushRef="#br0" timeOffset="47065.2826">13105 840 41,'0'0'35,"21"-6"0,-21 6-13,17 51-11,0-28-2,-9 22-5,5-2-1,-4 8 0,3-7-2,-1 1-1,-7-2-1,5-9 0,-7 0-2,13-13-2,-24 11-4,9-32-15,6 36-10,-8-18-2,0 1 2</inkml:trace>
  <inkml:trace contextRef="#ctx0" brushRef="#br0" timeOffset="47533.2835">13016 1858 37,'-5'-29'34,"5"29"2,0 0-15,0 0-8,9 34-2,-11 6-5,6 1-2,-6 10-1,4-2 0,0 6 0,-4-2-2,4-4 0,0-6-1,7-7-1,-11-8-1,8-3-4,-10 3-3,4-28-19,0 0-8,8 24-1,-8-24 2</inkml:trace>
  <inkml:trace contextRef="#ctx0" brushRef="#br0" timeOffset="47970.0843">13442 1831 15,'-4'-19'34,"4"19"2,-9-28 0,9 28-18,0 0-5,-15 36-5,5 9-2,12 4-2,-2 10-1,10 1-1,1 4-1,0 0 0,-1-7-1,5-8-2,4-10-1,-15-3-4,18-21-11,-18 8-19,-4-23 1,13 20-1,-13-20 2</inkml:trace>
  <inkml:trace contextRef="#ctx0" brushRef="#br0" timeOffset="47751.6838">12994 2135 23,'0'-23'32,"0"23"2,34-19-2,0 8-18,2 3-10,11-5-1,2 4-4,-7 3-3,11-9-4,-23 15-10,-3-15-15,-3 9 1,-24 6-1</inkml:trace>
  <inkml:trace contextRef="#ctx0" brushRef="#br0" timeOffset="59733.505">13058 4313 24,'-17'-49'32,"2"-5"2,15-1-2,0 0-22,34-5-3,13 11 0,25-9-3,9 9-1,18-2 0,3 15 0,2 4-1,-7 17-1,-3 11 1,-28 19-2,-18 8 1,-24 16 0,-20 10-1,-23 8 1,-17 9-1,-19 2 1,-13-2-1,-11-2 0,1-10 0,4-3 0,-5-11-1,13-12 0,7-5-1,17-12 0,5 0-3,37-11-2,-27 0-2,27 0-5,0 0-10,38-28-10,-15 13 1,7-4 1</inkml:trace>
  <inkml:trace contextRef="#ctx0" brushRef="#br0" timeOffset="59359.1043">13128 4076 33,'-21'7'34,"17"14"0,4 15 0,10 2-27,3 28 0,10 1 0,-8 16-3,6 2 1,-2 11-3,5-15 2,-12 2-1,3-15-1,-2-4-1,0-13-1,-5-4 1,3-15-1,-3-11-1,-3 0-1,-5-21-1,0 0-4,0 0-3,0 0-12,0 0-13,-5-21-1,-3-5 2</inkml:trace>
  <inkml:trace contextRef="#ctx0" brushRef="#br0" timeOffset="60279.5059">13985 3882 27,'8'-21'29,"-8"21"3,0 0-17,9-21-3,-9 21-2,0 0-3,0 0-1,0 0-2,19-7 1,-19 7-1,0 0 0,0 0-1,19 26 1,-19-26-1,8 42 0,-3-10 0,-7 11-1,16 6 0,-9 4-1,3 1 1,-4-1 0,7-4-1,-5-9 0,5-8 0,0-6 0,-11-26-1,0 0 1,0 0-1,0 0 0,0 0 0,-17-34 0,17 0 0,-7-9 0,5-2 1,6-8-1,1 2-1,12-2 2,-1 2-1,4-1 0,1 8-1,13 5 1,-2 5-1,10 9 1,5 5-2,6 6 2,6 7-2,2 5-1,-3 8 0,3-3-5,-16 16-3,12-19-18,-21 13-6,-2-7-1,-13 7 1</inkml:trace>
  <inkml:trace contextRef="#ctx0" brushRef="#br0" timeOffset="60653.9066">14912 3720 31,'0'0'33,"-11"-21"1,11 21-2,-32 4-19,32-4-3,-44 32-3,22-4-2,3 21 1,4 2-3,3 11 0,10 2-1,6 0-1,13-7 1,8-8-1,7-6 1,6-18-2,5-10 2,3-15-2,3-15 1,-4-8-1,-1-9 0,-4-8 0,-3-12-1,-14-1 0,-8-2 0,-9-9 0,-10 11 0,-13-1 0,-11 10-1,-6 3 0,-8 18-1,4 4 0,-15 19-5,27-5-8,-3 29-18,29-24-1,-15 36 0,15-36 1</inkml:trace>
  <inkml:trace contextRef="#ctx0" brushRef="#br0" timeOffset="61184.3075">15289 3831 50,'-4'-32'35,"12"-2"-1,13 11-2,24-3-27,6 9-1,17-2-2,2 8-1,8 3 0,3 1 0,-5 14 0,-16 3 1,-12 5 0,-16 13-1,-15 0 1,-25 14-1,-20 3 0,-14 6 0,-16-4-2,-5 2 1,-5-4-1,6-9-2,-1 2-1,25-21-3,-11 11-18,28-26-10,-3-2 0,24 0 0</inkml:trace>
  <inkml:trace contextRef="#ctx0" brushRef="#br0" timeOffset="60872.307">15351 3818 34,'27'17'35,"1"3"1,-18 18-6,22-6-11,-28 36-7,18-6-3,-12 23-2,9-6-3,-6 8-1,2-8 0,-2-6-2,-1-7 0,5-13-1,-6-13-1,2-10-1,-7-9-1,13-16-6,-19-5-25,0 0-3,0 0-1,4-43 1</inkml:trace>
  <inkml:trace contextRef="#ctx0" brushRef="#br0" timeOffset="61808.3086">16496 3757 23,'0'0'32,"-7"-41"1,1 22-1,-19 0-17,14-7-6,-19 11-3,5-2-2,-11 13-1,-2 0 0,-15 10-1,6 5 0,0 6 1,7 8 0,10 9-1,11 3-1,6 1 1,22 0-1,14 1 0,13-7-1,5-7 1,10-6-1,-1-10 0,-3-9 0,2-9 0,-11-5 0,-2-10 0,-8-1 0,-3-12 0,-12 3 0,-3-2-1,-5 4 1,1 0 0,-8 4 0,-2 9-1,4 19 1,0 0 0,0 0 1,0 0-1,-9 36 0,20-1 1,4 1 0,10 4 0,11-1 0,2 3-1,7-14-1,2-3 1,-5-8-2,0-8-1,-10-3-6,6-23-10,-38 17-15,38-29-2,-38 29 2,11-45 0</inkml:trace>
  <inkml:trace contextRef="#ctx0" brushRef="#br0" timeOffset="62213.9093">16899 3669 38,'0'0'34,"-11"-38"1,11 38-6,0 0-11,-6 30-7,16-9-3,-3 24-3,1-5-1,-1 7-2,3 2 0,1-6-1,-1-5 0,-5-4-1,1-8 1,-6-26-1,-2 21 1,2-21 0,0 0-1,4-32 0,-6 0 0,4-4-1,-4-7 1,6-8 0,5 2-1,1-6 0,5 6 1,11-2 0,-1 10-1,9 11 1,0 11 0,2 13 0,0 12 1,2 15-1,0 14 0,-6 3 0,6 11 1,-10 4-1,2 0 0,-7 1 0,-4-5 0,-2-9-2,-4-1-1,4-22-7,-15 10-24,-2-27-2,19 7-1,-19-7 1</inkml:trace>
  <inkml:trace contextRef="#ctx0" brushRef="#br0" timeOffset="62588.31">17825 3629 38,'5'-43'34,"-1"5"1,-19 14 0,7-1-23,-26 31-1,12-4-3,-9 26-3,5 4-2,9 21-1,7-4 0,10 7-1,6-5 1,9 2-1,8-10 0,7-9 0,6-11 0,-2-10-1,10-11 0,-5-10 0,1-7 0,-4-9-1,-2-6 0,-7-14-1,-5 5 0,-12-12 0,-12 2 0,-6-6-1,-11 2 1,-7 1-1,-10 10 0,-2 6-1,-5 10-1,16 0-3,-16 31-7,43-5-15,-31 0-4,31 0 1,0 0 1</inkml:trace>
  <inkml:trace contextRef="#ctx0" brushRef="#br0" timeOffset="63025.1108">18099 3443 38,'36'7'33,"-25"14"2,20-4-3,-33 28-16,28-20-4,-26 29-3,17-12-3,-15 12-2,4-10 0,5 7-2,-9-8-1,0-7 1,-2-4-2,0-10 1,0-22-1,0 0 0,0 0 0,0 0-1,2-20 2,-2-7-1,2-14-1,7-4 0,-3-6 1,7-6-1,2-5 0,6-2 0,7 11 0,3 2 0,1 8 0,0 15 1,6 11 0,-4 20 0,-2 20 0,-9 17 0,3 7 2,-7 7-2,2 5 1,-6 5 0,-2-4-1,-7-7 1,7-8-2,-7-7 0,-2-8-2,-4-30-2,0 40-19,0-40-11,0 0-2,26-8-1,-26 8 1</inkml:trace>
  <inkml:trace contextRef="#ctx0" brushRef="#br0" timeOffset="63539.9117">18905 3590 44,'0'0'33,"-2"22"1,31-22-5,-29 0-19,32 0-1,-11 2-4,11-11-1,-2 7 0,6-11-2,0 1 0,2-5-1,-2 0 0,13-7 0,-4 1-1,-3-3 1,-4-2-1,-2-1 0,-8 3 0,-7 5 0,-10-3 0,-11 24 0,-22-25 0,-5 23 1,-16 4 0,-5 13 0,-3 12 1,0 7 0,2 11 0,17 6 0,9 9 1,17-5 0,16 7-1,14-9 0,18-4 0,13-10-1,7-7 1,8-7-1,0-12 0,2-4-1,0-12 0,2-5 0,-8-5 0,-5-4-2,-3-6 0,-14-1-2,-4-6-2,-29 9-5,6-15-29,-17 36 2,-15-41-1,-6 31 1</inkml:trace>
</inkml:ink>
</file>

<file path=ppt/ink/ink8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22:31.050"/>
    </inkml:context>
    <inkml:brush xml:id="br0">
      <inkml:brushProperty name="width" value="0.05833" units="cm"/>
      <inkml:brushProperty name="height" value="0.05833" units="cm"/>
      <inkml:brushProperty name="fitToCurve" value="1"/>
    </inkml:brush>
  </inkml:definitions>
  <inkml:trace contextRef="#ctx0" brushRef="#br0">4238-61 17,'0'0'27,"-15"-19"-9,15 19-4,-13-22-1,13 22-4,-23-12-2,4 12 0,19 0-2,-40 0 0,18 0-2,-18 17 0,4-5 0,-11 14 0,7 0-2,-9 12 1,7-2 0,2 11-1,6 2 1,6 4 0,11-6 0,13 4-1,10-2 0,9-8 1,17-3-1,10-4 0,7-10 0,8-3 0,5-13 0,2-3-1,-5-7 1,-4-5-2,-4-6 1,-7-1-1,-10-1 0,5-2-2,-20 4-2,6-9-5,-25 22-18,17-19-5,-17 19-1,0 0 1</inkml:trace>
  <inkml:trace contextRef="#ctx0" brushRef="#br0" timeOffset="-4867.2085">2951 18 13,'-19'-36'28,"-1"18"0,-5 8-8,25 10-9,-57-7-1,27 14-3,-14 16-1,1 3-1,-10 21 0,9 2 0,-3 15 0,11-5-1,2 5 0,17-4-1,2 4-1,24-7 0,10-8 0,8-10-1,9-5-1,7-11 0,5-6 0,3-4 0,0-13-1,-2-2-1,2-13-1,-15 9-2,15-16-5,-32 20-13,11-15-12,-11 4 1,0-2 1</inkml:trace>
  <inkml:trace contextRef="#ctx0" brushRef="#br0" timeOffset="-6926.4122">35 97 22,'-15'-30'27,"15"30"1,-19-26-6,23 5-4,-4 21-2,-6-21-5,6 21-3,0 0-2,0 0-1,4 25 0,-2 7 0,6 4-2,-3 13 0,3 2 0,-4 7-1,3 4 1,-3-3-2,0-5 0,5-1 0,-5-6-1,2-5 1,1-5-1,-3-10 0,0 1-1,0-11-1,-6 2-2,2-19-2,-15 26-12,15-26-15,0 0-1,-19-7-1,19 7 1</inkml:trace>
  <inkml:trace contextRef="#ctx0" brushRef="#br0" timeOffset="-6458.4113">512 65 40,'-19'-24'25,"8"-6"2,-12 20-3,25-12-6,-23 33-4,21-11-3,-17 34-4,21 0-1,-13 17-2,9 3-1,-2 12-1,4-2 0,1 4-1,1-9 0,0-3-1,-2-3 0,7-10-2,-3-7 0,7-11-3,-17 10-5,4-35-15,14 25-9,-14-25-1,0 0 1</inkml:trace>
  <inkml:trace contextRef="#ctx0" brushRef="#br0" timeOffset="-6676.8117">9 465 49,'0'0'30,"24"-15"1,-1 7-1,0 8-25,22-11 1,-11 5-2,12-7-1,1 0-2,-7 2 0,9-3-1,-13 5-2,2-4-1,-10 5-2,4-9-4,-32 17-7,38-24-6,-38 24-5,15-36 2,-15 36 1</inkml:trace>
  <inkml:trace contextRef="#ctx0" brushRef="#br0" timeOffset="-6193.2109">686 469 44,'23'9'32,"-23"-9"1,25 0-2,-25 0-23,34-4-3,-15 4-1,11-7-2,4 1-1,-4 2-1,4-5-1,-9 7-4,11-11-10,-8 11-17,-5-4 0,-6 4-1,-17 2 1</inkml:trace>
  <inkml:trace contextRef="#ctx0" brushRef="#br0" timeOffset="-5475.6096">1882 331 34,'4'25'33,"-4"-25"0,21 3-1,9-14-23,-30 11-1,51-2-1,-24 2-4,9-9-1,-6 3 0,6-3-2,-2 5 0,-4-4 0,-3-1-2,-3 5-3,14-9-7,-17 15-21,0-8-3,-21 6 2,26-9-1</inkml:trace>
  <inkml:trace contextRef="#ctx0" brushRef="#br0" timeOffset="-4586.4077">3216 339 31,'0'0'31,"0"0"3,0 0-2,23 7-26,7-14-2,-7 5-1,11-6-2,2-1-2,-2 1-1,11-5-6,-18 13-9,3-11-16,-1 7 1,3-2 0</inkml:trace>
  <inkml:trace contextRef="#ctx0" brushRef="#br0" timeOffset="-5740.8101">1672-1 26,'-21'-20'31,"-5"3"0,1 2 0,-13 13-19,12 0-4,-8 28-1,9-5-2,-3 22 0,7 1-2,-2 14 0,12-3 0,0 11 0,11-6 0,0-2-1,13-5-1,0-4 0,6-11 0,4-6 0,1-6-1,7-14 1,3-5 0,-2-9-2,-2-3 0,6-7-2,-6 1-3,8-15-4,-38 26-15,42-34-10,-42 34-1,32-34 1</inkml:trace>
  <inkml:trace contextRef="#ctx0" brushRef="#br0" timeOffset="2620.8046">1275-1273 21,'0'0'28,"-2"-24"1,2 24 0,23-23-18,-23 23-3,39-13-1,-18 7-4,15-3-1,-6 3 0,1-5-1,-3 3-2,-5 1 0,1-3-3,-24 10-2,29-24-2,-29 24-3,11-21-1,-11 21-1,2-32 0,-2 32 3,-2-30 5,2 7 5,0 23 5,-2-37 4,2 37 5,-4-25 0,4 25 0,0 0 0,0 0-3,0 0-2,-17 45-3,19-11-2,-4 10-1,6 8-1,-4 3-1,6 2 0,1 3-2,-7-7-2,12-12-8,-7 6-21,3-13 0,-6 0-1,7-15 0</inkml:trace>
  <inkml:trace contextRef="#ctx0" brushRef="#br0" timeOffset="1482.0026">1551-709 8,'0'0'29,"-11"-21"1,11 21 2,-19-15-15,26-4-3,-7 19-2,0 0-4,-19-7-2,19 7-1,0 0-1,0 26-1,-3 4 0,8 0-1,-3 8 0,-4 0-1,4 9 0,-2-6 0,0-1 0,0-4-2,0-6 1,-2 2-1,4-10-1,-4 1-1,2-23-5,-9 36-8,9-36-18,0 0-1,0 0 2,0 0-1</inkml:trace>
  <inkml:trace contextRef="#ctx0" brushRef="#br0" timeOffset="3291.6058">1500 846 31,'0'0'30,"0"0"3,-8 24-2,8-24-21,0 57-1,4-18-2,-6 14-4,6-2 0,-6 5-2,4-7 0,-2-3-2,-4-3-2,10-11-4,-12 11-8,6-20-16,-2 3-2,4-5 2,-4 0-1</inkml:trace>
  <inkml:trace contextRef="#ctx0" brushRef="#br0" timeOffset="3790.8067">1349 1605 38,'0'0'32,"0"0"0,0 0 0,-25 21-23,31-2 0,-12 24-4,6 4-1,-2 13-2,0 1 1,0 14-2,4-5 0,-2-6 1,-2-2-2,4-9 0,0-4-2,-4-15 0,0-6-2,2-28-3,-5 34-8,5-34-17,0 0-2,5-26 2,-5 7 0</inkml:trace>
  <inkml:trace contextRef="#ctx0" brushRef="#br0" timeOffset="4196.4072">1702 1667 18,'0'0'29,"-17"8"1,6 18 0,17-3-12,-14 24-6,10-4-4,-2 14-2,4-4-2,-2 3-2,0 1-1,5-12-2,-11 6-4,12-25-16,-8 6-11,0-9 0,-2-6-2</inkml:trace>
  <inkml:trace contextRef="#ctx0" brushRef="#br0" timeOffset="2184.0038">1222-1478 0,'0'0'26,"0"0"0,0 0 1,0-17-12,0 17-3,0 0-1,0 0-4,9-21-1,-9 21-2,0 0 0,0 0-1,6-24-1,-6 24 0,0 0 0,0 0 0,9-23 1,-9 23-1,0 0 1,0 0 0,8-28-1,-8 28 1,0 0-1,0 0 1,0 0-1,0 0-1,0 0 0,0 0 0,0 0 0,-17 32-1,15-10 0,2 12 0,2 2 0,-6 6 0,6 1 0,-4 0 0,0-1 0,2-5 0,-2 1-1,4-8 0,-4-3 0,10-3-1,-14-5-1,6-19-2,0 36-3,0-36-7,8 26-15,-8-26-3,0 0 1,0 0 0</inkml:trace>
  <inkml:trace contextRef="#ctx0" brushRef="#br0" timeOffset="4024.8071">1381 1924 36,'0'0'30,"0"0"2,19-19-1,-19 19-23,49 0-2,-23-4-1,10-5-1,-2 1-3,4-5-1,-6-2 0,-5 5-2,-1-5-1,-26 15-4,38-26-6,-38 26-12,15-19-7,-15 19 1,4-32 2</inkml:trace>
</inkml:ink>
</file>

<file path=ppt/ink/ink8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22:36.120"/>
    </inkml:context>
    <inkml:brush xml:id="br0">
      <inkml:brushProperty name="width" value="0.05833" units="cm"/>
      <inkml:brushProperty name="height" value="0.05833" units="cm"/>
      <inkml:brushProperty name="fitToCurve" value="1"/>
    </inkml:brush>
  </inkml:definitions>
  <inkml:trace contextRef="#ctx0" brushRef="#br0">2749-1548 9,'0'0'22,"0"0"0,4-30-2,-4 30-2,0 0-3,0 0-3,0 0-1,-17 21-3,13 5-1,-13 21-2,9 2-1,-7 19-2,6-2 0,-3 9 0,10-1-1,-3-6 0,5-8-1,2-13 0,1-5-2,5-10-1,-10 2-1,2-34-3,2 41-9,-2-41-17,0 0-2,0 0 2</inkml:trace>
  <inkml:trace contextRef="#ctx0" brushRef="#br0" timeOffset="405.6007">3052-1512 6,'0'0'29,"0"0"2,-21 0-4,21 0-10,-8 68-5,12-21-4,-15 19-3,13 5-1,-2 3-2,5-1-1,-3-3-2,2-2-3,9-21-11,-9 4-17,2-11-1,-3-5 1</inkml:trace>
  <inkml:trace contextRef="#ctx0" brushRef="#br0" timeOffset="202.8004">2654-1086 7,'0'-19'29,"0"19"0,29-6 1,-29 6-19,53-5-3,-21 5-3,11-8-1,-5 1-3,4 1-1,-1-5-4,-14 5-5,9-13-9,-13 4-13,-3-4 2,-3 0-2</inkml:trace>
  <inkml:trace contextRef="#ctx0" brushRef="#br0" timeOffset="686.401">2944-479 32,'-19'2'33,"19"-2"2,-6 30-2,6-30-23,-7 37-7,12-14-2,-5-4-2,-2 7-5,2-26-15,8 27-12,-8-27 0,-4 32-1</inkml:trace>
  <inkml:trace contextRef="#ctx0" brushRef="#br0" timeOffset="2043.6036">2932-553 9,'0'0'13,"0"0"-1,2-22-1,-2 22-1,0 0-1,0 0 0,2-25-1,-2 25 1,0 0-1,0 0 0,4-26-1,-4 26-1,0 0 1,0 0-2,-4-21 0,4 21-1,0 0-1,0 0 0,0 0-1,0 0 0,0 0-1,0 0 1,-9 23-1,5-1 0,10 3 0,-10 7 0,6 5 0,3 3 0,-1 0 0,-2 3-1,2-7 0,3 1 0,-3-3 1,4-9-1,-6 1 1,0-9-1,-2-17 0,7 32 1,-7-32-1,0 0 0,2 19 0,-2-19 0,0 0-1,0 0 0,0 0 0,0 0-4,0 0-5,0 0-23,0 0-2,0 0 0,-17-15 0</inkml:trace>
</inkml:ink>
</file>

<file path=ppt/ink/ink8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22:39.038"/>
    </inkml:context>
    <inkml:brush xml:id="br0">
      <inkml:brushProperty name="width" value="0.05833" units="cm"/>
      <inkml:brushProperty name="height" value="0.05833" units="cm"/>
      <inkml:brushProperty name="fitToCurve" value="1"/>
    </inkml:brush>
  </inkml:definitions>
  <inkml:trace contextRef="#ctx0" brushRef="#br0">4079-771 30,'2'-27'23,"-2"27"-4,0 0 0,0 0-6,2-28-2,-2 28-2,0 0-1,-11 28-2,11-28-2,-2 47-2,2-18 1,0 12-2,5-5 1,-5 9-1,4-11 0,-2 0 0,4-6-1,1 2 0,-5-9 0,-2-21 0,6 32-2,-6-32 0,7 21-1,-7-21-3,-5 17-6,5-17-17,0 0-5,0 0 1</inkml:trace>
  <inkml:trace contextRef="#ctx0" brushRef="#br0" timeOffset="764.4014">3973-1774 33,'0'0'23,"0"0"-2,0-25 0,0 25-7,0 0-2,0 0-2,0 0-3,-19 36-1,25-9-3,-17 14-1,5 2 0,2 8-1,0 2 0,-5 4-1,5-1 1,4-7-1,0-9 0,6 3 0,-4-9 0,-4-8-1,9-1 0,-7-25 0,6 30-1,-6-30-1,0 19 0,0-19-3,0 0-4,0 0-9,0 0-15,0 0 1,2-19 1</inkml:trace>
  <inkml:trace contextRef="#ctx0" brushRef="#br0" timeOffset="1014.0018">3962-1395 14,'0'0'27,"0"0"1,30-21-16,-30 21 1,42 0-3,-18 2-3,14-10 0,-13 14-1,11-15-1,-10 9 0,1-12-2,-8 7-1,-19 5-1,32-19-1,-32 19-2,28-17-2,-28 17-5,13-25-13,-13 25-12,6-26 3,-6 26-2</inkml:trace>
  <inkml:trace contextRef="#ctx0" brushRef="#br0" timeOffset="1248.0021">4297-1716 28,'0'0'32,"-21"-20"2,21 20-9,-13 20-12,-4 16-3,20-4-5,-12 17-1,9-2-1,-2 12-1,4-1 0,-2-1-1,2-6 0,2-4-1,-4-6 0,7-9-1,-7-2-2,10-11-4,-22 11-12,12-30-15,0 34-2,0-34 1</inkml:trace>
  <inkml:trace contextRef="#ctx0" brushRef="#br0" timeOffset="1981.2035">4111 574 12,'0'0'32,"0"0"1,0 0 1,0 0-19,-5 23-3,5-23-3,11 53-5,-5-16-1,-6 10 0,9-3-2,-3 7 0,3-8 0,1-2-1,1-5 1,-5-6-1,1-3 0,-1-8-1,-2 1 1,-4-20 0,11 27-1,-11-27-1,0 0-2,0 0 0,0 0-5,0 0-10,0 0-15,0 0 0,0 0 0</inkml:trace>
  <inkml:trace contextRef="#ctx0" brushRef="#br0" timeOffset="3104.4055">4140 1336 27,'15'-21'22,"-15"21"-2,0 0-2,7-23-5,-7 23-3,0 0-3,0 0-1,0 0-2,0 0-2,-7-19 0,7 19 0,0 0-1,0 0 1,0 0 0,0 0 0,11-24 1,-11 24 0,0 0 0,0-19-1,0 19 1,0 0-1,0 0 0,0 0-1,2-19 0,-2 19 0,0 0 0,0 0 0,0 0-1,0 0 0,0 0 1,0 0-1,8 19 0,-8-19 1,13 34 0,-2-6 0,-3 8 0,1 7 1,-1 8 0,3 2-1,-5 2-1,3 3 1,-3-7 0,0-2 0,-4-4-1,3-3 1,-3-3-2,0-7 1,-4-3 0,2-3-1,-4 0-1,1-9 1,3-17-3,-8 23-1,8-23-1,0 0-7,-19 15-22,19-15-1,-19-15 1,10-4 1</inkml:trace>
  <inkml:trace contextRef="#ctx0" brushRef="#br0" timeOffset="3619.2063">4588 1228 19,'-15'-21'32,"15"21"2,-19-13 0,19 13-18,-9 25-5,22 1-3,-19 21-2,8 12-2,-4 5 0,12 11 0,-12 4-1,11 0-1,-9-5-2,6-8 2,0-8-2,3-9 1,2-7 1,-5-8-2,7-6-1,-13-28 1,17 30-1,-17-30-2,0 0-4,4 28-20,-4-28-10,0 0 0,0 0-1</inkml:trace>
  <inkml:trace contextRef="#ctx0" brushRef="#br0" timeOffset="3354.0059">4212 1639 18,'0'0'31,"0"0"1,37-21 0,-12 8-24,-4 15-2,15-6-1,-8 6-3,4-8-1,-1 3 0,-5 1-1,1-4 0,-7-1-2,5-3-4,-25 10-9,23-26-17,-23 26 1,11-36-1</inkml:trace>
</inkml:ink>
</file>

<file path=ppt/ink/ink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18:48.106"/>
    </inkml:context>
    <inkml:brush xml:id="br0">
      <inkml:brushProperty name="width" value="0.05833" units="cm"/>
      <inkml:brushProperty name="height" value="0.05833" units="cm"/>
      <inkml:brushProperty name="fitToCurve" value="1"/>
    </inkml:brush>
  </inkml:definitions>
  <inkml:trace contextRef="#ctx0" brushRef="#br0">7157 946 36,'4'-24'30,"4"5"-7,-8 19-5,13-21-4,-13 21-4,0 0-1,4 25-2,-4-25-1,7 51-2,-1-16 0,-6 11-1,8 1-2,-3 2 0,-3 0 0,4-4-1,-2-2-1,1-14-2,-3 3-1,-2-32-6,4 45-13,-4-45-13,6 19-1,-6-19 3</inkml:trace>
  <inkml:trace contextRef="#ctx0" brushRef="#br0" timeOffset="624.001">7165 1674 19,'0'0'31,"0"0"-7,0 0-1,0 0-6,-4 24-4,0 14-4,10-15-2,-6 20-1,4-7-3,0 9-1,1-4-1,-3-1 0,2-4-1,2-4 0,-1-4-1,-1-7 0,-4 0-1,0-21-1,4 24-1,-4-24-3,0 0-4,0 0-10,0 0-13,13-19 2,-13 19 0</inkml:trace>
  <inkml:trace contextRef="#ctx0" brushRef="#br0" timeOffset="826.8013">7186 1906 21,'0'0'29,"17"-19"0,-17 19-10,34-17-6,-34 17-5,47-15-3,-26 15-1,11-8-3,-7 8-2,-1-4-4,5-5-4,-29 9-7,32 0-10,-32 0-5,0 0 0</inkml:trace>
  <inkml:trace contextRef="#ctx0" brushRef="#br0" timeOffset="1076.4019">7470 1664 25,'0'0'28,"-17"-24"-5,17 24-5,0 0-5,0 0-3,-4 24-1,15-7-3,-7 27 0,5-1-1,-7 10-1,6 3-1,-4 3-1,5-10-1,-1 2 0,-3-8 0,1-7-2,-6-2 0,8-12-1,-12-1-5,4-21-15,0 0-11,0 0-3,0 0 2</inkml:trace>
  <inkml:trace contextRef="#ctx0" brushRef="#br0" timeOffset="-1185.6018">6800-1436 23,'0'0'25,"0"0"-2,0 0-3,0 0-5,0 0-3,0 30-2,-8 8-2,16-2-2,-10 15-1,9-2-2,-3 11 0,2-7-1,3 3-2,-3-7 1,2-11-1,-1-4-1,-3-10-1,0-1 0,-4-23-2,0 0-2,0 0-5,0 0-12,0 0-11,0 0 0,-6-38 2</inkml:trace>
  <inkml:trace contextRef="#ctx0" brushRef="#br0" timeOffset="-1014.0018">6862-1136 16,'12'-21'28,"-12"21"1,20-2-9,9-7-10,-3 11-4,10-10-3,-4 2-2,4-1-3,2-6-4,-15 7-7,-23 6-13,36-30-3,-36 30 1</inkml:trace>
  <inkml:trace contextRef="#ctx0" brushRef="#br0" timeOffset="-780.0014">7112-1496 30,'0'0'33,"0"0"1,0 0-13,-19 36-6,27-10-5,-10 21-4,11 2-1,-3 6-2,3 1-1,3-1-2,-3-2 0,4-4-2,-9 0-3,13-17-9,-9 7-21,-4-14 1,1-1-1,-5-24 1</inkml:trace>
  <inkml:trace contextRef="#ctx0" brushRef="#br0" timeOffset="-1856.4033">7076-656 28,'0'0'29,"-13"-24"-7,15 3-2,-2 21-5,-8-24-4,8 24-2,0 0-2,-30 9-1,30-9-2,-4 45-1,6-11-1,0 8 0,2 3 0,5 11-1,-1-3 0,3-2-1,-3-4 0,1-2 0,-3-11-1,3 0-2,-11-7-1,2-27-6,6 41-13,-6-41-11,0 0-2,0 0 2</inkml:trace>
  <inkml:trace contextRef="#ctx0" brushRef="#br0" timeOffset="-2511.6043">7394 228 13,'-4'-24'28,"2"-1"-9,2 25-1,-21-47-2,-3 34-5,16-17-1,-16 15-3,14-8-1,-16 21-2,26 2 1,-40-4-3,19 16 1,-7 10-1,5 10 0,0 12-1,8 7 1,0 11 0,9-2 0,3 4-1,12-7 0,2-1 0,5-7 0,6-11-1,1-6 1,7-9 0,-3-8-2,7-6 1,-4-7 0,4-2-1,-2-4-1,2-5 1,-5 1-2,5-7-1,-8 4-2,3-6-3,-29 17-7,36-23-17,-36 23 0,24-26 0</inkml:trace>
</inkml:ink>
</file>

<file path=ppt/ink/ink9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23:03.592"/>
    </inkml:context>
    <inkml:brush xml:id="br0">
      <inkml:brushProperty name="width" value="0.05833" units="cm"/>
      <inkml:brushProperty name="height" value="0.05833" units="cm"/>
      <inkml:brushProperty name="fitToCurve" value="1"/>
    </inkml:brush>
  </inkml:definitions>
  <inkml:trace contextRef="#ctx0" brushRef="#br0">2736 3688 24,'-19'-59'32,"5"3"3,-1 31-2,19 1-18,-15 46-4,26-1-2,-8 41-4,9 8-1,-3 24 1,13 6-2,-9 15-2,6-4 1,-10-3-1,8-3-1,-11-14 0,1-14-1,2-19-2,-13-9-5,10-30-25,-14 9-2,4-28-1,0 0 0</inkml:trace>
  <inkml:trace contextRef="#ctx0" brushRef="#br0" timeOffset="-795.6014">1576 3855 46,'-17'-17'32,"3"-9"2,-8 11-3,10-15-24,12 30-1,-15-25 0,15 25-2,0 0 0,0 0 0,0 0-1,15 17 1,0 8-1,-5 26 0,7 7-1,-4 17 1,6 10-1,-4 6-1,4-1 0,0-1 0,-4-1 0,-3-12 0,1-10 0,2-8 0,-9-11 0,3-9-1,-5-6 1,-2-6-1,-2-26 1,2 25-1,-2-25 1,0 0-2,-10-19 1,6-9 0,-3-4-1,3-10 1,4-7-1,2-7 0,4-1 1,9-3-1,0 3 1,11 6 0,7 8-1,4 11 0,-4 9 0,10 14 1,-7 11-1,-4 11 1,-7 10-1,-1 16 1,-10 1-1,-9 9 1,-8 4 1,-9 5-1,-5 2 0,-11-7 0,-1 0 1,-5-10-1,-2-1 0,2-14-1,4-7-1,2-14-1,-3-3-2,31-4-7,-30-13-15,30-14-7,0 3-2,10-16 2</inkml:trace>
  <inkml:trace contextRef="#ctx0" brushRef="#br0" timeOffset="-249.6005">2157 4093 27,'0'0'33,"5"-30"1,-5 30 0,0 0-16,0 0-10,0 0 0,-11 26-3,11 0 0,-6 18-3,10 7 1,-6 11-1,8 2-1,-4-2 1,7-2-1,-3-7 0,9-8-1,-2-5 1,2-12-1,-1-9 1,6-11-1,1-10 0,0-8 0,0-7 0,5-11 0,-9-6 0,2-2 0,0-11 0,-2-2 0,-2-2 0,-5-7 0,-3 3 0,-3 1 0,-2 8 0,2 7-1,0 11 1,-4 28 0,0 0 0,3 18 0,1 22 0,-2 15 0,0 3 1,6 12-1,1 5 1,2-9-1,12-7 0,-2-5 0,2-12-1,5-12 0,0-11-1,-7-6-2,13-24-4,-34 11-18,38-21-10,-25-4-1,6-20 1</inkml:trace>
  <inkml:trace contextRef="#ctx0" brushRef="#br0" timeOffset="202.8003">2656 4132 28,'-19'-32'33,"4"12"0,17 3 0,-2 17-15,38-21-12,-2 17-2,17-9-3,5-2-1,5 0-2,16-4-3,-20 13-11,15-9-16,-12 6-2,1 5 2,-12 4-1</inkml:trace>
  <inkml:trace contextRef="#ctx0" brushRef="#br0" timeOffset="1107.6018">3468 4087 40,'0'0'33,"0"0"1,0 0-5,0 0-17,-25-24-4,18-1-4,7 25-2,-27-41 0,8 24-1,-3-2 0,-3 11 1,-3 8 0,-1 15-4,-1 10 5,7 20-4,-1 2 3,5 10-3,9 7 2,3 0 1,9-4-1,9-5 2,8-6-2,-6-13 2,10-10-2,3-11 2,-1-11-3,3-8 0,-1-9 0,-3-6 0,-5-11-1,2-2 0,-8-13 0,1-2 1,-7-2-1,1-2 1,-12 0-1,4 2 1,-2 9 0,-4 3-1,1 14 1,5 23 0,0 0 0,-12 38 0,14 7 0,0 11 0,8 7 1,3 6 0,6-5 0,2-3-1,3-14 1,1-11 0,9-16-1,-6-12 0,1-10 0,-7-11 0,1-6 0,0-9-1,-4-6 1,-6-6-1,-7-3 0,1-4 0,-7-6 0,2 0 1,-11 6 0,5 4-1,-4 7 1,3 15 0,5 21 0,0 0 0,5 27 1,1 18-1,7 6 1,0 7 0,-3 6 0,7-5 0,-8-5 1,1-10-2,1-10 1,-7-10 0,-4-24 0,0 0 0,0 0 0,0 0-1,0 0-1,-4-38 2,-5 3-2,7-5 1,2-7-1,0-8 0,13-7 0,6 0 0,4 7 1,5 2-1,10 12 1,11 11-1,-9 17 2,5 18-1,-7 22 0,-6 16 0,-5 12 1,-1 14-1,-3-1 1,-12 6-2,-1-3 2,1-12-1,-7-8-1,5-17-2,-9-6-3,0-28-25,0 0-6,23 4 0,-23-4-1</inkml:trace>
  <inkml:trace contextRef="#ctx0" brushRef="#br0" timeOffset="1466.4025">4401 3959 38,'-15'-32'34,"5"11"2,10 21-2,-19 21-24,4 28-1,15 4-4,-2 22 1,12-5-3,1 5 1,6-3-2,8-8 1,-1-13 0,7-17-2,1-15 1,-4-10-2,2-18 2,-3-3-2,-4-16 0,-6-10-1,-2-9-1,-8-11 1,-12-4-1,-3-6 0,-11 2-2,-7-6 2,-8 10-1,0 5 0,-6 18-2,2 5 1,4 23-3,34 11-5,-47-4-11,47 4-11,-2 19-1,2-19 2</inkml:trace>
  <inkml:trace contextRef="#ctx0" brushRef="#br0" timeOffset="1684.8029">4666 3848 37,'30'7'34,"8"-1"1,-23 20-12,21-14-4,-30 35-6,16-15-3,-18 30-3,6-5-2,-10 12-2,7-8 0,-7 3-2,4-8 0,0-12-1,5-7-2,8-14-1,-21-4-7,4-19-28,0 0 1,25-42-1,-27 16 2</inkml:trace>
  <inkml:trace contextRef="#ctx0" brushRef="#br0" timeOffset="1856.4032">4726 3597 32,'-28'-39'32,"9"18"2,19 21-2,-25 4-21,25-4-6,17 22-6,-7 5-7,16-10-22,10 13-2,0-2-1,6-2 1</inkml:trace>
  <inkml:trace contextRef="#ctx0" brushRef="#br0" timeOffset="2152.8037">5417 3838 34,'13'-22'33,"-13"22"3,-26-21-2,7 8-20,-25 20-5,10-5-3,-7 19-1,5 2-1,0 24-1,13 4 0,6 13 0,15 7-1,4 1 0,19-6 0,0-2 0,20-9-1,-1-14 0,9-5 0,6-19-1,-2-10-1,6-14 1,-10-3-3,0-16-3,-17 7-11,4-22-19,-19 3-2,-2-15-1,-18 6 1</inkml:trace>
  <inkml:trace contextRef="#ctx0" brushRef="#br0" timeOffset="3182.4056">6796 4031 21,'27'0'25,"-27"0"-8,21-23-2,1-3-2,-22 26-3,31-51 0,-33 26-1,13-18-1,-18 11-1,7-15-1,-17 15-3,1-4 1,-12 15-1,0 0-1,-6 18 1,-6 12-1,0 21 1,6 8 0,0 15 0,11 11 0,4 9-1,16-1 1,8 5-1,10-9 0,10-13 0,5-1-1,6-20 1,-2-13-1,4-12-1,-4-14 1,-2-12-1,-5-8 0,-1-12 0,-7-9-1,-4-6 0,-3-5 0,-3-7 1,-3 2-1,-2 3 0,-4 7 1,2 10-1,-2 12 1,0 30 0,0 0 0,0 0 0,0 36 1,5 9-1,5 6 1,-1 7-1,6-1 1,4 1-1,0-11-1,6-11-2,-8-2-3,11-32-24,-9 11-8,4-22 0,5 3 0</inkml:trace>
  <inkml:trace contextRef="#ctx0" brushRef="#br0" timeOffset="3650.4064">7387 3665 57,'-32'-21'37,"-8"19"-1,6 4-12,-10 25-15,12 3-4,-4 19-1,15 2-1,10 15-1,7-2-1,10 4 1,15-4-1,7-4 0,4-13 1,6-7-1,0-14-1,7-18 1,-1-8-2,3-8-1,-13-11 0,6-13-2,-10 0-2,8-13-1,-15 7 0,7-22-1,-15 13 1,8-19 1,-14 7 2,-3-3 2,-2 0 3,-4 9 2,2 4 2,-10 23 1,8 5 1,0 21 0,-9 23 0,1 24-1,12 4-2,-4 17 0,11-4-1,-5 7-2,5-1 0,1-8-2,3-5-1,6-20-3,-21-1-13,0-36-19,17 19-2,-17-19 1,22-38 1</inkml:trace>
  <inkml:trace contextRef="#ctx0" brushRef="#br0" timeOffset="3790.8066">7595 3228 5,'-17'-47'26,"-8"30"0,25 17-13,0 0-15,-22 30-19,44-6-3</inkml:trace>
  <inkml:trace contextRef="#ctx0" brushRef="#br0" timeOffset="4414.8076">8352 3759 6,'-8'-22'27,"12"-14"0,-15 6-1,-4-4-19,3-8-1,-22 10-1,4-2 0,-19 19 1,7-2 0,-15 23 2,14 0-1,-10 31-1,24-1 0,-5 26-1,23-3-1,5 14 0,16-5-2,9 2 1,11 1-1,6-10 0,4-10 0,7-14-2,0-12 1,1-14-1,-7-13 0,-1-15-1,-4-9 0,-2-10-3,-13-11 2,5-19-2,-16-2-1,3-19 1,-11-5 0,-4-17 0,-6 1 0,-7-10 2,0 8 2,-2 12 0,2 17 2,-2 27 1,4 16 1,13 38 1,-6 26 0,4 31 0,12 13-1,-5 26 1,10 7-1,-7 14-1,9-4-1,-2-3 0,0-5-1,0-9-1,-3-15 0,3-13-2,-11-15-2,18-21-8,-18 13-25,-4-45-1,4 25-1,-4-25 2</inkml:trace>
</inkml:ink>
</file>

<file path=ppt/ink/ink9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22:51.954"/>
    </inkml:context>
    <inkml:brush xml:id="br0">
      <inkml:brushProperty name="width" value="0.05833" units="cm"/>
      <inkml:brushProperty name="height" value="0.05833" units="cm"/>
      <inkml:brushProperty name="fitToCurve" value="1"/>
    </inkml:brush>
  </inkml:definitions>
  <inkml:trace contextRef="#ctx0" brushRef="#br0">5839-180 11,'-8'-28'29,"8"28"1,-24-11-12,24 11-3,-23-17-6,23 17-2,-36-6-1,10 8-2,-8 11-1,5 2 0,-7 14 0,0 6-1,-2 11 1,8 3 0,4 7-1,12-3 0,9 7 1,10-7-2,9-6 0,12-9 0,4-6 0,8-8 0,0-5 0,4-11-1,-4-3 1,5-8-1,-7-5 0,-4-1-1,0-6 1,-5 3-1,-1-5 0,-26 17-2,34-32-1,-34 32-4,29-28-6,-29 28-10,21-19-11,-21 19 0,22-28 3</inkml:trace>
  <inkml:trace contextRef="#ctx0" brushRef="#br0" timeOffset="2605.2045">5858-658 18,'0'0'28,"-27"15"-10,27-15-1,0 0-4,0 0-3,0 0-2,0 0-1,0 0 0,19-32-1,-19 32 1,31-38-4,-14 12 2,9-10-2,-1 2 0,5-8-1,0-1 1,-1-2-3,3 7 0,-11-3 1,5 5 0,-7 0-1,-2 4 0,-6 11 0,-1 2 0,-10 19-1,11-26-1,-11 26-1,0 0-1,0 0-4,0 0-6,0 0-10,-19 28-11,19-28 1,-17 34 1</inkml:trace>
  <inkml:trace contextRef="#ctx0" brushRef="#br0" timeOffset="2964.0052">6024-624 2,'0'0'29,"0"0"1,0 0-1,0 0-16,0 0-1,21-8-2,-21 8-4,29-30 0,-12 7-1,9-11-1,-3-5-1,5-3-1,-1-1 0,5-4-1,0-4 0,-2-2 0,-9 4-1,9 0 0,-7 8 0,-4 3 0,0 4-1,-6 4 0,-3 11-1,-10 19-1,15-26-4,-15 26-5,0 0-16,0 0-7,0 0 1,0 0 1</inkml:trace>
  <inkml:trace contextRef="#ctx0" brushRef="#br0" timeOffset="3447.6061">6673-1716 9,'-9'-28'31,"5"-2"-1,-5 9-3,-14 14-16,23 7-1,-40-2-3,21 15-3,-9 21 0,3 0-1,-5 17 0,11 7-1,2 6 0,4-2 0,7 1 0,8-7 1,8-9-2,5-5 0,7-12 0,7-15 1,3-6-1,6-12 1,0-5-1,7-13-1,-9-7 1,6-8-1,-12-3 0,0-5 0,-13-5 0,-5 0 1,-3-2-1,-11 4 0,-9 0 0,-6 6 0,-2 1 0,-11 10-2,1 0 0,-9 17-2,10-2-5,-17 24-13,16 0-12,3 5-2,5 8 1</inkml:trace>
  <inkml:trace contextRef="#ctx0" brushRef="#br0" timeOffset="-5600.4096">2781 1051 20,'-15'-23'31,"15"23"0,-21-22-10,21 22-9,0 0 0,2-19-3,-2 19-3,4 26 0,-2 1-2,11 3 0,-2 15-1,-1 2 0,3 10-1,0-1-1,-3 3 0,1-5 0,0-5-1,-5-5 0,-2-7-1,3-5 0,1-11-1,-8 2-2,0-23-2,0 30-8,0-30-19,0 0-3,0 0 2,0 0 0</inkml:trace>
  <inkml:trace contextRef="#ctx0" brushRef="#br0" timeOffset="-5116.809">2696 1775 9,'0'0'32,"-8"-25"0,8 25 1,0 0-17,-11 21-3,17 0-3,-10 18-3,6-1-3,-4 11-1,4-4-1,-2 8 0,2-4-1,3-4 0,-3-9-1,2-4-1,2-2 0,-1-7-2,-5-4-1,0-19-2,0 26-5,0-26-18,0 0-6,0 0 2,0 0 0</inkml:trace>
  <inkml:trace contextRef="#ctx0" brushRef="#br0" timeOffset="-4680.0082">3103 1765 16,'-15'-34'30,"15"34"1,-19-20-8,19 20-6,0 0-6,0 0-2,-10 41-3,12-5 0,-2 11-2,6 2 0,-4 11-2,7-5 1,-5 7-1,2-5-1,1-12-1,1-4-1,-1-12-2,-9 3-4,2-32-20,8 28-8,-8-28 0,0 0-1</inkml:trace>
  <inkml:trace contextRef="#ctx0" brushRef="#br0" timeOffset="-4898.4086">2717 2037 17,'0'0'30,"0"0"1,19-8-1,3 1-17,3 5-10,15-4-1,-1 0-2,1-5-1,4-4-4,-12 11-1,6-20-7,-16 22-9,-1-15-7,-4-2-1</inkml:trace>
  <inkml:trace contextRef="#ctx0" brushRef="#br0" timeOffset="-3073.2054">4649 7 37,'0'0'35,"0"0"0,0 0-1,30-8-27,2 8-4,14-9 0,-1 5-2,10 0 0,-4-3-2,4 5 1,-4-4 0,-11 3-1,-4 3 0,-8 0 0,-5-4-1,-23 4-1,30-2-2,-30 2-5,0 0-20,0 0-4,0 0 1,0 0 0</inkml:trace>
  <inkml:trace contextRef="#ctx0" brushRef="#br0" timeOffset="4102.8072">6100 216 14,'0'0'33,"-17"-19"0,17 19-6,0 0-7,21 25-6,7-18-5,-3 18-3,20-6-1,-1 11-2,9-2 0,-4-5-3,8 3 1,-6-3-1,0-3 0,-8-6 0,-10 1-2,-1-6-1,-13 2-2,9-9-6,-28-2-18,0 0-8,0 0 1,0 0 1</inkml:trace>
  <inkml:trace contextRef="#ctx0" brushRef="#br0" timeOffset="4726.8083">7067 395 14,'0'0'33,"-32"-30"-1,32 30 0,-40-4-22,40 4 0,-40 19-4,18 0-2,1 17-1,2 9 0,-2 8 0,12 3-1,5 5 0,8-1-1,7-2 0,8-9 1,0-2-2,11-13 2,2-7-1,-1-8 0,6-10-1,-4-7 1,4-4 1,3-13-1,-4-4 0,-4-7-1,-7-6 1,1-4-1,-9-9 2,-5 1-4,-10-7 1,-6-1 1,-11-1-1,-4 8 0,-4 1-2,-5 3 1,5 11-2,-13 9-1,13 0-6,-9 23-17,32-2-7,-26-6 0,26 6 1</inkml:trace>
  <inkml:trace contextRef="#ctx0" brushRef="#br0" timeOffset="5070.0089">7430 286 28,'0'0'35,"0"0"2,-9-19-1,3 45-25,6-26-2,10 51-3,-1-15-1,-5 17-1,5 5-2,-3 6 0,0-5-1,1 3 0,-3-7 0,-2 1-1,4-11-1,-1-11 1,-5-5-2,2-7-1,-4-3-3,2-19-2,-5 28-10,5-28-19,0 0 0,3-26 1</inkml:trace>
  <inkml:trace contextRef="#ctx0" brushRef="#br0" timeOffset="5257.2092">7506 650 29,'15'-36'30,"-15"36"1,0 0-16,32-6-6,-32 6-3,34 8-2,-17 1-3,6-5 0,2-2-2,-3-2-2,5-8-3,-10 6-10,-17 2-16,45-32 2,-45 32-1</inkml:trace>
  <inkml:trace contextRef="#ctx0" brushRef="#br0" timeOffset="5506.8097">7835 288 35,'-11'-21'34,"11"21"1,-19-17-13,0 43-7,21-7-5,-15 32-3,11 2-2,-2 15-1,10 3-1,-1 12-1,7-5-1,1-3 0,0-7 0,2-6-1,-3-11 0,1-8-2,-9-1-1,7-22-5,-20 14-15,9-34-14,-2 17-1,2-17 1</inkml:trace>
</inkml:ink>
</file>

<file path=ppt/ink/ink92.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24:16.942"/>
    </inkml:context>
    <inkml:brush xml:id="br0">
      <inkml:brushProperty name="width" value="0.05833" units="cm"/>
      <inkml:brushProperty name="height" value="0.05833" units="cm"/>
      <inkml:brushProperty name="fitToCurve" value="1"/>
    </inkml:brush>
  </inkml:definitions>
  <inkml:trace contextRef="#ctx0" brushRef="#br0">17762 484 31,'-9'-25'34,"9"25"1,0 0-1,0 0-21,-4 23-2,-2 24-4,18-9 0,-5 20-3,6 2 0,-5 1-2,5 3 1,-7-2-2,5-7 0,-7-12-2,-2-2-1,0-14-1,-8 3-4,6-30-12,8 32-17,-8-32-1,-2 23 1,2-23 0</inkml:trace>
  <inkml:trace contextRef="#ctx0" brushRef="#br0" timeOffset="811.2014">18052 1537 40,'2'-28'36,"-2"28"-1,0 0 2,-14 34-21,24 2-9,-8 35-2,13-3-3,-6 11 0,3 8 0,1-10-2,-6-5 1,1-4-2,-6-8 0,9-17-1,-20 1-2,24-25-7,-26 16-23,11-35-1,-12 21-1,12-21 1</inkml:trace>
  <inkml:trace contextRef="#ctx0" brushRef="#br0" timeOffset="561.601">17736 1726 47,'-6'-25'33,"6"25"3,0 0-10,0 0-14,-15 32-3,24-5-2,-7 20-2,8-2-2,-1 21 0,-1-6-1,5 4-1,0-5 0,0-3-1,-5-9 1,0-7-2,-1-2-1,3-16-2,-10 1-3,22-21-13,-22-2-15,0 0-2,0 0 1,23-15 1</inkml:trace>
  <inkml:trace contextRef="#ctx0" brushRef="#br0" timeOffset="1029.6018">17902 2016 43,'-15'-36'34,"15"36"1,15-19 0,-15 19-21,49-15-12,-16 13 0,10 2-3,6-7-1,-11 11-2,11-12-6,-22 19-16,1-11-8,-9 0 0,0 0-1</inkml:trace>
</inkml:ink>
</file>

<file path=ppt/ink/ink9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0" timeString="2011-02-25T06:33:02.463"/>
    </inkml:context>
    <inkml:brush xml:id="br0">
      <inkml:brushProperty name="width" value="0.05833" units="cm"/>
      <inkml:brushProperty name="height" value="0.05833" units="cm"/>
      <inkml:brushProperty name="fitToCurve" value="1"/>
    </inkml:brush>
  </inkml:definitions>
  <inkml:trace contextRef="#ctx0" brushRef="#br0">323 63 0,'0'21'0,"0"-21"0,0 0 0,0 0 0,0 0 0,0 0 0,0 0 0,0 0 0,0 0 0,0 0 0,0 0 0,0 0 0,-22 0 0,22 0 0,0 0 0,0 0 0,0 0 0,0 0 0,0 0 0,0 0 0,0 0 0,0 0 0,0 0 0,0 0 0,0 0 0,0 0 0,0 0 0,0 0 0,0 0 0,0 0 0,0 0 0,-20-21 0,20 21 0,0 0 0,0 0 0,0 0 0,0 0 0,0 0 0,0 0 0,-23 0 0,23 0 0,0 0 0,0 0 0,0 0 0,0 0 0,0 0 0,-21-21 0,21 21 0,0 0 0,0 0 0,0 0 0,0 0 0,-66 21 0,66-21 0,0 0 0,0 0 0,0 0 0,-64-21 0,64 21 0,0 0 0,0 0 0,-65 0 0,65 0 0,0 0 0,-42-42 0,42 42 0</inkml:trace>
  <inkml:trace contextRef="#ctx0" brushRef="#br0" timeOffset="95410.7674">-1980-510 0,'0'0'0,"-44"-21"0,44 21 0,0 0 0,0 0 0,0 0 0,0 0 0,0 0 0,-21-22 0,21 22 0,0 0 0,0 0 0,0 0 0,0 0 0,-20-65 0,20 65 0,0 0 0,0 0 0,0 0 0,-44-41 0,44 41 0,0 0 0,0 0 0,-20-63 0,20 63 0,0 0 0,-24-45 0,24 45 0</inkml:trace>
  <inkml:trace contextRef="#ctx0" brushRef="#br0" timeOffset="141370.4484">2110 913 0,'0'-22'0,"0"-41"0,0 63 0,0 0 0,0 0 0,0 0 0,0 0 0,0 0 0,0 0 0,-23-43 0,23 43 0,0 0 0,0 0 0,0 0 0,0 0 0,0 0 0,0-84 0,0 84 0,0 0 0,0 0 0,0 0 0,0 0 0,-21-44 0,21 44 0,0 0 0,0 0 0,0 0 0,-43-62 0,43 62 0,0 0 0,0 0 0,-65-67 0,65 67 0,0 0 0,-130-61 0,130 61 0</inkml:trace>
  <inkml:trace contextRef="#ctx0" brushRef="#br0" timeOffset="224644.3948">-969 2008 0,'0'-20'0,"0"-21"0,0 41 0,0 0 0,0 0 0,0 0 0,0 0 0,0-86 0,0 86 0,0 0 0,0 0 0,0 0 0,-20-149 0,20 149 0,0 0 0,0 0 0,0-149 0,0 149 0,0 0 0,0-85 0,0 85 0,-23-170 0,23 85 0,0 1 0,-21-1 0,21-3 0,0 27 0</inkml:trace>
  <inkml:trace contextRef="#ctx0" brushRef="#br0" timeOffset="226110.7973">-731 183 0,'21'0'0,"-1"20"0,-20-20 0,0 0 0,0 0 0,0 0 0</inkml:trace>
  <inkml:trace contextRef="#ctx0" brushRef="#br0" timeOffset="746259.3125">-474 4302 0,'0'0'0</inkml:trace>
</inkml:ink>
</file>

<file path=ppt/ink/ink9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32:14.586"/>
    </inkml:context>
    <inkml:brush xml:id="br0">
      <inkml:brushProperty name="width" value="0.05833" units="cm"/>
      <inkml:brushProperty name="height" value="0.05833" units="cm"/>
      <inkml:brushProperty name="fitToCurve" value="1"/>
    </inkml:brush>
  </inkml:definitions>
  <inkml:trace contextRef="#ctx0" brushRef="#br0">1876-112 7,'0'0'8,"0"0"-2,0 0 0,0 0 1,0 0 0,0 0 2,0 0 0,0 0 0,0 0 2,0 0-1,0 0-1,0 0-2,0 0 0,0 0-2,0 0-1,0 0 0,0 0 0,-7-24-1,7 24 1,-6-32-1,10 7 0,-10-7 1,8-11-1,-2-2-1,2-8 1,2 0-2,1-5 1,1 5-2,-2 4 1,3 8-1,-1 7 0,-4 9 0,-2 25-1,2-28-2,-2 28-2,0 0-6,0 0-16,0 0-7,-6 24-1,6-24 2</inkml:trace>
  <inkml:trace contextRef="#ctx0" brushRef="#br0" timeOffset="1856.4032">2707-1450 16,'0'0'33,"0"0"0,0 0-4,-13 44-9,16-20-8,-12 23-4,7-5-3,-2 18-2,2-7-1,-3 3 0,3-5-2,0-7-2,2 1-2,9-15-6,-7 13-23,-2-43-3,6 32 0,-6-32 0</inkml:trace>
  <inkml:trace contextRef="#ctx0" brushRef="#br0" timeOffset="1154.402">2067-1263 8,'0'0'29,"0"0"-5,0 0-5,0 0-3,0 0-5,8-21-4,-8 21-1,-15-17-2,15 17 1,-29-28-3,10 11 1,-5 8-1,3-3 1,-4 7-2,-5 5 2,4 9-2,-1 8 0,-1 11 1,1 6 0,1 13 0,1 4 0,4 8-1,8 1 1,11 0-2,12-7 1,3-4-1,13-6 1,3-14-1,5-9 0,6-10-1,3-5 1,1-8-1,-5-7-2,3-9-1,-12 4-4,14-24-8,-12 20-17,0-15-2,-11 0 1</inkml:trace>
  <inkml:trace contextRef="#ctx0" brushRef="#br0" timeOffset="1669.2029">2385-1124 30,'0'0'22,"0"0"0,0 0-2,19-17-4,-19 17-5,34 4-2,-34-4-3,44-2-2,-18-3-2,6-1-2,-5-7-1,1 5-3,8-14-6,-36 22-6,44-34-9,-29 15-8,2-4 1</inkml:trace>
  <inkml:trace contextRef="#ctx0" brushRef="#br0" timeOffset="2433.6043">2866-1033 28,'-19'2'31,"19"-2"2,-19-6-9,19 6-15,0 0-3,28-30-2,-28 30-3,34-23 0,-13 12 0,8-4 0,-3 7 0,-1-5 0,-1 11 0,-5 2 0,-19 0 0,21 21 0,-23 0 1,-7 3-1,3 1 0,-9 1 0,-8 2 0,6-5-1,2 3 1,15-26-1,-21 25 0,21-25 0,0 0 0,0 0 0,0 0 1,0 0-1,27 15-1,-8-17 2,3 2-1,-1 0 0,-2 4 1,-19-4-1,25 17 0,-25-17 1,7 26-1,-7-26 0,-26 38 0,5-19 0,-4 0-2,-9 3 0,8-9-2,-12 10-6,19-21-14,-15 7-11,13-3 1,-7-2 1</inkml:trace>
  <inkml:trace contextRef="#ctx0" brushRef="#br0" timeOffset="1482.0026">2387-1361 23,'4'-28'33,"-4"28"0,0 0-4,0 0-19,0 0-1,-13 22-4,9 12-1,4 0-2,-2 11 0,0 4 0,0 2 0,2-4-1,2 2 0,2-11-1,-2-2 0,0-6-1,5-9-1,-7-21-1,15 22-3,-15-22-2,0 0-6,0 0-5,23-26-5,-23 26-1,2-43 1,-2 43 3</inkml:trace>
  <inkml:trace contextRef="#ctx0" brushRef="#br0" timeOffset="4492.8079">1961 1875 28,'0'0'32,"8"-21"0,-8 21-7,32-4-17,-4-9-5,-1 9-2,3-1-3,10-1-4,-12 6-9,1-9-17,1-3 0,-11 7 0</inkml:trace>
  <inkml:trace contextRef="#ctx0" brushRef="#br0" timeOffset="4056.0071">1857 1703 4,'0'-28'31,"0"28"3,0-26 0,0 26-16,0 0-6,0 0-2,12 32-5,-5-8 0,-5 23-2,2-5 0,-2 14-2,7-3 0,-7 0 1,0-2-2,0-6-1,-2-2 0,4-18-2,-4 3-2,0-28-7,3 32-16,-3-32-9,0 0 2,14-19 1</inkml:trace>
  <inkml:trace contextRef="#ctx0" brushRef="#br0" timeOffset="4305.6075">2067 1590 16,'10'-26'34,"-10"26"-2,0 0 4,26-8-22,-24 42-5,13 0-1,-15 19-3,10-2-1,-10 11-2,0 2 0,-2 0-1,2-9-1,-2-6 0,-4-4-2,6-9-1,-9-2-7,9-34-12,-4 26-14,4-26-1,0 0 1</inkml:trace>
  <inkml:trace contextRef="#ctx0" brushRef="#br0" timeOffset="3525.6062">1876 733 19,'0'0'33,"0"0"2,0 0-13,30 15-5,-33 19-6,12-10-3,-9 27-3,6-4-2,-10 15 0,6-3-1,-6 1-2,4-5 1,-2-4 0,0-6-1,0-9-1,-1 0 0,6-10-2,-8 2-1,5-28-3,-4 36-9,4-36-18,0 21-2,0-21 3</inkml:trace>
</inkml:ink>
</file>

<file path=ppt/ink/ink9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44:06.219"/>
    </inkml:context>
    <inkml:brush xml:id="br0">
      <inkml:brushProperty name="width" value="0.05833" units="cm"/>
      <inkml:brushProperty name="height" value="0.05833" units="cm"/>
      <inkml:brushProperty name="fitToCurve" value="1"/>
    </inkml:brush>
  </inkml:definitions>
  <inkml:trace contextRef="#ctx0" brushRef="#br0">145 4303 19,'0'0'28,"0"0"-5,28-13-6,-28 13-8,53-13-3,-19 9-3,6-9-1,0 3-3,-6-5-2,5-4-2,-12 4-3,3-7-3,-30 22 0,34-44 0,-30 20 1,4-3 3,-5-1 3,-6 2 5,1-6 5,-8 13 4,10-6 3,0 25 0,-17-20 2,17 20-1,-17 20-3,2 16-1,15 0-3,-9 24 0,12-1-2,-3 12-1,6-3-1,-2 0-1,5-4-2,1-4 1,-1-9-2,1-15-2,-3 0-3,-7-36-8,23 45-20,-23-45-1,6 19 1</inkml:trace>
  <inkml:trace contextRef="#ctx0" brushRef="#br0" timeOffset="-374.4006">190 3958 22,'-13'-28'30,"13"28"3,-19 15-17,19-15-1,-4 43-5,4-11-3,-7 25-2,7 1 0,-4 12-2,6-6 0,-2 4-2,5-6 1,1-2-2,2-14 1,5-5-1,-4-13 0,3-9-1,-12-19 0,24 21-2,-24-21-2,0 0-3,0 0-5,19-40-10,-19 40-11,-4-39 1</inkml:trace>
  <inkml:trace contextRef="#ctx0" brushRef="#br0" timeOffset="-717.6011">-103 4130 6,'0'0'14,"0"0"-1,0 0-1,0 0 0,0 0-1,17-36-1,-17 36 0,-2-32-3,2 32-1,-13-44-1,3 24 0,1-5-1,-6 6-1,15 19-1,-29-26 0,29 26 0,-41-4 1,22 12 0,-12 18 0,7 6-1,-8 15 1,7 6-1,-1 11 1,14 2-1,-3 8 0,15-3 0,4-5-1,15-11 0,0-4 0,9-8-1,4-7 1,4-12-1,-2-14 0,0-5 0,0-5 0,-3-5-1,-3-10-1,-5 5 0,7-9-3,-30 19-2,38-41-5,-38 41-8,21-34-13,-14 15 1,-3 0-1</inkml:trace>
  <inkml:trace contextRef="#ctx0" brushRef="#br0" timeOffset="1123.202">676 4503 2,'0'0'7,"2"19"-1,-2-19-1,0 0 0,0 0 0,0 0 0,0 0 1,0 0 0,0 0 1,-19 15 0,19-15 1,0 0-2,0 0 1,0 0-1,0 0-2,0 0 1,0 0-1,0 0 0,0 0-2,0 0 2,0 0-2,0 0 1,0 0-1,0 0 1,23-27-2,-23 27 1,40-22-1,-19 14 1,5-1-1,-3 7 1,5 0-1,-5 2 0,3 2 0,-26-2 0,29 24 1,-29-24-1,11 36-1,-18-15 1,-3 3 0,-9 3 0,-2 5 1,-5-10-1,5 3-1,2-8 1,0 2 0,19-19-1,-24 15 1,24-15-1,0 0 0,0 0 0,32-17 0,-13 15 0,5-7 0,5 9 0,1 0 0,-5 5 0,-5 8 0,-20-13 1,23 34-1,-21-11 0,-6 0 0,-11 3 1,-4 2-1,-5-3 0,-3-3 0,-1-7-1,-6-1 0,9-5-3,-13 2-4,17-16-19,-3 1-6,7 0-1,17 4 2</inkml:trace>
  <inkml:trace contextRef="#ctx0" brushRef="#br0" timeOffset="3759.6065">1498 4086 18,'0'0'27,"-21"-28"-13,21 2-1,0 26-3,-17-44-2,17 44-2,-23-34 0,0 27-1,23 7 0,-39 0-1,16 4 1,-13 20-1,11 6 0,-7 17 0,13 2-1,-3 6 0,10 3 0,7 5-1,16-7 0,0-1-1,10-10 0,15-9 0,0-17 0,4-2-1,-2-10 1,1-7-1,-5-7 0,-1-3-1,-3-7 0,-6-7-3,-24 24-2,36-36-4,-36 36-8,4-28-16,-4 28 0,0-27 2</inkml:trace>
  <inkml:trace contextRef="#ctx0" brushRef="#br0" timeOffset="4071.6072">1717 3981 13,'6'-21'31,"1"-2"0,9 3-11,-16 20-3,0 0-5,11 30-3,-5-4-1,-16 25-2,14-6-2,-8 16 0,8-1-1,-6 2-1,4-5 0,2-10-2,5-4-1,8-9 0,-13-6-3,-4-28-4,15 34-10,-15-34-16,0 0-2,0 0 2</inkml:trace>
  <inkml:trace contextRef="#ctx0" brushRef="#br0" timeOffset="4446.0076">1787 4209 5,'0'0'29,"0"0"0,38-8-10,-38 8-4,47-2-5,-18-1-4,14-11-4,-3 5 0,0-8-4,5-9-1,-13 1-4,10-9 0,-14 6-2,-1-8 0,-12 0 2,2-13 2,-8 12 3,-7 3 5,2 0 3,-13 15 4,9-4 0,-21 27 1,21-4 0,-15 38-1,15-4-2,-10 26-2,10 2-1,2 17-1,4-9-1,1 7-2,1-7 0,1-10 0,-1-7-2,5-17-1,-11-4-4,-2-32-17,13 23-11,-13-23-2,0 0 2</inkml:trace>
  <inkml:trace contextRef="#ctx0" brushRef="#br0" timeOffset="9297.6164">2476 4386 0,'0'0'4,"-2"21"-1,2-21-1,0 0 1,0 0 0,0 0-1,0 0 0,0 0 1,0 0 0,0 0 0,0 0 1,0 0 1,0 0 0,0 0 0,0 0 1,0 0-1,-17 17 0,17-17-1,0 0 0,0 0-1,0 0-1,0 0 0,0 0-1,0 0 0,0 0 1,0 0 1,0 0-1,0 0 1,0 0 1,0 0 0,0 0 0,0 0 1,0 0 0,0 0-2,0 0 1,0 0-1,0 0 0,0 0-1,23-17 0,-23 17 0,28-15 0,-28 15-1,32-14 1,-32 14-1,34-5 0,-34 5 0,29 0 0,-10 0 0,-19 0-1,24 22 1,-24-22-1,4 38 0,-8-15 0,-7 7 1,-8-2-1,-6 4 1,-3 4 0,-2-8 0,-2 6 0,1-6 0,5-5 0,9-2 0,17-21 0,-21 28 0,21-28 0,0 0-1,13 19 1,-13-19 0,34-4-1,-13-3 0,6 5 0,-1-4 1,4 0-2,-7-1 0,0 3-1,-2 4-1,9-6-5,-30 6-10,21 2-15,-21-2-2,0 0 1</inkml:trace>
  <inkml:trace contextRef="#ctx0" brushRef="#br0" timeOffset="9968.4175">2981 3998 12,'0'0'23,"0"0"-6,0 37-2,0-37-3,8 34-2,-8-34-3,7 29-2,-7-29 0,6 24-1,-6-24-1,0 0 0,0 0-1,0 0 1,23 0-1,-23 0 0,9-28 0,-9 28 0,2-32 0,-8 13-1,3-6 1,-5 5-1,-3-5 0,-4 1 0,15 24 0,-36-27 0,15 25 0,-4 12 1,-1 7 0,-5 11 0,9 12 0,-5 14 0,12-1 1,2 7-1,9-7 0,4 6 0,11-5-1,10-10 0,0-7 0,2-5 0,3-13-2,-3-2 2,2-6-1,1-7-1,-3-4 0,1-9-1,1 3-1,1-9-1,-26 15-2,46-34-5,-46 34-8,32-36-14,-17 16-1,0-3 2</inkml:trace>
  <inkml:trace contextRef="#ctx0" brushRef="#br0" timeOffset="10405.2183">3343 3905 24,'0'0'32,"-10"-20"1,10 20-14,-2 20-6,2-20-2,-7 42-4,14-3 0,-12 12-2,8 0-2,-3 13 0,4-7 0,-2 3-1,2-11 0,-2 0-1,0-9-1,3-10 0,-3-4-1,-2-26-1,4 32-3,-4-32-1,0 0-8,0 0-16,0 0-6,19-22 2,-19 22 0</inkml:trace>
  <inkml:trace contextRef="#ctx0" brushRef="#br0" timeOffset="10795.219">3367 4286 23,'0'0'28,"40"-17"0,-12 8-14,-28 9-5,44-17-5,-21 0-2,11 9-3,-4-20-1,-2 15 0,-1-17-3,-8 7 1,7-3 0,-11 5 0,-1-11 0,-5 13 2,-5-9 4,5 3 2,-14 8 2,5-15 1,0 32 1,-8-28 1,8 28-1,0 0 0,-23 19 0,25 5-2,-9 16-1,9 3-1,1 12 0,1 1-1,2 5 0,1-3-2,-3-3 0,4-6 0,-1-6-1,-3-7 0,6-8-2,-10-1-3,0-27-6,9 35-21,-9-35-4,0 0 1,0 0-1</inkml:trace>
  <inkml:trace contextRef="#ctx0" brushRef="#br0" timeOffset="24830.0451">4277 3996 20,'0'0'16,"21"2"-1,-21-2-4,0 0-2,0 0 0,19-23 1,-19 23-1,0 0-1,0 0-1,8-28-1,-8 28-1,0 0 0,0 0-2,-17-25 0,17 25-2,-23-2 1,23 2-2,-32 8 1,11 3-1,2-3 1,-7 9-1,1-2 1,-3 6 0,5 1 0,0 8 1,6-1-1,4 12 1,7-5 0,-7 9-1,11 0 0,8 4 0,9-5 1,2-1-1,4-5-1,5-6 0,8-6 1,2-9-1,2-4 1,0-9-1,-2-6-1,2-5 0,-6-1 0,2-9-1,-11 2-1,9-9-2,-32 24-2,47-40-11,-47 40-15,19-32-1,-19 32 1</inkml:trace>
  <inkml:trace contextRef="#ctx0" brushRef="#br0" timeOffset="25641.2465">4584 4235 23,'0'0'30,"0"0"-1,21-17-6,-21 17-14,32-13-2,-11 7-3,5-7-2,1 2-1,-1-4-2,1 0 0,-3-4-2,-1-4-2,-4 6-3,4-11-1,-23 28-1,26-47 0,-26 47 2,15-40 2,-15 40 4,6-32 4,-2 8 4,-4 24 4,-4-23 2,4 23 1,0 0-1,-25 21 0,25-21-2,-11 58-2,9-18-1,-5 20-2,7-1-1,3 10 0,-3-3-2,2 2-1,2-11 0,-2-6-1,0-10-1,2-9-1,-6-4-3,2-28-4,-4 38-11,4-38-15,0 0 0,0 0-1</inkml:trace>
  <inkml:trace contextRef="#ctx0" brushRef="#br0" timeOffset="25220.0458">4593 3920 17,'4'-26'31,"-4"26"1,0 0-11,10-26-3,-10 26-3,0 22-5,-8 12-2,12-2-2,-6 12-2,8 8 0,-10 5 0,8 3-2,3-1 0,-1 1-1,3-9 0,-3-4-1,0-6 1,3-12-2,-1-5 0,-6-3 0,-2-21-2,5 24-2,-5-24-1,0 0-4,0 0-15,0 0-11,-11-20 1,11 20 0</inkml:trace>
  <inkml:trace contextRef="#ctx0" brushRef="#br0" timeOffset="26748.8485">5048 4495 26,'-4'19'23,"4"-19"-4,0 0-2,0 0-3,0 0-3,0 0-2,0 0-1,0 0-1,0 0-2,0 0-2,0 0 1,0 0-1,0 0 0,26-17-1,-26 17-1,34-26 0,-13 11 0,-21 15 0,40-29-1,-14 18 1,-3 0-1,-4 5 0,-19 6 0,32 2 0,-32-2 0,21 23 1,-19-6-1,-8 9 0,-7 2 0,-4 6 1,-4 0-1,-5 4 1,1 1 0,-3-5 1,1-5 0,6 3-1,2-12 2,8 1-2,11-21 1,-6 23-1,6-23-1,0 0 1,31 9 0,-12-9-1,5 0 0,1-2-1,3-5 2,1 5-2,1-4-1,-4 2-1,-5-1-3,9-5-2,-30 10-15,23 6-11,-23-6-3,0 0 3</inkml:trace>
  <inkml:trace contextRef="#ctx0" brushRef="#br0" timeOffset="27684.8501">5780 4041 9,'0'0'29,"-2"-28"-1,2 28-1,-15-21-15,9 2 0,-15 17-5,21 2-1,-41-9-1,16 13 0,-7 16-1,0-3 0,-4 19 1,11 0-2,-9 15 1,13 2 0,-5 5-2,20-3 0,8-1 2,11-5-3,8-11-1,11-4 1,8-8-1,2-11 1,9-9-1,-8-4 0,-1-6-1,0-7 1,-1-4-1,-5 0-1,-2-8-3,-11 6 0,13-13-7,-36 30-13,30-36-8,-20 14-3,-3-7 2</inkml:trace>
  <inkml:trace contextRef="#ctx0" brushRef="#br0" timeOffset="28371.2513">6058 4211 23,'0'0'32,"-9"-23"2,9 23-2,0 0-18,37-9-5,-16 14-3,11-16-4,-3 7-1,5-7-1,0-2-1,-6 1-1,6-10-2,-13 5-3,17-13-6,-38 30-6,36-42-5,-36 42 2,28-47 1,-26 28 4,8-9 8,-8 7 6,-2 21 11,5-41 7,-5 41 6,-2-23 2,2 23 1,0 0-4,-20 30-4,20-30-3,-4 64-5,8-22-1,-12 20-2,14 0-1,-6 6-2,5-4 0,-1-2-1,-2-7-1,6-8-1,-5-5-1,5-14-2,-8 2-4,0-30-12,13 26-14,-13-26-3,0 0 2,0 0 0</inkml:trace>
  <inkml:trace contextRef="#ctx0" brushRef="#br0" timeOffset="27950.0506">6081 3866 36,'9'-30'34,"-9"30"2,4-25-1,-4 25-22,2 25-3,-10 14-4,14-1-1,0 22-2,-6 4 0,2 6-1,1 0-1,-1 3 1,0-5-2,4-8 1,1-5-2,-3-12 0,-2-7 0,4-11-3,-4-1-3,-2-24-10,0 0-18,24 13-1,-24-13 0,0-28 0</inkml:trace>
  <inkml:trace contextRef="#ctx0" brushRef="#br0" timeOffset="29151.2527">6635 4482 10,'-15'19'29,"15"-19"1,-19 11-6,19-11-5,0 0-6,0 0-3,-21 4-3,21-4 0,0 0-3,29-17 0,-10 13-1,9-5-1,8 5 0,2-2-1,3-1 0,-1 7 0,-4 0-1,-9 7 0,-1 1 1,-26-8-1,21 28 0,-29-7 2,-11 3-1,-7 1-1,1 1 1,-9-1 0,4 1 1,0-7-2,5-2 1,25-17 0,-26 23 0,26-23-1,0 0 0,28 3 1,-7-3-1,7-3 0,8 3-1,0 0 2,4 3-1,-4 5 0,-4 9 0,0-2 0,-9 13 1,-8-1 0,-17 5 0,-2-2-1,-13 4 1,-9-2 0,-8-4-1,-6-3 1,-2-10-2,-1-2 1,11-9-2,-6 3-3,38-7-9,-42 6-21,42-6 0,-30-6-2,30 6 1</inkml:trace>
  <inkml:trace contextRef="#ctx0" brushRef="#br0" timeOffset="30711.2554">2945 3766 15,'0'0'27,"0"0"-2,-7 24-10,7-24-1,0 0-4,0 0-3,0 0 1,0 0-2,0 0 0,0 0 0,0 0-2,0 0 1,0 0-2,0-24 0,0 24 0,-6-23 0,2 1-2,4-3 1,-2-5-1,6-19 0,-4-2 0,4-9 0,-8-4-1,8-8 0,-4 2 1,-2-3-1,2 7 2,-4 11-2,-1 10 1,1 9-1,4 8 1,0 28-2,-6-26 0,6 26-2,0 0 0,0 0-6,0 0-22,-9 26-5,9-26-1,7 26 2</inkml:trace>
  <inkml:trace contextRef="#ctx0" brushRef="#br0" timeOffset="31865.6574">3106 2641 19,'0'0'29,"0"0"3,0 0-12,0-38-5,0 38-4,-17-36-3,-2 19-1,8-9-2,-16 3-1,10-1-1,-13 7-1,2 2 0,-3 9 0,-1 10-1,-2 7 0,2 14 0,4 5 0,-1 17 0,8 6 0,10 5 0,11 6 0,11-2 0,8-5-1,10-2 2,7-8-2,11-10 0,-2-12 0,-5-6 0,7-10 0,-11-5-2,0-6-1,-11-2 0,5-11-5,-30 15-14,23-19-12,-23 19-3,15-35 2</inkml:trace>
  <inkml:trace contextRef="#ctx0" brushRef="#br0" timeOffset="32552.0586">3288 2592 30,'0'0'31,"-15"-21"-10,22 2-1,-7 19-7,0 0-2,0 0-2,0 0-2,0 0-2,-4 27-1,1 5-1,12 3 0,-5 9-1,5 1 1,-1 10-2,3-6 0,-1 0 0,-3-4 0,1-7-1,-1-6-1,-1-6 0,-4-7-2,-2-19-1,0 19-4,0-19-11,0 0-17,15-19 1,-15 19 1</inkml:trace>
  <inkml:trace contextRef="#ctx0" brushRef="#br0" timeOffset="32926.4593">3331 2863 1,'0'0'29,"-7"-19"0,7 19 2,0 0-17,43-13-6,-20 13-2,9-15-3,0 2-1,-1-4-3,6-2 1,-10 0-5,7-13-3,-15 23-3,7-25-2,-26 34 0,25-49 1,-25 30 3,2-9 5,-2 5 5,0 23 5,-15-43 6,15 43 2,-17-23 3,-2 29-1,19-6-1,-12 22-3,16-3-3,-11 25-3,14-1-1,-9 17-2,8-3 0,-2 7-2,3-4 0,1-1-2,-4-7-1,7-14-5,-11 11-21,8-28-7,-5 1-1,-3-22 0</inkml:trace>
  <inkml:trace contextRef="#ctx0" brushRef="#br0" timeOffset="-692382.0164">3505-6 26,'0'0'26,"-7"-21"-8,7 21 1,0 0-7,-6 36-1,6-36-3,-2 53-1,6-19 0,-10 20-2,8-3 0,-4 6-2,6-6 0,-2 5-1,2-9 0,7-1 0,-7-11-2,5-8 0,-1-5 0,-8-22 0,15 27-2,-15-27 0,0 0-1,0 0-2,0 0-2,23-13-8,-23 13-13,0 0-7,-13-36 3</inkml:trace>
  <inkml:trace contextRef="#ctx0" brushRef="#br0" timeOffset="-850909.4948">50-2 32,'0'0'33,"-19"-15"-4,19 15-6,-11 30-7,15-8-5,-18 39-3,14-3-2,-9 21-2,9 2-1,0 6-1,-2-4 1,8-4-2,-4-7-1,13-16-1,-8-7-1,8-15-1,-13-7-2,-2-27-7,12 32-19,-12-32-6,0 0 1,0 0 0</inkml:trace>
  <inkml:trace contextRef="#ctx0" brushRef="#br0" timeOffset="-851330.6956">-281 30 30,'0'0'21,"0"0"-2,-2-21-2,2 21-4,0 0-3,0 0-1,0 0-1,-11 21 0,11-21-2,-2 51 0,2-6-2,-8 13 0,4-1-1,-3 11 0,1-4-2,-1 7 0,5-10 0,0-3-1,4-11 1,5-9-1,-3-2-1,4-8 1,-5-9-1,-3-19 0,4 24-1,-4-24-1,0 0 0,0 0-3,0 0-4,2-45-8,-2 45-11,-6-36-6,3 10 1</inkml:trace>
  <inkml:trace contextRef="#ctx0" brushRef="#br0" timeOffset="-851127.8952">-283 395 23,'0'0'31,"25"-11"2,-1 0-15,-5 13-5,19-12-5,-6 3-4,4-1-2,2-3-2,-2 1-1,0-5-2,-17 6-2,13-12-5,-32 21-8,21-32-7,-8 13-6,-13 19 1</inkml:trace>
  <inkml:trace contextRef="#ctx0" brushRef="#br0" timeOffset="-850238.6936">173 654 3,'0'0'31,"-19"-2"-1,19 2 3,-24 7-20,24-7-2,0 0-4,24-30-2,-24 30 0,36-21-1,-15 12-1,11-6-1,-2 7 0,6-3 0,-2 11 0,-5 0-1,-5 6 1,-3 7-2,-11 11 1,-5 3 0,-12 7 0,-5 5-1,-8 1 1,-7-6-1,-3 3 0,1-10 1,1-3-2,7-7 2,21-17-1,-28 17 0,28-17-1,0 0 2,26-7-1,-5 5 0,6-6-1,3 1 1,4 5 0,-2 4 0,-7 7 0,1 6-1,-14 2 1,-3 8 0,-13 3 0,-7 6 0,-12-4 1,2 2-2,-7-7 1,-8 1-1,8-9-1,-8 0-2,17-17-3,-13 11-5,18-30-16,-6 6-8,8-8 2,10-5 0</inkml:trace>
  <inkml:trace contextRef="#ctx0" brushRef="#br0" timeOffset="-849599.0924">871 101 19,'0'0'20,"0"0"-2,6-22-3,-6 22-2,0-23-3,0 23-2,-8-32-1,8 32-1,-24-34 0,24 34-2,-30-26-1,5 20 0,2 6 0,-7 10-1,2 5 2,-3 17-2,7 13 1,-5 10 1,10 9 0,-1 9-1,12-3-1,6 7 1,8-7-1,5-2-1,8-19 0,4 0 0,7-15-1,4-6 0,0-11 0,0-8 0,-2-7-1,4-6 0,-7-9-2,5-4 0,-13 2-1,7-15-4,-28 30-6,30-47-21,-20 26-1,-3-1 1</inkml:trace>
  <inkml:trace contextRef="#ctx0" brushRef="#br0" timeOffset="-848179.49">1212 401 11,'0'0'29,"0"0"1,0 0-14,0 0-3,23-13-3,-23 13-4,34-6-2,-15 4-1,1-5-1,-1 7-1,2-6 1,0 4-3,-21 2 0,25 0-3,-25 0-2,24-2-8,-24 2-14,0 0-2,19 4-1</inkml:trace>
  <inkml:trace contextRef="#ctx0" brushRef="#br0" timeOffset="-844451.0834">2213 401 20,'0'0'18,"-21"8"-1,21-8-2,0 0-2,0 0-1,0 0 0,36-17-1,-36 17 0,34-6-3,-34 6-1,40-8-2,-14 8-1,3-9-1,-1 7-1,6-5-1,-5 3 0,1 0-1,0 0 0,-7 4 0,-4-5 0,-19 5-1,32-4 0,-32 4 0,0 0-1,0 0-1,23-6-4,-23 6-9,-19 6-18,19-6-1,-23 2 1</inkml:trace>
  <inkml:trace contextRef="#ctx0" brushRef="#br0" timeOffset="-692194.8161">3528 373 3,'-11'-21'32,"11"21"0,0 0 0,28-11-16,-28 11-6,34-6-4,-11 2-2,5-5-3,6-4-2,-5 5-2,1-11-1,-9 12-5,11-16-9,-13 6-13,-4 0-1,-7-7 0</inkml:trace>
  <inkml:trace contextRef="#ctx0" brushRef="#br0" timeOffset="-691960.8157">3804-25 10,'0'0'32,"0"0"1,0 0-5,-34 11-9,34-11-7,-5 59-3,8-18-3,-8 16-3,12-4 0,-3 7-1,4-2-1,3-5 0,-7-2-1,5-8-1,-5-7-2,7-11-1,-14 5-3,3-30-9,15 34-14,-15-34-5,0 0 1</inkml:trace>
  <inkml:trace contextRef="#ctx0" brushRef="#br0" timeOffset="-691149.6142">3997 488 8,'0'0'29,"0"0"0,0 0-8,0 0-6,0 0-4,23-8-4,-4-7 1,0 8-2,13-7-1,-11 9-2,5-7 1,1 12-1,1 0 0,-28 0-2,27 10 1,-27-10-2,2 28 1,-6-9 0,-15 0 0,-2 3-1,0-1 0,-3-2 1,5 0-1,19-19 1,-25 26-1,25-26 1,0 0-1,0 0 0,25 17 1,-6-17 0,13 0-1,0 2 0,2 0 1,4 4 0,-2 1 0,-4 6-1,-2 2 1,-9 6-1,-6-2 0,-11 4 1,-6 1-1,-11 4 2,-6-3-4,-9-6 4,-3 0-2,-3-4-2,0-2 2,0-9-2,-2 5-1,36-9-5,-51 8-15,51-8-12,-34-8-2,34 8 2</inkml:trace>
  <inkml:trace contextRef="#ctx0" brushRef="#br0" timeOffset="-847524.2888">1867 220 3,'0'0'24,"0"0"-4,0 0-4,19-7-3,-19 7-2,0 0-2,-2-23-1,4 4-1,-2 19-1,-10-32-2,10 32 0,-17-28 0,17 28-1,-28-25-1,28 25 0,-29-15-1,10 21 0,-1 1 1,-3 12-1,0 0 2,-1 17-1,5 5 0,2 10 1,7 2 0,3 2-1,7-1 0,3-1-1,11-4 0,1-4 0,4-9-1,7-4 1,-1-7-1,1-8 0,1-8 0,1-5 0,-3-6 0,5-9-1,-2 3 0,-1-9-2,-27 17-1,45-41-3,-45 41-12,25-32-14,-25 32-3,15-29 2</inkml:trace>
  <inkml:trace contextRef="#ctx0" brushRef="#br0" timeOffset="-693068.4176">3191 124 22,'0'0'15,"0"0"-2,0 0-2,0 0-1,0 0-2,0 0 0,0 0-2,-7-28 1,7 28-2,-8-27 0,8 27 0,-9-34-2,9 34 1,-17-35-2,17 35 1,-23-34-2,23 34 0,-30-21-1,11 21 1,0 4 0,-6 13-1,1 5 1,-5 10 0,8 8 0,-3 13 2,5 1-2,6 10 1,9-1 0,4-1 0,11-2-1,-1-5 0,7-4 0,2-14 0,3-3 0,3-9-1,-4-8 1,3-8-1,-1-5 0,2-4 1,-1-8-2,5-3 0,-7-2-1,3-10-1,-4 8-2,5-11-6,-26 26-8,23-27-15,-23 27 1,19-26 1</inkml:trace>
  <inkml:trace contextRef="#ctx0" brushRef="#br0" timeOffset="34252.4615">3867 3029 7,'0'0'26,"0"0"-4,-19 23-4,19-23-2,0 0-3,0 0-2,0 0-2,0 0-1,0 0-1,0 0-2,2-21-2,-2 21 0,28-30-1,-3 9-1,-4 4 1,1 0-1,3 2-1,3 2 0,-7 5 1,0 3-1,-21 5 0,28 17 0,-28-17 0,12 39 0,-18-7 0,-7 2 0,-2 6 1,-10 3-1,0 0 1,-5-5 0,2 5 1,5-9-1,0-7 0,6-3 0,17-24 0,-17 30 0,17-30-1,0 0 1,0 0-1,21 0 0,2-5 0,1-3 0,3-5 0,-3 2-1,1 1 0,7 1-2,0-6-2,-32 15-5,42-25-20,-23 16-6,4-4 2,1 3 0</inkml:trace>
  <inkml:trace contextRef="#ctx0" brushRef="#br0" timeOffset="34892.0628">4516 2439 0,'0'0'26,"0"0"2,0 0-10,0 0-3,4 36-4,-4-36-2,9 34-1,-9-34-1,10 32-1,-10-32-2,9 26 0,-9-26 0,0 0-2,0 0 1,0 0-1,0 0 0,0 0 0,0 0 0,11-30-1,-11 30 0,-17-34 1,6 15-2,11 19 1,-36-30-1,6 21 0,5 1 0,-9 8 1,8 8-1,-5 9 0,-1 11 1,4 8 0,5 9 0,12 12 0,-1 1 1,9 4-1,10-3 0,10-3 0,6-3-1,3-12 2,1-3-2,5-13 1,2-5-1,4-10-1,-6-3 1,4-9-2,-9-3 0,5-10-2,-32 15-3,47-38-12,-47 38-16,30-43 0,-20 18 0</inkml:trace>
  <inkml:trace contextRef="#ctx0" brushRef="#br0" timeOffset="36405.2651">5197 2957 12,'-23'8'30,"23"-8"0,0 0-3,0 0-13,-19-2-3,19 2-2,0 0-3,21-32-2,0 23 0,-2-5-1,0 5-1,9-4-1,-7 5-1,-2 3 1,-19 5-1,38 3 1,-38-3-1,9 19 2,-9-19-2,-9 36 1,-4-17 0,-4 5 1,-4-1 0,2-4-1,-2 5 1,21-24-1,-34 29 0,34-29 1,-17 26-1,17-26-1,19 11 0,0-5 0,-19-6 0,41 9 0,-16-3-1,5-2 1,1 9 0,-9-2 0,-22-11-2,25 30 2,-25-30 2,2 38-4,-12-19 4,-7 0-4,-9 0 4,-3-2-2,-5-2 0,2-2 0,6-4 0,-5-3-3,9-4-2,-12 7-11,34-9-18,-27-2-2,27 2 1,0 0 0</inkml:trace>
  <inkml:trace contextRef="#ctx0" brushRef="#br0" timeOffset="35578.464">4688 2797 3,'-4'-22'29,"4"22"1,0 0 3,25-27-16,-25 27-5,28-17-4,-28 17-2,40-17-3,-17 6-1,3-2-2,1-2-2,-8 5-2,7-9-2,-26 19-1,38-32-3,-38 32 0,23-39 0,-23 39 1,13-42 1,-11 20 5,-2-3 3,0-1 4,-8 5 4,10-7 0,-2 28 2,-13-36 0,13 36 1,0 0-2,-23 2-1,23-2-1,-9 45-1,14-11-1,-12 15-2,9 0 1,0 13-1,5-7-1,-3 0-1,2-3 0,1-10-1,-3-3-1,5-10-1,-9 1-3,0-30-6,10 32-21,-10-32-3,0 0-2,0 0 2</inkml:trace>
  <inkml:trace contextRef="#ctx0" brushRef="#br0" timeOffset="35157.2629">4709 2432 28,'0'0'34,"-8"-21"0,8 21 1,-13 26-24,13-26-1,2 51-5,2-15-1,-2 15 0,3 0-1,-1 7-1,0-3-1,0-1 0,-1-8-1,5-5-1,-6-5-2,4-12 0,-8-1-5,2-23-9,0 0-18,0 0-1,0 0 0,0 0 3</inkml:trace>
</inkml:ink>
</file>

<file path=ppt/ink/ink9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45:24.183"/>
    </inkml:context>
    <inkml:brush xml:id="br0">
      <inkml:brushProperty name="width" value="0.05833" units="cm"/>
      <inkml:brushProperty name="height" value="0.05833" units="cm"/>
      <inkml:brushProperty name="fitToCurve" value="1"/>
    </inkml:brush>
    <inkml:context xml:id="ctx1">
      <inkml:inkSource xml:id="inkSrc13">
        <inkml:traceFormat>
          <inkml:channel name="X" type="integer" max="32767" units="in"/>
          <inkml:channel name="Y" type="integer" max="32767" units="in"/>
          <inkml:channel name="F" type="integer" max="32767" units="dev"/>
        </inkml:traceFormat>
        <inkml:channelProperties>
          <inkml:channelProperty channel="X" name="resolution" value="5041.07666" units="1/in"/>
          <inkml:channelProperty channel="Y" name="resolution" value="3196.78027" units="1/in"/>
          <inkml:channelProperty channel="F" name="resolution" value="0" units="1/dev"/>
        </inkml:channelProperties>
      </inkml:inkSource>
      <inkml:timestamp xml:id="ts1" timeString="2011-02-25T06:29:48.086"/>
    </inkml:context>
  </inkml:definitions>
  <inkml:trace contextRef="#ctx0" brushRef="#br0">3543 8285 17,'0'0'29,"0"0"0,0 0-8,0 0-5,0 0-5,0 0-2,0 0-1,0 0-2,0 0 0,0 0-1,12-19-1,-12 19-1,0 0 0,-6-26 1,6 26-2,0 0-1,0 0 1,-13-21-1,13 21 1,0 0-1,0 0 0,0 0 0,-12-22-1,12 22 2,0 0-1,-5-27 0,5 27-1,-12-37 1,1 16 0,11-7 0,-2-4-1,2-2 0,-2-8 0,-2 1 1,4 1-1,2 1 0,4 5-1,-8 7-1,8 5 1,-6 22-3,-2-25-3,2 25-14,0 0-15,-2 28-1,2-28 0,11 25 1</inkml:trace>
  <inkml:trace contextRef="#ctx0" brushRef="#br0" timeOffset="6052.8106">3666 7149 18,'0'0'24,"0"0"-4,2-32-2,-2 32-3,-11-19-3,11 19-2,-21-23-2,4 16-3,17 7 1,-38-13-1,12 5-2,-5 8 0,1 6-1,-6 5 0,4 8 0,-2 9 0,2 2 0,1 6-2,11 9 3,6 4-2,9-2 0,8-5 0,5 1 0,13-1 0,13-8-1,6-6 0,3-9 0,1-6 0,3-9-1,-2-4 1,-3-6-2,-4-9 0,-12 4-1,3-10-4,-29 21-5,28-32-19,-28 32-3,17-23 1,-17 23 0</inkml:trace>
  <inkml:trace contextRef="#ctx0" brushRef="#br0" timeOffset="6474.0114">3810 7102 26,'0'0'30,"0"0"2,-23 9-16,23-9-2,4 34-3,2-13-2,-8 20-1,8-9-2,-8 17-1,9-11-2,-7 7-1,6-9 0,-6-2-1,6-2-1,1-13-1,-1 0-1,-6-19-2,11 26-2,-11-26-12,0 0-16,25-2 0,-25 2 1,0 0 0</inkml:trace>
  <inkml:trace contextRef="#ctx0" brushRef="#br0" timeOffset="6879.6121">3848 7362 23,'0'0'29,"0"0"1,30-17-1,-30 17-23,46-6-2,-16 2-4,2-5-1,2-2-1,-4 3-2,4-11-1,-13 6-2,11-13 0,-18 7 1,10-9 0,-12 3 3,-3-7 3,2 2 3,-11-2 4,6 2 2,-6 30 1,-11-42 0,11 42 0,0 0 0,-23 2-3,23-2 0,-2 51-2,2-15 0,0 15-1,4 3 0,-4 5-2,4-3 0,1 1 0,-5-8-2,4 0 0,-2-8-1,6-14-2,-10 1-2,2-28-9,13 32-21,-13-32-1,0 0 1,0 0-1</inkml:trace>
  <inkml:trace contextRef="#ctx0" brushRef="#br0" timeOffset="7378.813">4416 7482 32,'0'0'31,"0"0"1,0 0-1,24 0-25,-24 0-1,42-9-2,-21 5-2,1 2 0,-22 2 1,29 6-1,-29-6 0,-2 19 1,-13 5 0,1 3-1,-12 7 0,1 1 0,-3 1 1,5-2-1,4 2 1,2-6 0,6-5 0,5-5 0,6-20 0,10 25 0,-10-25 0,26 13-1,-26-13 0,40 2 0,-14-4-1,1-2 0,5-1 1,-2 3-2,6-4 1,-7 6-2,12-7-1,-18 7-3,17-10-13,-19 10-16,1-9 0,-22 9-1,0 0 1</inkml:trace>
  <inkml:trace contextRef="#ctx0" brushRef="#br0" timeOffset="7909.2139">5002 7096 10,'0'0'29,"-24"-32"1,24 32 1,-42-17-14,42 17-7,-40 0-1,21 2-4,-11 22 0,7-3 0,-5 21-1,11-5 0,7 12-1,3-7 0,7 5-1,13 2 1,4-4-1,2-11-1,11 0 0,-1-15 0,-1-4 0,4-8 0,2-7-2,-3-5 0,3-3-1,-8-1-3,8-8-2,-34 17-11,34-25-17,-34 25-1,23-30 2,-23 30 0</inkml:trace>
  <inkml:trace contextRef="#ctx0" brushRef="#br0" timeOffset="8361.6147">5307 7055 18,'-17'-25'29,"17"25"2,0 0-8,-10-26-5,-1 43-5,11-17-2,9 39-2,-1-14-2,-10 20-1,10-2-1,-10 10-2,11-4 0,-3 2-2,0-6 0,-1-7-1,1-2-1,3-12-2,-12 1-4,3-25-16,0 0-12,0 0 0,0 0 0</inkml:trace>
  <inkml:trace contextRef="#ctx0" brushRef="#br0" timeOffset="8751.6154">5394 7303 37,'32'-22'28,"-32"22"1,28-6-13,1-5-10,1 7-3,-3-7-2,7-4 0,-2 3-1,-4-10 0,-3 1-1,-4-5 1,-4 1 0,-6-1 0,-7-1 0,-6-1 2,4-6 0,-14 2 2,7 2 1,5 30 0,-21-34 0,21 34 1,-19 0 1,8 23-2,11 5 0,-8 21 0,12 0-2,-8 11 0,8 2-1,-8-1 0,10-1-1,-6-5-1,0-10-1,7-11-1,-12-4-3,24-15-16,-19-15-14,0 0-1,0 0 1,22 8 0</inkml:trace>
  <inkml:trace contextRef="#ctx0" brushRef="#br0" timeOffset="9297.6163">5774 7398 25,'-21'18'30,"21"-18"3,0 0-1,0 0-18,0 0-5,0 0-4,0 0-1,29 0-2,-10-3 1,3-3-1,-1 2-1,4 2 0,-25 2 0,34 8 1,-34-8-1,19 24-1,-17-3 1,-6 2-1,-13 11 0,0 0 1,-2 3 0,-2-3 1,-5 4 0,5-6 0,0 0 0,6-4 0,15-28 0,-13 30-1,13-30 1,0 0-2,28 17 0,-7-17 1,5-3-1,1-3-1,3 0 0,-5-1 0,5-3-2,-30 10-1,51-22-7,-51 22-22,38-12-2,-38 12-2,17-26 2</inkml:trace>
  <inkml:trace contextRef="#ctx0" brushRef="#br0" timeOffset="9968.4175">6342 7055 29,'0'0'29,"-2"-34"3,4 13-13,-2 21-5,-23-30-4,4 24-3,0-9-1,-11 19-1,2-6-1,-12 21-1,8-4 2,-4 17-3,11 2 1,-3 7 1,13 1-1,5 7-2,8 0 1,6-4 0,15-2-2,0-3 1,6-8-1,1-8 0,6-7-1,-3-9 1,3-4-2,0-8 0,-4 0-2,3-13-3,-31 17-3,53-32-9,-53 32-9,30-32-7,-19 11 2,6-9 1</inkml:trace>
  <inkml:trace contextRef="#ctx0" brushRef="#br0" timeOffset="10202.4178">6459 7047 24,'0'-30'32,"2"2"1,-2 28-3,4-32-9,-4 32-8,-4 24-3,-5 8-3,9 2-2,-8 11-2,10 2 0,-8 6-2,4-4 1,-3-2-2,5-3 0,0-7-2,0-5 1,5-11-3,-10 0-1,5-21-6,5 22-8,16-37-9,-21 15-7,10-20 2,-10 20 3</inkml:trace>
  <inkml:trace contextRef="#ctx0" brushRef="#br0" timeOffset="10576.8185">6486 7305 20,'-4'-34'27,"4"34"-2,0 0-6,15-28-5,-15 28-5,28-6-2,-28 6-2,38-13-3,-13 4-1,5-6 0,-7 0-2,3-4 0,3-2 0,-5 0-1,-1-5 1,-6 3 0,-2-5 1,-3-2 0,-5 7 3,-1-7 0,-14 11 2,12-5 0,-4 24 1,0 0 0,-32 0 0,32 0-1,-17 54 0,13-14 0,-5 13-2,5 1 0,0 5-1,6-3-1,-4-3-1,2-4 0,11-9-1,-11-6-2,10-10-3,-18 4-15,8-28-13,10 23-2,-10-23 1,0 0 0</inkml:trace>
  <inkml:trace contextRef="#ctx0" brushRef="#br0" timeOffset="11388.02">6923 7369 17,'-25'12'30,"25"-12"-1,0 0-2,0 0-11,0 0-4,0 0-4,0 0-1,0 0-1,27-6-2,-27 6 0,34-13-1,-13 7-1,5-1 0,-3 3-1,3 0 1,-3 4-1,2 4-1,-8 0 1,-17-4-1,22 24 1,-22-24-1,-5 32 0,5-32 0,-29 36 1,12-19-1,-7 2 2,24-19-2,-36 32 2,36-32-2,-21 24 1,21-24 0,0 0 0,0 0-1,28 17 0,-9-17 0,6 2 0,3-4 1,-1 4-1,1 0 0,0 2 1,-7 5-1,-21-9 0,17 23 0,-17-23 1,-5 30-1,5-30 0,-27 32 0,1-15 0,3 0 0,-2-4 0,-3 0 0,3-5-2,-5 3-3,30-11-11,-30 8-18,30-8-1,-25-2-2,25 2 2</inkml:trace>
  <inkml:trace contextRef="#ctx1" brushRef="#br0">12005 10751 0,'-22'0'0,"2"0"0,20 0 0,0 0 0,-22 44 0,22-44 0</inkml:trace>
  <inkml:trace contextRef="#ctx0" brushRef="#br0" timeOffset="-17612.4309">48 8668 12,'0'0'8,"0"0"1,0 0-1,0 0 1,0 0-1,19 4-1,-19-4 1,0 0-1,0 0 0,0 0 1,0 0-2,0 0-1,-6-19 0,6 19 0,-7-19-1,7 19 0,-13-25-1,13 25 0,-19-28 0,19 28 0,-19-26-1,19 26 0,-21-19 0,21 19-1,-32-2 1,32 2-1,-36 17 0,11-4 0,1 12 0,3 1 1,2 8-1,4-2 1,-2 8-1,9 5 0,1 2 0,7-2 0,5 0 0,1-5 0,0-2-1,5 1 1,6-12-1,4-5 0,3-5 0,-1-7 1,-2-3-1,-4-5 0,6-2-1,1-6 0,-1-3 0,-23 9-1,36-26-1,-36 26-3,45-38-2,-45 38-4,40-43-11,-19 29-10,-4-8 1,0-1 1</inkml:trace>
  <inkml:trace contextRef="#ctx0" brushRef="#br0" timeOffset="-17284.8304">319 8489 3,'0'0'29,"0"0"1,0 0-3,-27 34-10,29-10-3,-13 27-5,11-11-2,-6 18-2,4-5-1,-3 9-1,12-9-1,-9 5-1,8-11 0,-4-9-1,5-4 0,-3-8-1,2-7 0,-6-19-3,11 19-1,-11-19-5,0 0-9,0 0-14,12-30 1,-9 11 0</inkml:trace>
  <inkml:trace contextRef="#ctx0" brushRef="#br0" timeOffset="-17082.03">370 8781 0,'0'0'28,"0"0"-1,0 0 1,0 0-14,38 2-6,-38-2-4,49-8-2,-23 1-3,-1-1-2,3-7-3,-7 6-4,4-8-5,-25 17-4,30-34-3,-30 34-2</inkml:trace>
  <inkml:trace contextRef="#ctx0" brushRef="#br0" timeOffset="-16879.2296">593 8534 17,'-21'-19'24,"21"19"0,0 0-2,0 0-4,-15 40-4,21-16-4,-10 20-3,10-7-1,-4 12-2,3-2-2,1 4 0,-2 0-2,3-13-2,-7 0-1,6-12-4,-12 6-10,6-32-14,0 26-3,0-26 3</inkml:trace>
  <inkml:trace contextRef="#ctx0" brushRef="#br0" timeOffset="-16224.0285">752 8943 20,'-21'-6'29,"21"6"1,0 0-12,-22-9-5,22 9-5,0 0-2,0 0-2,0 0-1,20-23 0,-20 23-1,29-20 0,-29 20 0,41-12-1,-22 10 0,0-7 0,0 11 1,-19-2-1,21 24 0,-21-24 0,0 42 0,-13-18 0,-6 8 0,-4 0-1,-7 2 2,3-11-1,8-2 0,-1-4 0,20-17 0,-19 20 0,19-20-1,0 0 1,32-3-1,-11-3 0,-2 2 0,9-5 0,2 3 0,-5 6 0,1 0 0,-3 8-1,-23-8 1,27 26 1,-24-7-1,-10 7 1,-8-1-1,-4 3 1,-6-2-1,-9-1 1,-2 1-1,2-9-1,4 2 0,3-4-2,27-15-4,-36 17-10,36-17-17,0 0-1,0 0 1</inkml:trace>
  <inkml:trace contextRef="#ctx0" brushRef="#br0" timeOffset="-15412.8271">1327 8640 22,'0'0'27,"0"0"-6,2-25-2,-2 25-6,-15-28-3,15 28-2,-17-36-2,-2 25-1,6-8-1,13 19-1,-32-13-1,9 20 1,2 1-2,-9 14 1,7 5 1,-5 14-1,11 1 0,-2 16 0,13-3 1,4 3-1,12-5-1,5-2 1,8-8-1,5-7-1,2-8 1,4-11-1,-3-2-1,-5-13 0,-3 4 1,3-12-3,-26 6-1,40-11-3,-40 11-6,21-19-16,-21 19-5,19-23 1,-19 23-1</inkml:trace>
  <inkml:trace contextRef="#ctx0" brushRef="#br0" timeOffset="-15054.0264">1513 8528 5,'0'0'30,"-10"-30"1,10 30 0,0 0-15,0 0-2,-15 38-4,21-17-3,-16 24-1,14-2-2,-6 19 0,6-7-1,-2 2-1,6-3 0,-1-3-1,1-9-1,1-7 0,-3-1-1,-6-34-1,11 27 0,-11-27-4,0 0-5,0 0-12,0 0-12,6-17 1,-6 17 0</inkml:trace>
  <inkml:trace contextRef="#ctx0" brushRef="#br0" timeOffset="-14679.6258">1566 8811 5,'0'0'28,"28"-13"-1,-28 13 1,36-8-17,-6-9-4,-1 8-5,-1-4-1,6-4-3,-11 0-3,7-8-1,-9 5-1,2-12-2,-6 7 2,-4-7 2,-5 2 3,-3 0 3,-1 5 3,-4 25 2,-6-36 5,6 36-1,0 0 1,-39 19-1,39-19-1,-12 59-2,14-20 0,-9 18-1,18-1-2,-9 10 0,11-7-2,0-1 0,-3-3-1,5-12 0,-6-5-2,3-12-2,-14-5-3,2-21-18,0 0-10,0 0 0,0 0 0</inkml:trace>
  <inkml:trace contextRef="#ctx0" brushRef="#br0" timeOffset="-12948.0227">2425 8666 15,'0'0'20,"0"0"-2,0 0-2,0 0-2,0 0-1,-10-30-2,10 30-3,-20-17 0,20 17-3,-27-23 0,6 18-1,21 5-1,-39-10-1,20 10 0,-4 8 0,4 3 0,-6 12 0,8 5-1,-5 6 1,12 5 0,1 3 0,11 3 0,5 6 0,10-8 0,8-1-1,3-8 1,6-4-2,0-4 1,4-7 0,-4-11-1,-2-3-1,-1-5 0,1-7-1,-11-1 0,7-7-3,-28 15-3,36-30-9,-36 30-16,23-26-2,-23 26 2</inkml:trace>
  <inkml:trace contextRef="#ctx0" brushRef="#br0" timeOffset="-12480.0219">2945 8560 4,'0'0'10,"0"0"-4,0 0-5,0 0-4,0 0-1,0 0-1,0 0 0</inkml:trace>
  <inkml:trace contextRef="#ctx0" brushRef="#br0" timeOffset="-11700.0205">2764 8609 10,'0'0'29,"0"-24"0,0 24-5,0 0-6,0 0-5,0 0-4,0 0-1,-4 21-1,4-21-2,4 47 1,5-19-2,-11 15-1,8-3 0,-2 11 0,5-6-1,-7 2-1,4-5 1,-1 1-2,1-9 0,-2-4 1,0-5-1,-4-25 0,9 30 0,-9-30 0,0 0-2,0 0 0,0 0 0,0 0-4,0 0-2,0 0-9,0 0-17,2-34-1,-2 34 1,-17-40 1</inkml:trace>
  <inkml:trace contextRef="#ctx0" brushRef="#br0" timeOffset="-11497.2202">2767 8879 31,'14'-17'30,"-14"17"1,30-8-13,6-3-8,-8 11-4,14-9-2,-8 3-3,6-3-1,-1-1-1,-12 3-3,5-10-5,-32 17-8,30-12-13,-30 12 1,19-17 0</inkml:trace>
  <inkml:trace contextRef="#ctx0" brushRef="#br0" timeOffset="-11232.0197">3157 8615 30,'0'0'31,"-17"-34"1,19 15-11,-2 19-7,0 0-4,-23 4-2,23-4-1,-3 36-2,8-8 0,-5 17-1,2-1 1,0 12-2,2-3 0,-4 4-1,9-3-1,-5-5 1,2-9-2,-1-6 0,-1-2-1,-4-32-1,4 30-2,-4-30-6,0 0-18,0 0-7,0 0-1,0 0 1</inkml:trace>
  <inkml:trace contextRef="#ctx0" brushRef="#br0" timeOffset="-9375.6165">3687 8681 1,'0'0'29,"6"-28"0,-6 28 1,0 0-14,-19-34-5,19 34-4,-25-19-2,25 19-1,-34-11-2,8 13 1,-1 1-1,-11 9 0,8 1 1,-2 13 0,5-3 1,-1 16-2,13-5 2,5 10-1,18-3 1,9 4-2,6-1-1,9-1 2,4-9-3,2-6 0,5-3 0,-3-16 1,-2-1-4,0-8 2,-6-8-1,2-9-2,-10 6-2,9-17-7,-33 28-15,32-32-7,-25 13 2,3-4-1</inkml:trace>
  <inkml:trace contextRef="#ctx0" brushRef="#br0" timeOffset="-9110.416">3961 8594 39,'4'-20'33,"-4"20"1,19-23-13,-19 23-8,0 0-4,4 40-3,5-14-1,-9 15-2,4-1-1,-6 9 0,2-4 1,2 2-1,-2-1-1,2-7 0,0-5-1,7-2 0,-5-11-1,-4-21-1,17 34-4,2-32-6,-19-2-19,0 0-4,0 0 0,0 0 0</inkml:trace>
  <inkml:trace contextRef="#ctx0" brushRef="#br0" timeOffset="-8689.2153">4031 8811 22,'0'0'23,"19"-15"-1,0 4-16,2 3-6,11-3-4,-9 3-3,9-7-2,-11 4 1,7-6-1,-7-2 2,-2-5 2,0 5 3,-13-6 6,5 6 3,-13-1 5,10-5 1,-8 25 1,0-41 3,0 41-1,-6-21-2,6 21-3,0 0-1,-6 26-2,12-7-1,-8 23-2,10-3 0,-6 14 0,9 0-2,-7 7 0,7 0-1,-3-7-1,3-4 0,2-11-1,-5-4 0,3-6-1,-5-5-1,-6-23-3,4 20-8,-4-20-21,0 0-1,0 0-2,5-24 2</inkml:trace>
  <inkml:trace contextRef="#ctx0" brushRef="#br0" timeOffset="-7441.2131">4853 8619 16,'0'0'29,"2"-19"0,-2 19-7,0 0-5,-8-30-5,8 30-3,-30-10-2,9 16-2,-2-8-1,-5 12-1,3 1 1,-7 10-2,9 5 0,-3 6-1,13 4 2,5 5-2,8 1 1,11 5 0,8 0 0,6-9-1,9-4 0,4 0 0,3-10-1,-3-7 0,0-4-1,-2-11 0,-4-2-4,-3-15-1,-29 15-9,36-21-19,-36 21-1,26-28 0,-26 28 2</inkml:trace>
  <inkml:trace contextRef="#ctx0" brushRef="#br0" timeOffset="-7051.2124">5157 8538 31,'-7'-30'33,"7"30"2,0 0-1,-17 24-19,17-24-4,11 45-2,-3-11-3,-3 8-2,5 5 0,1 2-1,-1-4-1,1 0-1,2-5 0,-7-2-1,5-6 0,-1-6 0,-8-7 0,-2-19-3,11 26 1,-11-26-4,0 0-5,0 0-19,6-24-6,-6 24-1,-2-34 2</inkml:trace>
  <inkml:trace contextRef="#ctx0" brushRef="#br0" timeOffset="-6661.2117">5220 8807 49,'0'0'31,"28"-22"1,-3 14-6,-25 8-21,43-11-2,-18 5-4,-2-1 0,9-3-3,-32 10-1,47-26-3,-47 26 1,42-34-1,-42 34 2,28-38 2,-17 21 2,-9-7 4,4-1 2,-6 25 3,-2-39 2,-17 31 0,19 8 0,0 0 0,0 0-2,-28 6-1,28 13-1,-4 18 0,4 3-1,-2 9-1,8 4-1,-2 1 0,9 1-1,-11-2 0,11-6-1,-2-9-1,-1-1 0,3-10-1,-9-1-3,17-13-7,-23 8-21,2-21-2,0 0-1,0 0 1</inkml:trace>
  <inkml:trace contextRef="#ctx0" brushRef="#br0" timeOffset="-6084.0107">5971 8596 30,'0'0'30,"-21"-19"3,0 10-2,21 9-19,-45-8-3,24 8-3,-13 10-2,6 5 0,-3 11-1,9 1 0,1 16 2,8-5-2,3 11-1,14 2 1,5 5-1,5-7-1,8-2 0,7-7 0,5-6-1,0-6 1,0-9-1,-2-10-1,4-9-1,-6-2-1,8-9-3,-38 11-6,57-34-14,-44 15-10,12-11 0,-16 4 2</inkml:trace>
  <inkml:trace contextRef="#ctx0" brushRef="#br0" timeOffset="-5834.4102">6183 8619 26,'-6'-25'34,"12"-1"0,-6 26 0,2-19-15,-23 32-7,21-13-4,-2 49-2,2-13-2,-4 15-2,4 0-1,-3 5 0,6 1 0,3-4-1,-6-6-1,-2-6-1,0-3-1,8-15-2,-17 3-10,11-26-17,0 0-2,0 0-2,15-19 2</inkml:trace>
  <inkml:trace contextRef="#ctx0" brushRef="#br0" timeOffset="-5444.4096">6172 8873 17,'0'0'30,"0"0"0,0 0 3,41-15-15,-41 15-9,34-4-4,-34 4-3,38-18 0,-17 8-2,0-5-1,3-2 0,-24 17 0,34-41-1,-24 22 0,3-4 0,-7 1 1,1-1 0,-7 2 1,-5-3 0,3 1 3,2 23-1,-8-36 2,8 36-1,0 0 2,0 0 0,0 0 0,-21 40 0,23-4-1,-7 15 0,8 3-1,-8 14-1,10-6 0,-1-1-1,0-5 0,0-7-2,7-7 0,-1-12-2,-3 0-3,16-23-22,-23-7-7,0 0-1,19 14 0</inkml:trace>
  <inkml:trace contextRef="#ctx0" brushRef="#br0" timeOffset="-4898.4086">6851 8664 37,'0'-28'31,"0"28"1,-6-32-6,-18 30-14,24 2-2,-34-21-4,34 21-1,-46 0-1,22 6-1,-7 13 2,5 3-3,-1 14 1,8-2-1,6 11 1,9-3-2,1 9 1,10-2-1,8-2 0,8-4-1,2-7 1,-1-2-1,5-10 0,-1-5-1,6-13 0,-4-1 0,6-12-3,-17 5-1,19-19-8,-15 16-21,9-20-1,-15 1-1,2-3 2</inkml:trace>
  <inkml:trace contextRef="#ctx0" brushRef="#br0" timeOffset="-4617.6081">7044 8508 47,'0'0'33,"-19"3"1,19-3 0,0 57-23,8-23-2,-10 19-2,9 3-3,-9 6-1,4-5 0,-2 5-1,-2-9-1,-1-4-1,3-6 0,5-11-2,-12-5-2,7-27-4,-2 34-15,2-34-12,0 0-1,21-17 1,-21 17 1</inkml:trace>
  <inkml:trace contextRef="#ctx0" brushRef="#br0" timeOffset="-4243.2072">7048 8873 36,'0'0'29,"0"0"0,30-17-10,-30 17-7,30-9-5,-30 9-2,38-19-1,-19 6-1,2-4-1,-2-4-1,7 0 0,-14-3 0,5 1-1,-8-5 0,1 0 1,-5 3 0,-1-1 1,-6 1 0,4 1 1,-2 24 1,-6-30 0,6 30 1,0 0-2,-9 26 1,7-3 0,-2 20-1,2 6 0,0 8-1,4 5-1,0 2 0,-4 0 1,8-6-1,-4-5-2,7-8 0,-9-7-1,8-10-2,-16 1-6,8-29-26,0 0 0,0 0-1,0 0 0</inkml:trace>
  <inkml:trace contextRef="#ctx0" brushRef="#br0" timeOffset="-3525.6062">7409 8969 23,'-13'19'31,"13"-19"1,0 0 0,0 0-14,11-30-7,-11 30-4,27-21-3,-3 14-1,3-3 0,1 3-1,4-1-1,-1 8 0,-3 0 1,-3 6-2,-3 0 1,-14 14 0,-4-1-1,-8 6 1,-4 3-1,-18 4 1,5-4 1,-7 4-1,1-5 1,-1-3-1,5-5 2,2-2-2,21-17 1,-17 21-1,17-21 0,0 0 0,38 17-1,-19-12-1,9-1 0,3 2 1,-3 3-1,6-1 1,-15 5 0,2 4 0,-10 0 0,-1 4 1,-10 3-1,-10 1 1,-3 1 0,-17 0 0,3-1 0,-11-1 0,-1-12 0,6 5-2,-6-4 1,12-11-4,-14 9-8,41-11-24,-25-9 0,25 9-1,0 0-1</inkml:trace>
  <inkml:trace contextRef="#ctx0" brushRef="#br0" timeOffset="13416.0236">2065 9113 20,'0'0'29,"0"0"-3,0 0-7,0 0-4,0 0-4,0 0-2,0 0-2,0 0 0,0 0-3,-3-19 0,3 19-1,30-15-2,-30 15 1,34-17-1,-34 17 1,38-10-2,-17 10 1,-1 0-2,-20 0 2,23 4 0,-23-4-1,0 0 1,21 32-1,-21-32 1,2 30-1,-6-7 0,-7 1 1,-1 3-1,-14 1 1,5 4 1,-4-4-2,-1-1 3,5 3-3,2-6 2,6-1-2,13-23 2,0 26-2,0-26 0,30 17 1,-11-13-2,6 0 3,1-8-4,-1 2 3,1 0-2,-3 4 1,-4-4-1,0-7 0,-19 9-1,36-6-2,-36 6-1,38-7-11,-38 7-18,28 0-2,-28 0 3,30-2-2</inkml:trace>
  <inkml:trace contextRef="#ctx0" brushRef="#br0" timeOffset="14461.2254">3314 9096 9,'0'0'19,"0"0"0,-13 26-2,13-26-1,0 0-1,0 0-2,0 0-3,0 0-1,0 0-2,0 0-1,0 0-1,0 0-1,0 0 0,23-6-2,-23 6 0,0 0 0,0 0-1,30-20 0,-30 20-1,19-8 1,-19 8 0,28-4-1,-28 4 0,27 0-1,-27 0 2,30 8-2,-30-8 2,21 24-2,-21-24 1,11 27 0,-13-8 0,-3 3 0,-7-5 1,-3 2 0,-4 7-1,-2-5 2,-5 4-1,1-1 2,1 6-2,7-9 0,2 5 0,3-1-1,-1-8 1,13-17 0,-2 28-1,2-28 1,0 0-1,27 8 1,-27-8-1,30-8 0,-7-1 1,-23 9-2,45-17 0,-22 15 0,1-2-1,-3 2-1,4-3-4,-25 5-8,24 3-19,-24-3-2,19 8 2,-19-8 0</inkml:trace>
  <inkml:trace contextRef="#ctx0" brushRef="#br0" timeOffset="16442.4289">5638 9182 20,'0'0'26,"0"0"-7,0 0-1,0 0-1,0 0-4,0 0-1,0 0-1,0 0-1,0 0-4,0 0 0,0 0-2,21-15-1,-21 15-2,26-11 1,-5 5 0,2-1-1,-2 3-1,1 2 0,-3 0 0,-19 2 1,29 4-1,-29-4 0,0 0 0,13 21 0,-13-21 0,-10 28 1,1-9-1,-6 2 0,-4 5 0,0 2-1,-2-1 2,0 3-1,-3 0 0,9-2-1,1-5 1,5 1 1,9-24-1,0 27 0,0-27 0,21 11 0,3-11 1,-3-4-1,6-5 0,1 1-1,4-5 0,0 2-1,2-4-1,-7 7-3,11-13-6,-19 18-19,7-9-2,-26 12-1,34-28 1</inkml:trace>
  <inkml:trace contextRef="#ctx0" brushRef="#br0" timeOffset="17331.6301">6408 9096 17,'0'0'20,"8"22"-7,-8-22-6,0 0-4,0 0-2,19 2 0,-19-2 0,0 0 1,0 0 1,0 0 2,0 0 0,22-4 2,-22 4 0,0 0 1,0 0 0,0 0 0,0 0 0,0 0-1,0 0 0,19-3-1,-19 3 0,0 0-1,0 0 0,0 0-2,23-12-1,-23 12 1,26-15-1,-26 15-1,29-11 0,-29 11-1,30-8 0,-30 8 0,23-3 0,-23 3 0,21 7 0,-21-7 0,0 0 0,17 21 0,-17-21 1,0 28-1,0-28 1,-17 38-1,3-12 1,-6-1 0,1 5 0,-2-2 0,0 2 0,2-3 0,2-1 0,8-5 0,3-2-1,6-19 1,0 20 0,0-20-1,19 2 0,-19-2 0,36-11 1,-8 3-1,-5-3 0,3-2-1,1 5 1,-1-1-1,-3 3 0,-4-1-1,2 1-1,-21 6-1,41-2-4,-41 2-14,25 10-12,-25-10-1,21 11 1,-21-11-1</inkml:trace>
</inkml:ink>
</file>

<file path=ppt/ink/ink9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45:53.791"/>
    </inkml:context>
    <inkml:brush xml:id="br0">
      <inkml:brushProperty name="width" value="0.05833" units="cm"/>
      <inkml:brushProperty name="height" value="0.05833" units="cm"/>
      <inkml:brushProperty name="fitToCurve" value="1"/>
    </inkml:brush>
  </inkml:definitions>
  <inkml:trace contextRef="#ctx0" brushRef="#br0">323 186 18,'0'0'17,"0"0"2,0 0-5,20 4-1,-20-4-2,0 0-1,-7-19-1,11-1-1,-4 20-1,-6-36-3,6 36 0,-13-40-1,5 21 0,-3 2-1,11 17 0,-32-30-1,9 23 0,-2 7 0,-3 7 0,-2 10 0,-1 13 0,-1 4 0,0 13-1,2 2 1,9 2 0,10 2 0,5 2 0,8-6-1,11-4 1,10-11-1,7-6 0,8-9 1,2-6-1,7-7-1,-7-6 0,5-4 0,-3-7-1,-12 0 0,6-8-4,-36 19-4,49-32-9,-49 32-16,27-29 3,-27 29-1</inkml:trace>
  <inkml:trace contextRef="#ctx0" brushRef="#br0" timeOffset="312.0006">635 7 14,'0'0'33,"-4"-30"-2,4 30-4,0 0-12,0 0-2,0 0-4,0 0-3,-19 36-1,21-2-1,-6 13-1,10 2-1,-2 6 1,5-4-2,-3 5 0,3-7 0,-1-2-1,1-13 0,-3-5-1,-4-3-1,-2-26-1,9 34-4,-9-34-16,0 0-13,21-2 0,-21 2 0</inkml:trace>
  <inkml:trace contextRef="#ctx0" brushRef="#br0" timeOffset="1528.8027">478 807 4,'0'0'29,"-19"9"0,11 10-8,8-19-2,-2 51-6,8-23-3,-10 23-3,14-6 0,-8 12-2,11-10-1,-9 6-2,9-6 0,-2-7-1,-1-6-1,-1-2 0,-5-6 0,2-7-1,-6-19-1,7 26-2,-7-26-2,0 0-4,-2 25-13,2-25-10,0 0-1,0 0 2</inkml:trace>
  <inkml:trace contextRef="#ctx0" brushRef="#br0" timeOffset="2558.4045">538 2506 9,'0'0'32,"0"0"-1,-19-14 2,19 14-17,0 0-7,-13 27-3,13-27-2,8 45 0,1-15-2,-3 0 1,3 6-2,-5-2 1,4-2-2,-1-5 1,-5 1-2,2-2-1,-4-3-2,0-23-7,11 34-18,-11-34-5,4 21 0,-4-21 0</inkml:trace>
  <inkml:trace contextRef="#ctx0" brushRef="#br0" timeOffset="3588.0063">905 3243 28,'0'-19'35,"0"-2"1,0 21-2,0 0-20,0 0-3,6 34-5,-6 6-2,4 3 1,0 12-3,3 1 0,-3 3-1,0-3-1,0-5 1,5-5-1,-3-7 0,1-7-1,-1-9-1,-6-4-1,0-19-6,11 22-20,-11-22-8,0 0 0,10-26 0</inkml:trace>
  <inkml:trace contextRef="#ctx0" brushRef="#br0" timeOffset="3338.4059">629 3354 29,'-7'-21'30,"7"21"3,-19-20-16,19-1-4,0 21-5,-25-13-2,4 18-1,21-5-2,-38 10 0,18 1-1,-7 14 0,6 1 0,-7 10 0,9-2 0,-2 9-1,10-1 1,5 3-1,10-2 0,5-5 0,8-4 0,6-2 0,7-4 0,-3-11-1,7-4 0,-2-9 0,-2-4-1,1-4 0,-5-5-2,8-2-2,-34 11-6,46-46-13,-24 22-11,-3-10-1,2 11 3</inkml:trace>
  <inkml:trace contextRef="#ctx0" brushRef="#br0" timeOffset="9063.6158">561 2574 17,'0'0'18,"-6"-19"1,6 19-3,0 0 1,-9 19-4,9-19-2,0 25-2,0-25-1,2 51-2,5-23-1,-3 11-2,4-8 0,-3 12-1,5-5 0,-1 1 0,3-9 0,-3-1-1,-1-7 0,-1 1 0,-1-4 0,-6-19-1,0 26 1,0-26-1,0 19 1,0-19-1,0 0 1,-11 24-1,11-24 0,0 0 0,0 0 0,0 0-2,0 0-2,0 0-5,0 0-23,0 0-2,0 0-2,0 0 2</inkml:trace>
  <inkml:trace contextRef="#ctx0" brushRef="#br0" timeOffset="75130.7319">124 5021 13,'-25'-8'27,"6"-9"0,-1 5-15,-15 16 1,11-6-6,-17 18-1,16-3-2,-14 20 1,14-5-1,-5 18 1,15-5-1,3 10 0,18-9-1,11 7 0,5-12-1,9 2 0,12-12-1,4-9 0,4-11 0,-4-7 0,3-15 0,-9-9 0,4-5 0,-12-6 0,-9-7-1,-3-7 1,-7 0 0,-6-3-1,-6-6 0,-6 13 0,-6-2 0,-9 10-1,-5 6 0,1 6-3,-12 21-5,15-8-17,-3 16-7,23-4 0,-20 20-1</inkml:trace>
  <inkml:trace contextRef="#ctx0" brushRef="#br0" timeOffset="76581.5346">179 5752 5,'10'-29'28,"-10"29"-4,2-21-4,-2 21-2,0 0-5,0 0-2,-10 46-2,10-19-1,-4 14-3,10-2-1,-4 8-1,6-2 0,2 3-1,5-5-2,1 0 1,1-12-3,5-4 0,-18-4-3,19-13-6,-19 13-18,-4-23-5,0 0 0,0 0 1</inkml:trace>
  <inkml:trace contextRef="#ctx0" brushRef="#br0" timeOffset="76316.3341">21 5715 35,'0'0'28,"-10"-19"-8,10 19-1,0 0-7,-21 27-3,21-27-2,-6 37-1,8-10-1,-4 10-2,6-2 0,2 6-1,1-4-1,1 0 0,0-2 0,2-2-1,-8-8-1,8-2 0,-10-5 0,0-18-2,5 25-1,-5-25-3,0 0-2,0 0-6,0 0-9,0 0-8,22-17 0</inkml:trace>
  <inkml:trace contextRef="#ctx0" brushRef="#br0" timeOffset="2012.4035">654 1687 21,'0'0'32,"-6"-26"0,6 26-3,-26-17-20,26 17-1,-31-23-4,12 16-1,-5 14-1,-5 1 0,-5 13 0,6 5 0,-6 10 0,7 5 0,1 8 0,9 2 0,4 0-1,13-6 2,5-1-2,12-5 1,8-7-1,5-13 0,4-7 0,6-9 1,0-8-2,3-5 1,-3-9-2,0-3 0,-2-3-1,-6 6-3,-2-11-3,-30 30-10,30-32-17,-30 32-2,14-22 2</inkml:trace>
  <inkml:trace contextRef="#ctx0" brushRef="#br0" timeOffset="77361.5359">288 6423 0,'-19'-12'28,"7"-13"2,12 25-6,-43-23-8,43 23-2,-49-12-5,24 12-2,-14 21-1,10-1-1,-8 24-1,13-1-1,1 17 0,13-7 0,6 13-2,18-6 1,11-3-1,8-5 0,6-11 0,8-14-1,2-9 0,2-5 1,-2-11-2,-6-8 0,1-7-1,-14-1-3,9-7-7,-18 9-20,-3-7-2,-18 19 0,21-35 0</inkml:trace>
  <inkml:trace contextRef="#ctx0" brushRef="#br0" timeOffset="84069.5477">279 7140 17,'0'0'18,"0"0"0,19-19-1,-19 19-1,0 0-3,0 0-2,0 0-2,0 0-2,0 0 0,0 0-2,0 0 0,-6 21-1,10 0 0,-4 11 0,4-3-1,-2 13 0,4-3-1,2 4 0,0-4-1,1 0 0,3-10 0,-2-2-1,0-3 2,1-5-2,-11-19 0,16 27 0,-16-27-2,0 0 1,14 24-2,-14-24-1,0 0-6,0 0-18,0 0-6,0 0-2,0 0 1</inkml:trace>
</inkml:ink>
</file>

<file path=ppt/ink/ink9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45:58.128"/>
    </inkml:context>
    <inkml:brush xml:id="br0">
      <inkml:brushProperty name="width" value="0.05833" units="cm"/>
      <inkml:brushProperty name="height" value="0.05833" units="cm"/>
      <inkml:brushProperty name="fitToCurve" value="1"/>
    </inkml:brush>
  </inkml:definitions>
  <inkml:trace contextRef="#ctx0" brushRef="#br0">59-5 36,'-22'15'22,"3"-2"-1,19-13-2,-19 19-6,19-19-1,0 0-3,0 0-1,28 21-3,-1-23 1,-3 4-3,12-8 0,4 4-1,5-9-1,5 5-1,-5-3-1,6-1-2,-15 7-4,17-11-12,-26 14-15,1-5-2,-7 5 2</inkml:trace>
  <inkml:trace contextRef="#ctx0" brushRef="#br0" timeOffset="514.8009">996-162 17,'0'-22'30,"0"22"-7,0 0-2,-4-32-5,4 32-5,-19-17-1,-3 17-5,22 0 1,-38-6-3,19 12 1,-11 11-3,3 7 2,-1 8-1,5 8 0,-5 3-1,11 4 1,5 6-1,10-6 1,4 0-1,6-5 0,7-1-1,6-7 1,7-9-1,4-5 1,-1-6 0,5-5-1,1-7-1,-1-2-2,2-13-1,-6 5-6,8-22-17,-10 11-7,-3-11-2,3 0 2</inkml:trace>
  <inkml:trace contextRef="#ctx0" brushRef="#br0" timeOffset="764.4014">1397-292 36,'-2'-26'35,"2"26"1,0 0-1,-24 11-23,22 8-2,-6 23-3,6 1-2,-7 12-2,13 3-1,-2 2 1,3 1-3,-1-3 1,-2-9-1,2-9-2,-2-1 0,11-16-1,-19 5-3,6-28-9,12 32-21,-12-32 0,0 0-1,0 0 1</inkml:trace>
  <inkml:trace contextRef="#ctx0" brushRef="#br0" timeOffset="2808.005">-2262 212 15,'0'0'32,"0"0"-1,7-34-12,-7 34-3,-11-21-5,11 21-3,-25-25-2,25 25-2,-34-28-1,11 13-1,-1 4 1,-6 3-2,5 1 2,-9 7-1,7 7 0,-7 10 0,6 2-1,-4 11 1,9 8-1,6 5 0,8 1 0,12 8 0,7-3 0,3 0-2,12-7 2,7-1-1,6-7 2,-2-4-2,3-9 0,-6-2 0,1-8 0,5-5 0,-10-4-3,1-12 1,-9 3-1,11-14-2,-32 21-3,59-47-6,-40 32-11,13-25-10,-6 8 0,8-7 2</inkml:trace>
  <inkml:trace contextRef="#ctx0" brushRef="#br0" timeOffset="3073.2054">-1952-5 12,'0'-25'33,"-2"5"-1,8 1-6,-6 19-8,0 0-4,-10 28-3,18-11-3,-12 26-3,10 1 0,-1 16-1,5 4-1,-8 8 0,9-3-2,-5-1 0,1-2 0,3-9-1,-3-6 1,-1-12-2,-2-3-1,7-15-2,-15 5-6,4-26-25,0 0-2,0 0 0,0 0-1</inkml:trace>
  <inkml:trace contextRef="#ctx0" brushRef="#br0" timeOffset="1903.2034">-1093 242 17,'-21'19'26,"21"-19"1,0 0-16,0 0 3,0 0-6,0 0 1,0 0 1,-36 9-2,36-9 1,-45 6 0,13-8-3,-14 11-2,-3-3-1,-8 3-1,-1-1-1,-1 3-1,0-3 1,-1 5-2,7-2 2,0-3-2,7-1 1,7-5-1,5 4 0,13-8-4,-6 11-4,27-9-17,0 0-10,0 0 0,-2-22 0</inkml:trace>
</inkml:ink>
</file>

<file path=ppt/ink/ink9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2-25T06:47:24.866"/>
    </inkml:context>
    <inkml:brush xml:id="br0">
      <inkml:brushProperty name="width" value="0.05833" units="cm"/>
      <inkml:brushProperty name="height" value="0.05833" units="cm"/>
      <inkml:brushProperty name="fitToCurve" value="1"/>
    </inkml:brush>
  </inkml:definitions>
  <inkml:trace contextRef="#ctx0" brushRef="#br0">1359 806 11,'-13'-25'30,"13"25"1,0 0 0,15-21-17,7 11-8,-3 2-1,9 0-4,1-3 0,0 3-1,-1-8-1,1 5 1,-2-3-2,-5-3 0,-1 1 0,-21 16-3,31-29 2,-31 29-1,16-31 0,-16 31 2,4-25 0,-4 25 3,-10-26 1,10 26 3,-10-25 0,10 25 2,-13-19 1,13 19 0,0 0-1,0 0-1,-10 21 0,14 4-1,0 16-1,4 6 0,-3 9-1,7 2-1,-4 8 0,0-7 0,2 1 0,1-9-2,1-3 1,-10-13-2,8-4 2,-10-11-4,0-20-2,2 33-12,-2-33-19,0 0-1,0 0 0,0 0 0</inkml:trace>
  <inkml:trace contextRef="#ctx0" brushRef="#br0" timeOffset="2574.0045">-1667 818 30,'-6'-21'24,"6"21"0,0 0-5,4-24-4,-4 24-3,0 0-3,0 0-2,2 22-1,2 5-2,-4-2-1,0 12 0,2 6 0,4 5-1,2-1-1,0 2 0,1-3 1,-3-5-2,8 0 1,-6-8-1,3-2 0,-1-6 0,-10-1 0,0-24-1,6 27-1,-6-27 0,0 0-1,0 0-4,-2 21-5,2-21-19,6-21-4,-6 21 1,8-25 0</inkml:trace>
  <inkml:trace contextRef="#ctx0" brushRef="#br0" timeOffset="3198.0056">-1546 1162 6,'0'0'29,"0"0"1,37-29 0,-3 13-21,1 7-2,14-9-2,-8 10-2,7-7-1,-11 3-2,-5 2 0,-1-1-4,-31 11-4,31-10-18,-31 10-4,18-4 1</inkml:trace>
  <inkml:trace contextRef="#ctx0" brushRef="#br0" timeOffset="2948.4052">-1368 742 6,'-2'-25'29,"2"25"1,0 0-9,-4-23-4,4 23-3,0 0-4,-2 42-2,12-22-2,-8 24-1,8-9-1,1 16-2,1-2 0,-4 7-1,4 0 0,-1-5 0,-1-4-1,0-1 1,-4-7-1,-2-6 0,1-8-1,3-5 0,-8-20-1,6 23-2,-6-23-4,0 0-7,0 0-19,0 0 0,0 0 1</inkml:trace>
  <inkml:trace contextRef="#ctx0" brushRef="#br0" timeOffset="4539.608">237 1263 9,'-18'-15'29,"18"15"2,0 0 0,0 0-19,-4 40-1,4-40-3,14 51-2,-2-18-1,-3 8-1,5-4-1,-4 7-1,4-7 0,-5-2 0,-1-7-1,0-3 0,-4-4-1,-4-21 0,2 27-1,-2-27-2,0 0-1,0 0-7,2 24-18,-2-24-5,0 0 1,0 0 1</inkml:trace>
  <inkml:trace contextRef="#ctx0" brushRef="#br0" timeOffset="5678.41">338 2389 9,'0'0'20,"2"21"-1,-2-21-1,0 0-4,0 0 1,0 18-3,0-18-2,0 0-1,6-20-2,-6 20 0,0-21-2,0 21-1,-4-43-1,2 16 0,0-10-1,-4-4 0,1-6 0,-3-5-2,4-5 1,-4 3 0,2-2 0,-2 11 0,3 2 0,1 12 0,4 6 0,0 25 1,0-22-1,0 22 0,0 0 0,9 24 1,1-3-1,2 12 0,2 2 0,11 10 0,2 7-1,6 3 1,-5 1-1,3-5 0,-2-1 0,-1-9 1,1-2-2,-13-12 2,-1-9-1,-15-18 1,22 13-1,-22-13 1,0 0-1,17-29 1,-15 8-1,-4-10 0,2-6 0,-6-10 0,-1 4 0,-1-11-1,0 3 1,0-3 0,0 7-1,2 6 2,-3 6-2,3 10 0,0 6-1,6 19 0,0 0-4,0 0-11,0 0-19,0 0-1,0 0 1,21 27 0</inkml:trace>
  <inkml:trace contextRef="#ctx0" brushRef="#br0" timeOffset="6006.0106">787 1831 30,'0'0'32,"0"0"2,0 0-5,0 0-15,6 27-4,-8 8-4,10-2-1,-8 10-2,12 0 0,-8 3-2,2-1 2,1 0-2,-1-5-1,0-8-1,-4-1-3,-2-31-1,4 42-8,-4-42-20,0 0-3,0 0 2,0 0-1</inkml:trace>
  <inkml:trace contextRef="#ctx0" brushRef="#br0" timeOffset="6427.2113">850 2047 24,'0'0'31,"0"0"1,25-16-3,-25 16-18,28 0-3,-28 0-3,39-2-2,-18 2-1,-1-4-1,9-4-2,-29 8-1,39-15-4,-39 15-6,29-27-5,-29 27-5,20-24 0,-20 24 2,11-35 5,-11 35 8,-3-39 6,1 12 8,2 27 9,-16-43 4,-2 30 3,18-9-1,-21 19-5,21 3-3,0 0-5,0 0-2,-20 31-2,26 0-1,-10 17 1,10-1-3,0 9 0,0 1-1,4-1 0,-1-1-1,3-7 0,-6-3-1,6-12-1,-10 2-4,21-20-4,-23 11-24,0-26-1,0 0-2,0 0 2</inkml:trace>
  <inkml:trace contextRef="#ctx0" brushRef="#br0" timeOffset="-11170.0205">1367-778 14,'0'0'26,"-19"-16"-8,19 16-3,-18-3-3,18 3-5,-21-6 0,21 6-2,-20 0 1,20 0 0,-37 9-1,37-9 1,-47 16-1,28 0 0,-5 11-1,3 0 0,-7 12-1,19 4 0,3 1-1,8 5-1,6 1 1,9-9-1,7 2-1,7-8 1,10-8-1,-6-5 1,4-11 0,-2-5-1,2-6 0,-8-8 1,-3-9-1,-1-3 0,-7-3 0,-3-10 0,-3 0-1,-4-10 1,-5-1 0,-10-5 0,1 2-1,-8 3 0,-6 1 1,-5 8-1,1 2-1,-7 17 0,6-3-2,-3 19-3,26 0-10,-19 0-16,19 0 0,0 0 0</inkml:trace>
  <inkml:trace contextRef="#ctx0" brushRef="#br0" timeOffset="-12574.023">393-551 3,'-27'12'32,"27"-12"-1,0 0 3,-32 16-21,32-16 1,26 13-5,5-19-4,-4 3-1,12-5-2,-3 8 1,12-14-2,-1 8 1,0-3-2,-10-3 0,8 4-1,-2 0-1,-12 1-3,12-11-7,-19 18-20,1-10-2,-25 10 1,29-23 0</inkml:trace>
  <inkml:trace contextRef="#ctx0" brushRef="#br0" timeOffset="-10624.0195">1652-794 12,'0'0'31,"0"0"0,0 0 0,-29 6-16,29-6-2,2 26-6,8-7-1,-8 20-1,9-10-2,-3 14-1,4-2 0,-6 7-1,9-5-1,-9-2 1,6-6 0,-2-2-1,-1-8-2,-1-7 2,-4 1-4,-4-19-2,0 0-9,0 0-18,0 0-3,0 0 3,0 0 1</inkml:trace>
  <inkml:trace contextRef="#ctx0" brushRef="#br0" timeOffset="-10436.8192">1721-545 17,'0'0'31,"0"0"0,23-21 1,4 19-16,-7-2-11,13-6-2,0-1-4,0 7-2,1-12-4,-13 5-5,12-11-8,-11 5-9,-3-3 0,-7-5 1</inkml:trace>
  <inkml:trace contextRef="#ctx0" brushRef="#br0" timeOffset="-10218.4188">2054-869 32,'0'0'30,"-19"-22"0,19 22-6,0 0-6,0 0-5,-10 47-4,14-12-1,-4 21-2,8-3-3,-2 15-1,5-2-1,-3 2 0,-2-6-1,-4-2-1,4-13-1,4-12-4,-14 4-8,4-39-21,6 31-1,-6-31 1,0 0-1</inkml:trace>
  <inkml:trace contextRef="#ctx0" brushRef="#br0" timeOffset="1482.0026">-232 960 11,'0'0'31,"0"0"-1,10-20-6,-31 24-6,21-4-5,-30-4-4,11-3-2,-18 14-2,-4-7-1,-4 4-1,-6-4-2,-6 4 0,-5 0 0,5-4-1,-3 4 0,-1-8-1,5 4 1,5-2 0,4 0 0,8-4-1,-2 1 1,12 1-3,3 6 1,26-2-5,-21 7-11,21-7-15,0 0-2,0 0 2</inkml:trace>
  <inkml:trace contextRef="#ctx0" brushRef="#br0" timeOffset="-5944.0113">266 649 9,'6'-27'31,"-6"27"-1,2-30-4,-2 30-8,-10-27-5,-11 27-4,21 0-3,-41-9-1,17 14-2,-9 9-1,-2 7 0,-4 7 1,6 5-2,1 13 1,11 1-1,5 5 1,9-1-1,12-2 1,7-1 0,8-5-2,11-8 2,0-4-1,2-12-1,0-3 0,5-6 1,-1-6-1,-2-8 0,-2 2-1,-4-10 1,6 0 0,-11-1-3,5-1 0,-29 14-4,41-33-8,-41 33-20,20-15-1,-20 15 0,0 0 1</inkml:trace>
  <inkml:trace contextRef="#ctx0" brushRef="#br0" timeOffset="-1029.6018">690 876 14,'-18'2'21,"18"-2"-1,0 0-5,-33 8-2,33-8 0,-23 0-3,23 0-3,0 0 0,-20-8-2,20 8-1,0 0 1,0 0-1,0 0-1,20-2 0,1-7 0,2 5-1,3-8 1,1 4-1,6-9 0,-5 1-1,3 3 0,2 1 0,-2 2 0,-3 2 0,1-1-2,-2 7 1,-7-4 0,3 4-1,-23 2-1,35-6 0,-35 6-2,22-8-3,-22 8-5,0 0-14,0 0-8,0 0 1,0 0 1</inkml:trace>
  <inkml:trace contextRef="#ctx0" brushRef="#br0" timeOffset="-468.0008">1283 624 3,'0'0'30,"0"0"1,-19-24-3,19 24-11,0 0-3,0 0-4,0 0-3,0 0-1,-12 39-1,16-19-1,0 18-1,6-1 0,-3 6 0,5-2 0,0 6-2,5-10 1,-5 5-1,0-9-1,0-7 0,-5-3 0,-7-23 0,14 27-3,-14-27 1,0 0-1,0 0-3,0 0-7,0 0-17,0 0-6,-4-25 2,4 25 0</inkml:trace>
  <inkml:trace contextRef="#ctx0" brushRef="#br0" timeOffset="7066.8124">1244 2249 13,'0'0'30,"0"0"2,0 0 0,0 0-16,0 0-5,20-16-4,-20 16-2,27-29-1,-9 17-1,7-5 0,-7 9-1,5-2 0,-3 6-1,1 1 0,-1 10 1,-20-7-1,21 26-1,-13-5 1,-4 8 0,-8-2 0,-2 6 1,-4 0-1,-3-1 1,3 1-1,0-2 1,-2-6 0,6 0 0,6-5 0,0-20 0,8 25 0,-8-25-1,28 10 0,-28-10 0,37 0-1,-12-6 0,6-2 0,-5 4 0,3-2 0,0-1-1,1 3 0,1 0 0,-6 2-1,-1 0-1,-24 2-4,37-2-18,-37 2-11,21 6-1,-21-6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472DD4E4-0408-4A29-A490-0B5D4C9C964D}" type="slidenum">
              <a:rPr lang="en-US"/>
              <a:pPr>
                <a:defRPr/>
              </a:pPr>
              <a:t>‹#›</a:t>
            </a:fld>
            <a:endParaRPr lang="en-US"/>
          </a:p>
        </p:txBody>
      </p:sp>
    </p:spTree>
    <p:extLst>
      <p:ext uri="{BB962C8B-B14F-4D97-AF65-F5344CB8AC3E}">
        <p14:creationId xmlns:p14="http://schemas.microsoft.com/office/powerpoint/2010/main" val="827328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ECFD1C7-4795-4A8B-94FA-C9399C46A037}" type="slidenum">
              <a:rPr lang="en-US" smtClean="0">
                <a:latin typeface="Arial" charset="0"/>
              </a:rPr>
              <a:pPr eaLnBrk="1" hangingPunct="1">
                <a:defRPr/>
              </a:pPr>
              <a:t>1</a:t>
            </a:fld>
            <a:endParaRPr 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A7E6CC0-4F38-4711-8217-924F7A14E27C}" type="slidenum">
              <a:rPr lang="en-US" smtClean="0"/>
              <a:pPr>
                <a:defRPr/>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EC5B3EB-A917-4535-B3B0-5A2CFB9DC9F7}" type="slidenum">
              <a:rPr lang="en-US" smtClean="0"/>
              <a:pPr>
                <a:defRPr/>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BE15C85-C487-47BA-99BB-F1D1D71A702C}" type="slidenum">
              <a:rPr lang="en-US" smtClean="0"/>
              <a:pPr>
                <a:defRPr/>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81A835F-DCF6-4499-8953-55E44BDFCD3F}"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grpSp>
      <p:sp>
        <p:nvSpPr>
          <p:cNvPr id="15362"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1536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FE71276A-97E3-494C-85CB-3A86C4E68365}" type="slidenum">
              <a:rPr lang="en-US"/>
              <a:pPr>
                <a:defRPr/>
              </a:pPr>
              <a:t>‹#›</a:t>
            </a:fld>
            <a:endParaRPr lang="en-US"/>
          </a:p>
        </p:txBody>
      </p:sp>
    </p:spTree>
    <p:extLst>
      <p:ext uri="{BB962C8B-B14F-4D97-AF65-F5344CB8AC3E}">
        <p14:creationId xmlns:p14="http://schemas.microsoft.com/office/powerpoint/2010/main" val="243762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A4D823-A502-4D5D-9200-A8C1A912DC2A}" type="slidenum">
              <a:rPr lang="en-US"/>
              <a:pPr>
                <a:defRPr/>
              </a:pPr>
              <a:t>‹#›</a:t>
            </a:fld>
            <a:endParaRPr lang="en-US"/>
          </a:p>
        </p:txBody>
      </p:sp>
    </p:spTree>
    <p:extLst>
      <p:ext uri="{BB962C8B-B14F-4D97-AF65-F5344CB8AC3E}">
        <p14:creationId xmlns:p14="http://schemas.microsoft.com/office/powerpoint/2010/main" val="266094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73DE48-EA85-4E4C-A251-3F03A7BF74D6}" type="slidenum">
              <a:rPr lang="en-US"/>
              <a:pPr>
                <a:defRPr/>
              </a:pPr>
              <a:t>‹#›</a:t>
            </a:fld>
            <a:endParaRPr lang="en-US"/>
          </a:p>
        </p:txBody>
      </p:sp>
    </p:spTree>
    <p:extLst>
      <p:ext uri="{BB962C8B-B14F-4D97-AF65-F5344CB8AC3E}">
        <p14:creationId xmlns:p14="http://schemas.microsoft.com/office/powerpoint/2010/main" val="113672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A81384-B548-4C6B-81FF-E670FED3DCC2}" type="slidenum">
              <a:rPr lang="en-US"/>
              <a:pPr>
                <a:defRPr/>
              </a:pPr>
              <a:t>‹#›</a:t>
            </a:fld>
            <a:endParaRPr lang="en-US"/>
          </a:p>
        </p:txBody>
      </p:sp>
    </p:spTree>
    <p:extLst>
      <p:ext uri="{BB962C8B-B14F-4D97-AF65-F5344CB8AC3E}">
        <p14:creationId xmlns:p14="http://schemas.microsoft.com/office/powerpoint/2010/main" val="176829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4E2566-FA71-4174-8D9B-A7A5FE36DA05}" type="slidenum">
              <a:rPr lang="en-US"/>
              <a:pPr>
                <a:defRPr/>
              </a:pPr>
              <a:t>‹#›</a:t>
            </a:fld>
            <a:endParaRPr lang="en-US"/>
          </a:p>
        </p:txBody>
      </p:sp>
    </p:spTree>
    <p:extLst>
      <p:ext uri="{BB962C8B-B14F-4D97-AF65-F5344CB8AC3E}">
        <p14:creationId xmlns:p14="http://schemas.microsoft.com/office/powerpoint/2010/main" val="223375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D60E33-96F0-4A1E-A7B8-C133A12844C5}" type="slidenum">
              <a:rPr lang="en-US"/>
              <a:pPr>
                <a:defRPr/>
              </a:pPr>
              <a:t>‹#›</a:t>
            </a:fld>
            <a:endParaRPr lang="en-US"/>
          </a:p>
        </p:txBody>
      </p:sp>
    </p:spTree>
    <p:extLst>
      <p:ext uri="{BB962C8B-B14F-4D97-AF65-F5344CB8AC3E}">
        <p14:creationId xmlns:p14="http://schemas.microsoft.com/office/powerpoint/2010/main" val="27860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CD2E57-44B3-4D8F-BEE8-79D6C307A0B0}" type="slidenum">
              <a:rPr lang="en-US"/>
              <a:pPr>
                <a:defRPr/>
              </a:pPr>
              <a:t>‹#›</a:t>
            </a:fld>
            <a:endParaRPr lang="en-US"/>
          </a:p>
        </p:txBody>
      </p:sp>
    </p:spTree>
    <p:extLst>
      <p:ext uri="{BB962C8B-B14F-4D97-AF65-F5344CB8AC3E}">
        <p14:creationId xmlns:p14="http://schemas.microsoft.com/office/powerpoint/2010/main" val="169398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E73721-1705-46F8-A14D-F44F4A77E54C}" type="slidenum">
              <a:rPr lang="en-US"/>
              <a:pPr>
                <a:defRPr/>
              </a:pPr>
              <a:t>‹#›</a:t>
            </a:fld>
            <a:endParaRPr lang="en-US"/>
          </a:p>
        </p:txBody>
      </p:sp>
    </p:spTree>
    <p:extLst>
      <p:ext uri="{BB962C8B-B14F-4D97-AF65-F5344CB8AC3E}">
        <p14:creationId xmlns:p14="http://schemas.microsoft.com/office/powerpoint/2010/main" val="164374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469405-118C-4BD7-8709-E01B9B0DC3D3}" type="slidenum">
              <a:rPr lang="en-US"/>
              <a:pPr>
                <a:defRPr/>
              </a:pPr>
              <a:t>‹#›</a:t>
            </a:fld>
            <a:endParaRPr lang="en-US"/>
          </a:p>
        </p:txBody>
      </p:sp>
    </p:spTree>
    <p:extLst>
      <p:ext uri="{BB962C8B-B14F-4D97-AF65-F5344CB8AC3E}">
        <p14:creationId xmlns:p14="http://schemas.microsoft.com/office/powerpoint/2010/main" val="346945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E06E22-A066-4659-8E3F-4163D89B4592}" type="slidenum">
              <a:rPr lang="en-US"/>
              <a:pPr>
                <a:defRPr/>
              </a:pPr>
              <a:t>‹#›</a:t>
            </a:fld>
            <a:endParaRPr lang="en-US"/>
          </a:p>
        </p:txBody>
      </p:sp>
    </p:spTree>
    <p:extLst>
      <p:ext uri="{BB962C8B-B14F-4D97-AF65-F5344CB8AC3E}">
        <p14:creationId xmlns:p14="http://schemas.microsoft.com/office/powerpoint/2010/main" val="101990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75E5EF-879B-4F18-BC9D-B40847E59B75}" type="slidenum">
              <a:rPr lang="en-US"/>
              <a:pPr>
                <a:defRPr/>
              </a:pPr>
              <a:t>‹#›</a:t>
            </a:fld>
            <a:endParaRPr lang="en-US"/>
          </a:p>
        </p:txBody>
      </p:sp>
    </p:spTree>
    <p:extLst>
      <p:ext uri="{BB962C8B-B14F-4D97-AF65-F5344CB8AC3E}">
        <p14:creationId xmlns:p14="http://schemas.microsoft.com/office/powerpoint/2010/main" val="2279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cs typeface="+mn-cs"/>
              </a:defRPr>
            </a:lvl1pPr>
          </a:lstStyle>
          <a:p>
            <a:pPr>
              <a:defRPr/>
            </a:pPr>
            <a:endParaRPr lang="en-US"/>
          </a:p>
        </p:txBody>
      </p:sp>
      <p:sp>
        <p:nvSpPr>
          <p:cNvPr id="143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cs typeface="+mn-cs"/>
              </a:defRPr>
            </a:lvl1pPr>
          </a:lstStyle>
          <a:p>
            <a:pPr>
              <a:defRPr/>
            </a:pPr>
            <a:endParaRPr lang="en-US"/>
          </a:p>
        </p:txBody>
      </p:sp>
      <p:sp>
        <p:nvSpPr>
          <p:cNvPr id="1434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71D7D886-3862-4195-8AB5-4E642184799E}"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customXml" Target="../ink/ink15.xml"/><Relationship Id="rId7" Type="http://schemas.openxmlformats.org/officeDocument/2006/relationships/customXml" Target="../ink/ink1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16.xml"/><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customXml" Target="../ink/ink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19.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customXml" Target="../ink/ink20.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customXml" Target="../ink/ink23.xml"/><Relationship Id="rId5" Type="http://schemas.openxmlformats.org/officeDocument/2006/relationships/image" Target="../media/image26.emf"/><Relationship Id="rId4" Type="http://schemas.openxmlformats.org/officeDocument/2006/relationships/customXml" Target="../ink/ink22.xml"/></Relationships>
</file>

<file path=ppt/slides/_rels/slide17.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0.emf"/><Relationship Id="rId12" Type="http://schemas.openxmlformats.org/officeDocument/2006/relationships/customXml" Target="../ink/ink29.xml"/><Relationship Id="rId17" Type="http://schemas.openxmlformats.org/officeDocument/2006/relationships/image" Target="../media/image35.emf"/><Relationship Id="rId2" Type="http://schemas.openxmlformats.org/officeDocument/2006/relationships/customXml" Target="../ink/ink24.xml"/><Relationship Id="rId16" Type="http://schemas.openxmlformats.org/officeDocument/2006/relationships/customXml" Target="../ink/ink31.xml"/><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32.emf"/><Relationship Id="rId5" Type="http://schemas.openxmlformats.org/officeDocument/2006/relationships/image" Target="../media/image29.emf"/><Relationship Id="rId15" Type="http://schemas.openxmlformats.org/officeDocument/2006/relationships/image" Target="../media/image34.emf"/><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31.emf"/><Relationship Id="rId14" Type="http://schemas.openxmlformats.org/officeDocument/2006/relationships/customXml" Target="../ink/ink30.xml"/></Relationships>
</file>

<file path=ppt/slides/_rels/slide1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customXml" Target="../ink/ink32.xml"/><Relationship Id="rId7" Type="http://schemas.openxmlformats.org/officeDocument/2006/relationships/customXml" Target="../ink/ink3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customXml" Target="../ink/ink33.x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8" Type="http://schemas.openxmlformats.org/officeDocument/2006/relationships/customXml" Target="../ink/ink38.xml"/><Relationship Id="rId3" Type="http://schemas.openxmlformats.org/officeDocument/2006/relationships/image" Target="../media/image39.emf"/><Relationship Id="rId7" Type="http://schemas.openxmlformats.org/officeDocument/2006/relationships/image" Target="../media/image41.emf"/><Relationship Id="rId2"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37.xml"/><Relationship Id="rId5" Type="http://schemas.openxmlformats.org/officeDocument/2006/relationships/image" Target="../media/image40.emf"/><Relationship Id="rId4" Type="http://schemas.openxmlformats.org/officeDocument/2006/relationships/customXml" Target="../ink/ink36.xml"/><Relationship Id="rId9" Type="http://schemas.openxmlformats.org/officeDocument/2006/relationships/image" Target="../media/image4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43.xml"/><Relationship Id="rId13" Type="http://schemas.openxmlformats.org/officeDocument/2006/relationships/image" Target="../media/image49.emf"/><Relationship Id="rId18" Type="http://schemas.openxmlformats.org/officeDocument/2006/relationships/customXml" Target="../ink/ink48.xml"/><Relationship Id="rId26" Type="http://schemas.openxmlformats.org/officeDocument/2006/relationships/customXml" Target="../ink/ink52.xml"/><Relationship Id="rId3" Type="http://schemas.openxmlformats.org/officeDocument/2006/relationships/image" Target="../media/image44.emf"/><Relationship Id="rId21" Type="http://schemas.openxmlformats.org/officeDocument/2006/relationships/image" Target="../media/image53.emf"/><Relationship Id="rId7" Type="http://schemas.openxmlformats.org/officeDocument/2006/relationships/image" Target="../media/image46.emf"/><Relationship Id="rId12" Type="http://schemas.openxmlformats.org/officeDocument/2006/relationships/customXml" Target="../ink/ink45.xml"/><Relationship Id="rId17" Type="http://schemas.openxmlformats.org/officeDocument/2006/relationships/image" Target="../media/image51.emf"/><Relationship Id="rId25" Type="http://schemas.openxmlformats.org/officeDocument/2006/relationships/image" Target="../media/image55.emf"/><Relationship Id="rId33" Type="http://schemas.openxmlformats.org/officeDocument/2006/relationships/image" Target="../media/image59.emf"/><Relationship Id="rId2" Type="http://schemas.openxmlformats.org/officeDocument/2006/relationships/customXml" Target="../ink/ink40.xml"/><Relationship Id="rId16" Type="http://schemas.openxmlformats.org/officeDocument/2006/relationships/customXml" Target="../ink/ink47.xml"/><Relationship Id="rId20" Type="http://schemas.openxmlformats.org/officeDocument/2006/relationships/customXml" Target="../ink/ink49.xml"/><Relationship Id="rId29"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customXml" Target="../ink/ink42.xml"/><Relationship Id="rId11" Type="http://schemas.openxmlformats.org/officeDocument/2006/relationships/image" Target="../media/image48.emf"/><Relationship Id="rId24" Type="http://schemas.openxmlformats.org/officeDocument/2006/relationships/customXml" Target="../ink/ink51.xml"/><Relationship Id="rId32" Type="http://schemas.openxmlformats.org/officeDocument/2006/relationships/customXml" Target="../ink/ink55.xml"/><Relationship Id="rId5" Type="http://schemas.openxmlformats.org/officeDocument/2006/relationships/image" Target="../media/image45.emf"/><Relationship Id="rId15" Type="http://schemas.openxmlformats.org/officeDocument/2006/relationships/image" Target="../media/image50.emf"/><Relationship Id="rId23" Type="http://schemas.openxmlformats.org/officeDocument/2006/relationships/image" Target="../media/image54.emf"/><Relationship Id="rId28" Type="http://schemas.openxmlformats.org/officeDocument/2006/relationships/customXml" Target="../ink/ink53.xml"/><Relationship Id="rId10" Type="http://schemas.openxmlformats.org/officeDocument/2006/relationships/customXml" Target="../ink/ink44.xml"/><Relationship Id="rId19" Type="http://schemas.openxmlformats.org/officeDocument/2006/relationships/image" Target="../media/image52.emf"/><Relationship Id="rId31" Type="http://schemas.openxmlformats.org/officeDocument/2006/relationships/image" Target="../media/image58.emf"/><Relationship Id="rId4" Type="http://schemas.openxmlformats.org/officeDocument/2006/relationships/customXml" Target="../ink/ink41.xml"/><Relationship Id="rId9" Type="http://schemas.openxmlformats.org/officeDocument/2006/relationships/image" Target="../media/image47.emf"/><Relationship Id="rId14" Type="http://schemas.openxmlformats.org/officeDocument/2006/relationships/customXml" Target="../ink/ink46.xml"/><Relationship Id="rId22" Type="http://schemas.openxmlformats.org/officeDocument/2006/relationships/customXml" Target="../ink/ink50.xml"/><Relationship Id="rId27" Type="http://schemas.openxmlformats.org/officeDocument/2006/relationships/image" Target="../media/image56.emf"/><Relationship Id="rId30" Type="http://schemas.openxmlformats.org/officeDocument/2006/relationships/customXml" Target="../ink/ink54.xml"/></Relationships>
</file>

<file path=ppt/slides/_rels/slide22.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customXml" Target="../ink/ink56.xml"/><Relationship Id="rId7" Type="http://schemas.openxmlformats.org/officeDocument/2006/relationships/customXml" Target="../ink/ink5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customXml" Target="../ink/ink57.xml"/><Relationship Id="rId4" Type="http://schemas.openxmlformats.org/officeDocument/2006/relationships/image" Target="../media/image60.emf"/></Relationships>
</file>

<file path=ppt/slides/_rels/slide23.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5.emf"/><Relationship Id="rId2" Type="http://schemas.openxmlformats.org/officeDocument/2006/relationships/customXml" Target="../ink/ink59.xml"/><Relationship Id="rId1" Type="http://schemas.openxmlformats.org/officeDocument/2006/relationships/slideLayout" Target="../slideLayouts/slideLayout2.xml"/><Relationship Id="rId6" Type="http://schemas.openxmlformats.org/officeDocument/2006/relationships/customXml" Target="../ink/ink61.xml"/><Relationship Id="rId5" Type="http://schemas.openxmlformats.org/officeDocument/2006/relationships/image" Target="../media/image64.emf"/><Relationship Id="rId4" Type="http://schemas.openxmlformats.org/officeDocument/2006/relationships/customXml" Target="../ink/ink60.xml"/></Relationships>
</file>

<file path=ppt/slides/_rels/slide24.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customXml" Target="../ink/ink67.xml"/><Relationship Id="rId18" Type="http://schemas.openxmlformats.org/officeDocument/2006/relationships/image" Target="../media/image73.emf"/><Relationship Id="rId26" Type="http://schemas.openxmlformats.org/officeDocument/2006/relationships/image" Target="../media/image77.emf"/><Relationship Id="rId3" Type="http://schemas.openxmlformats.org/officeDocument/2006/relationships/customXml" Target="../ink/ink62.xml"/><Relationship Id="rId21" Type="http://schemas.openxmlformats.org/officeDocument/2006/relationships/customXml" Target="../ink/ink71.xml"/><Relationship Id="rId7" Type="http://schemas.openxmlformats.org/officeDocument/2006/relationships/customXml" Target="../ink/ink64.xml"/><Relationship Id="rId12" Type="http://schemas.openxmlformats.org/officeDocument/2006/relationships/image" Target="../media/image70.emf"/><Relationship Id="rId17" Type="http://schemas.openxmlformats.org/officeDocument/2006/relationships/customXml" Target="../ink/ink69.xml"/><Relationship Id="rId25" Type="http://schemas.openxmlformats.org/officeDocument/2006/relationships/customXml" Target="../ink/ink73.xml"/><Relationship Id="rId2" Type="http://schemas.openxmlformats.org/officeDocument/2006/relationships/notesSlide" Target="../notesSlides/notesSlide5.xml"/><Relationship Id="rId16" Type="http://schemas.openxmlformats.org/officeDocument/2006/relationships/image" Target="../media/image72.emf"/><Relationship Id="rId20" Type="http://schemas.openxmlformats.org/officeDocument/2006/relationships/image" Target="../media/image74.emf"/><Relationship Id="rId1" Type="http://schemas.openxmlformats.org/officeDocument/2006/relationships/slideLayout" Target="../slideLayouts/slideLayout2.xml"/><Relationship Id="rId6" Type="http://schemas.openxmlformats.org/officeDocument/2006/relationships/image" Target="../media/image67.emf"/><Relationship Id="rId11" Type="http://schemas.openxmlformats.org/officeDocument/2006/relationships/customXml" Target="../ink/ink66.xml"/><Relationship Id="rId24" Type="http://schemas.openxmlformats.org/officeDocument/2006/relationships/image" Target="../media/image76.emf"/><Relationship Id="rId5" Type="http://schemas.openxmlformats.org/officeDocument/2006/relationships/customXml" Target="../ink/ink63.xml"/><Relationship Id="rId15" Type="http://schemas.openxmlformats.org/officeDocument/2006/relationships/customXml" Target="../ink/ink68.xml"/><Relationship Id="rId23" Type="http://schemas.openxmlformats.org/officeDocument/2006/relationships/customXml" Target="../ink/ink72.xml"/><Relationship Id="rId28" Type="http://schemas.openxmlformats.org/officeDocument/2006/relationships/image" Target="../media/image78.emf"/><Relationship Id="rId10" Type="http://schemas.openxmlformats.org/officeDocument/2006/relationships/image" Target="../media/image69.emf"/><Relationship Id="rId19" Type="http://schemas.openxmlformats.org/officeDocument/2006/relationships/customXml" Target="../ink/ink70.xml"/><Relationship Id="rId4" Type="http://schemas.openxmlformats.org/officeDocument/2006/relationships/image" Target="../media/image66.emf"/><Relationship Id="rId9" Type="http://schemas.openxmlformats.org/officeDocument/2006/relationships/customXml" Target="../ink/ink65.xml"/><Relationship Id="rId14" Type="http://schemas.openxmlformats.org/officeDocument/2006/relationships/image" Target="../media/image71.emf"/><Relationship Id="rId22" Type="http://schemas.openxmlformats.org/officeDocument/2006/relationships/image" Target="../media/image75.emf"/><Relationship Id="rId27" Type="http://schemas.openxmlformats.org/officeDocument/2006/relationships/customXml" Target="../ink/ink74.xml"/></Relationships>
</file>

<file path=ppt/slides/_rels/slide2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customXml" Target="../ink/ink75.xml"/><Relationship Id="rId1" Type="http://schemas.openxmlformats.org/officeDocument/2006/relationships/slideLayout" Target="../slideLayouts/slideLayout2.xml"/><Relationship Id="rId5" Type="http://schemas.openxmlformats.org/officeDocument/2006/relationships/image" Target="../media/image80.emf"/><Relationship Id="rId4" Type="http://schemas.openxmlformats.org/officeDocument/2006/relationships/customXml" Target="../ink/ink76.xml"/></Relationships>
</file>

<file path=ppt/slides/_rels/slide2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customXml" Target="../ink/ink7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ustomXml" Target="../ink/ink81.xml"/><Relationship Id="rId3" Type="http://schemas.openxmlformats.org/officeDocument/2006/relationships/image" Target="../media/image82.emf"/><Relationship Id="rId7" Type="http://schemas.openxmlformats.org/officeDocument/2006/relationships/image" Target="../media/image84.emf"/><Relationship Id="rId2" Type="http://schemas.openxmlformats.org/officeDocument/2006/relationships/customXml" Target="../ink/ink78.xml"/><Relationship Id="rId1" Type="http://schemas.openxmlformats.org/officeDocument/2006/relationships/slideLayout" Target="../slideLayouts/slideLayout2.xml"/><Relationship Id="rId6" Type="http://schemas.openxmlformats.org/officeDocument/2006/relationships/customXml" Target="../ink/ink80.xml"/><Relationship Id="rId5" Type="http://schemas.openxmlformats.org/officeDocument/2006/relationships/image" Target="../media/image83.emf"/><Relationship Id="rId4" Type="http://schemas.openxmlformats.org/officeDocument/2006/relationships/customXml" Target="../ink/ink79.xml"/><Relationship Id="rId9" Type="http://schemas.openxmlformats.org/officeDocument/2006/relationships/image" Target="../media/image85.emf"/></Relationships>
</file>

<file path=ppt/slides/_rels/slide28.xml.rels><?xml version="1.0" encoding="UTF-8" standalone="yes"?>
<Relationships xmlns="http://schemas.openxmlformats.org/package/2006/relationships"><Relationship Id="rId8" Type="http://schemas.openxmlformats.org/officeDocument/2006/relationships/customXml" Target="../ink/ink85.xml"/><Relationship Id="rId3" Type="http://schemas.openxmlformats.org/officeDocument/2006/relationships/image" Target="../media/image86.emf"/><Relationship Id="rId7" Type="http://schemas.openxmlformats.org/officeDocument/2006/relationships/image" Target="../media/image88.emf"/><Relationship Id="rId2" Type="http://schemas.openxmlformats.org/officeDocument/2006/relationships/customXml" Target="../ink/ink82.xml"/><Relationship Id="rId1" Type="http://schemas.openxmlformats.org/officeDocument/2006/relationships/slideLayout" Target="../slideLayouts/slideLayout2.xml"/><Relationship Id="rId6" Type="http://schemas.openxmlformats.org/officeDocument/2006/relationships/customXml" Target="../ink/ink84.xml"/><Relationship Id="rId5" Type="http://schemas.openxmlformats.org/officeDocument/2006/relationships/image" Target="../media/image87.emf"/><Relationship Id="rId4" Type="http://schemas.openxmlformats.org/officeDocument/2006/relationships/customXml" Target="../ink/ink83.xml"/><Relationship Id="rId9" Type="http://schemas.openxmlformats.org/officeDocument/2006/relationships/image" Target="../media/image89.emf"/></Relationships>
</file>

<file path=ppt/slides/_rels/slide29.xml.rels><?xml version="1.0" encoding="UTF-8" standalone="yes"?>
<Relationships xmlns="http://schemas.openxmlformats.org/package/2006/relationships"><Relationship Id="rId8" Type="http://schemas.openxmlformats.org/officeDocument/2006/relationships/customXml" Target="../ink/ink89.xml"/><Relationship Id="rId13" Type="http://schemas.openxmlformats.org/officeDocument/2006/relationships/image" Target="../media/image95.emf"/><Relationship Id="rId3" Type="http://schemas.openxmlformats.org/officeDocument/2006/relationships/image" Target="../media/image90.emf"/><Relationship Id="rId7" Type="http://schemas.openxmlformats.org/officeDocument/2006/relationships/image" Target="../media/image92.emf"/><Relationship Id="rId12" Type="http://schemas.openxmlformats.org/officeDocument/2006/relationships/customXml" Target="../ink/ink91.xml"/><Relationship Id="rId2" Type="http://schemas.openxmlformats.org/officeDocument/2006/relationships/customXml" Target="../ink/ink86.xml"/><Relationship Id="rId1" Type="http://schemas.openxmlformats.org/officeDocument/2006/relationships/slideLayout" Target="../slideLayouts/slideLayout2.xml"/><Relationship Id="rId6" Type="http://schemas.openxmlformats.org/officeDocument/2006/relationships/customXml" Target="../ink/ink88.xml"/><Relationship Id="rId11" Type="http://schemas.openxmlformats.org/officeDocument/2006/relationships/image" Target="../media/image94.emf"/><Relationship Id="rId5" Type="http://schemas.openxmlformats.org/officeDocument/2006/relationships/image" Target="../media/image91.emf"/><Relationship Id="rId15" Type="http://schemas.openxmlformats.org/officeDocument/2006/relationships/image" Target="../media/image96.emf"/><Relationship Id="rId10" Type="http://schemas.openxmlformats.org/officeDocument/2006/relationships/customXml" Target="../ink/ink90.xml"/><Relationship Id="rId4" Type="http://schemas.openxmlformats.org/officeDocument/2006/relationships/customXml" Target="../ink/ink87.xml"/><Relationship Id="rId9" Type="http://schemas.openxmlformats.org/officeDocument/2006/relationships/image" Target="../media/image93.emf"/><Relationship Id="rId14" Type="http://schemas.openxmlformats.org/officeDocument/2006/relationships/customXml" Target="../ink/ink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96.xml"/><Relationship Id="rId3" Type="http://schemas.openxmlformats.org/officeDocument/2006/relationships/image" Target="../media/image97.emf"/><Relationship Id="rId7" Type="http://schemas.openxmlformats.org/officeDocument/2006/relationships/image" Target="../media/image99.emf"/><Relationship Id="rId2" Type="http://schemas.openxmlformats.org/officeDocument/2006/relationships/customXml" Target="../ink/ink93.xml"/><Relationship Id="rId1" Type="http://schemas.openxmlformats.org/officeDocument/2006/relationships/slideLayout" Target="../slideLayouts/slideLayout2.xml"/><Relationship Id="rId6" Type="http://schemas.openxmlformats.org/officeDocument/2006/relationships/customXml" Target="../ink/ink95.xml"/><Relationship Id="rId5" Type="http://schemas.openxmlformats.org/officeDocument/2006/relationships/image" Target="../media/image98.emf"/><Relationship Id="rId4" Type="http://schemas.openxmlformats.org/officeDocument/2006/relationships/customXml" Target="../ink/ink94.xml"/><Relationship Id="rId9" Type="http://schemas.openxmlformats.org/officeDocument/2006/relationships/image" Target="../media/image100.emf"/></Relationships>
</file>

<file path=ppt/slides/_rels/slide31.xml.rels><?xml version="1.0" encoding="UTF-8" standalone="yes"?>
<Relationships xmlns="http://schemas.openxmlformats.org/package/2006/relationships"><Relationship Id="rId3" Type="http://schemas.openxmlformats.org/officeDocument/2006/relationships/image" Target="../media/image101.emf"/><Relationship Id="rId7" Type="http://schemas.openxmlformats.org/officeDocument/2006/relationships/image" Target="../media/image103.emf"/><Relationship Id="rId2" Type="http://schemas.openxmlformats.org/officeDocument/2006/relationships/customXml" Target="../ink/ink97.xml"/><Relationship Id="rId1" Type="http://schemas.openxmlformats.org/officeDocument/2006/relationships/slideLayout" Target="../slideLayouts/slideLayout2.xml"/><Relationship Id="rId6" Type="http://schemas.openxmlformats.org/officeDocument/2006/relationships/customXml" Target="../ink/ink99.xml"/><Relationship Id="rId5" Type="http://schemas.openxmlformats.org/officeDocument/2006/relationships/image" Target="../media/image102.emf"/><Relationship Id="rId4" Type="http://schemas.openxmlformats.org/officeDocument/2006/relationships/customXml" Target="../ink/ink9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customXml" Target="../ink/ink103.xml"/><Relationship Id="rId3" Type="http://schemas.openxmlformats.org/officeDocument/2006/relationships/image" Target="../media/image104.emf"/><Relationship Id="rId7" Type="http://schemas.openxmlformats.org/officeDocument/2006/relationships/image" Target="../media/image106.emf"/><Relationship Id="rId2" Type="http://schemas.openxmlformats.org/officeDocument/2006/relationships/customXml" Target="../ink/ink100.xml"/><Relationship Id="rId1" Type="http://schemas.openxmlformats.org/officeDocument/2006/relationships/slideLayout" Target="../slideLayouts/slideLayout2.xml"/><Relationship Id="rId6" Type="http://schemas.openxmlformats.org/officeDocument/2006/relationships/customXml" Target="../ink/ink102.xml"/><Relationship Id="rId11" Type="http://schemas.openxmlformats.org/officeDocument/2006/relationships/image" Target="../media/image108.emf"/><Relationship Id="rId5" Type="http://schemas.openxmlformats.org/officeDocument/2006/relationships/image" Target="../media/image105.emf"/><Relationship Id="rId10" Type="http://schemas.openxmlformats.org/officeDocument/2006/relationships/customXml" Target="../ink/ink104.xml"/><Relationship Id="rId4" Type="http://schemas.openxmlformats.org/officeDocument/2006/relationships/customXml" Target="../ink/ink101.xml"/><Relationship Id="rId9" Type="http://schemas.openxmlformats.org/officeDocument/2006/relationships/image" Target="../media/image107.emf"/></Relationships>
</file>

<file path=ppt/slides/_rels/slide34.xml.rels><?xml version="1.0" encoding="UTF-8" standalone="yes"?>
<Relationships xmlns="http://schemas.openxmlformats.org/package/2006/relationships"><Relationship Id="rId8" Type="http://schemas.openxmlformats.org/officeDocument/2006/relationships/customXml" Target="../ink/ink108.xml"/><Relationship Id="rId13" Type="http://schemas.openxmlformats.org/officeDocument/2006/relationships/image" Target="../media/image114.emf"/><Relationship Id="rId18" Type="http://schemas.openxmlformats.org/officeDocument/2006/relationships/customXml" Target="../ink/ink113.xml"/><Relationship Id="rId3" Type="http://schemas.openxmlformats.org/officeDocument/2006/relationships/image" Target="../media/image109.emf"/><Relationship Id="rId21" Type="http://schemas.openxmlformats.org/officeDocument/2006/relationships/image" Target="../media/image118.emf"/><Relationship Id="rId7" Type="http://schemas.openxmlformats.org/officeDocument/2006/relationships/image" Target="../media/image111.emf"/><Relationship Id="rId12" Type="http://schemas.openxmlformats.org/officeDocument/2006/relationships/customXml" Target="../ink/ink110.xml"/><Relationship Id="rId17" Type="http://schemas.openxmlformats.org/officeDocument/2006/relationships/image" Target="../media/image116.emf"/><Relationship Id="rId2" Type="http://schemas.openxmlformats.org/officeDocument/2006/relationships/customXml" Target="../ink/ink105.xml"/><Relationship Id="rId16" Type="http://schemas.openxmlformats.org/officeDocument/2006/relationships/customXml" Target="../ink/ink112.xml"/><Relationship Id="rId20" Type="http://schemas.openxmlformats.org/officeDocument/2006/relationships/customXml" Target="../ink/ink114.xml"/><Relationship Id="rId1" Type="http://schemas.openxmlformats.org/officeDocument/2006/relationships/slideLayout" Target="../slideLayouts/slideLayout2.xml"/><Relationship Id="rId6" Type="http://schemas.openxmlformats.org/officeDocument/2006/relationships/customXml" Target="../ink/ink107.xml"/><Relationship Id="rId11" Type="http://schemas.openxmlformats.org/officeDocument/2006/relationships/image" Target="../media/image113.emf"/><Relationship Id="rId5" Type="http://schemas.openxmlformats.org/officeDocument/2006/relationships/image" Target="../media/image110.emf"/><Relationship Id="rId15" Type="http://schemas.openxmlformats.org/officeDocument/2006/relationships/image" Target="../media/image115.emf"/><Relationship Id="rId23" Type="http://schemas.openxmlformats.org/officeDocument/2006/relationships/image" Target="../media/image119.emf"/><Relationship Id="rId10" Type="http://schemas.openxmlformats.org/officeDocument/2006/relationships/customXml" Target="../ink/ink109.xml"/><Relationship Id="rId19" Type="http://schemas.openxmlformats.org/officeDocument/2006/relationships/image" Target="../media/image117.emf"/><Relationship Id="rId4" Type="http://schemas.openxmlformats.org/officeDocument/2006/relationships/customXml" Target="../ink/ink106.xml"/><Relationship Id="rId9" Type="http://schemas.openxmlformats.org/officeDocument/2006/relationships/image" Target="../media/image112.emf"/><Relationship Id="rId14" Type="http://schemas.openxmlformats.org/officeDocument/2006/relationships/customXml" Target="../ink/ink111.xml"/><Relationship Id="rId22" Type="http://schemas.openxmlformats.org/officeDocument/2006/relationships/customXml" Target="../ink/ink115.xml"/></Relationships>
</file>

<file path=ppt/slides/_rels/slide35.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customXml" Target="../ink/ink116.xml"/><Relationship Id="rId1" Type="http://schemas.openxmlformats.org/officeDocument/2006/relationships/slideLayout" Target="../slideLayouts/slideLayout2.xml"/><Relationship Id="rId5" Type="http://schemas.openxmlformats.org/officeDocument/2006/relationships/image" Target="../media/image121.emf"/><Relationship Id="rId4" Type="http://schemas.openxmlformats.org/officeDocument/2006/relationships/customXml" Target="../ink/ink117.xml"/></Relationships>
</file>

<file path=ppt/slides/_rels/slide36.xml.rels><?xml version="1.0" encoding="UTF-8" standalone="yes"?>
<Relationships xmlns="http://schemas.openxmlformats.org/package/2006/relationships"><Relationship Id="rId3" Type="http://schemas.openxmlformats.org/officeDocument/2006/relationships/image" Target="../media/image122.emf"/><Relationship Id="rId7" Type="http://schemas.openxmlformats.org/officeDocument/2006/relationships/image" Target="../media/image121.emf"/><Relationship Id="rId2" Type="http://schemas.openxmlformats.org/officeDocument/2006/relationships/customXml" Target="../ink/ink118.xml"/><Relationship Id="rId1" Type="http://schemas.openxmlformats.org/officeDocument/2006/relationships/slideLayout" Target="../slideLayouts/slideLayout2.xml"/><Relationship Id="rId6" Type="http://schemas.openxmlformats.org/officeDocument/2006/relationships/customXml" Target="../ink/ink120.xml"/><Relationship Id="rId5" Type="http://schemas.openxmlformats.org/officeDocument/2006/relationships/image" Target="../media/image123.emf"/><Relationship Id="rId4" Type="http://schemas.openxmlformats.org/officeDocument/2006/relationships/customXml" Target="../ink/ink119.xml"/></Relationships>
</file>

<file path=ppt/slides/_rels/slide37.xml.rels><?xml version="1.0" encoding="UTF-8" standalone="yes"?>
<Relationships xmlns="http://schemas.openxmlformats.org/package/2006/relationships"><Relationship Id="rId3" Type="http://schemas.openxmlformats.org/officeDocument/2006/relationships/image" Target="../media/image122.emf"/><Relationship Id="rId7" Type="http://schemas.openxmlformats.org/officeDocument/2006/relationships/image" Target="../media/image121.emf"/><Relationship Id="rId2" Type="http://schemas.openxmlformats.org/officeDocument/2006/relationships/customXml" Target="../ink/ink121.xml"/><Relationship Id="rId1" Type="http://schemas.openxmlformats.org/officeDocument/2006/relationships/slideLayout" Target="../slideLayouts/slideLayout2.xml"/><Relationship Id="rId6" Type="http://schemas.openxmlformats.org/officeDocument/2006/relationships/customXml" Target="../ink/ink123.xml"/><Relationship Id="rId5" Type="http://schemas.openxmlformats.org/officeDocument/2006/relationships/image" Target="../media/image124.emf"/><Relationship Id="rId4" Type="http://schemas.openxmlformats.org/officeDocument/2006/relationships/customXml" Target="../ink/ink122.xml"/></Relationships>
</file>

<file path=ppt/slides/_rels/slide38.xml.rels><?xml version="1.0" encoding="UTF-8" standalone="yes"?>
<Relationships xmlns="http://schemas.openxmlformats.org/package/2006/relationships"><Relationship Id="rId8" Type="http://schemas.openxmlformats.org/officeDocument/2006/relationships/customXml" Target="../ink/ink127.xml"/><Relationship Id="rId3" Type="http://schemas.openxmlformats.org/officeDocument/2006/relationships/image" Target="../media/image125.emf"/><Relationship Id="rId7" Type="http://schemas.openxmlformats.org/officeDocument/2006/relationships/image" Target="../media/image127.emf"/><Relationship Id="rId2" Type="http://schemas.openxmlformats.org/officeDocument/2006/relationships/customXml" Target="../ink/ink124.xml"/><Relationship Id="rId1" Type="http://schemas.openxmlformats.org/officeDocument/2006/relationships/slideLayout" Target="../slideLayouts/slideLayout2.xml"/><Relationship Id="rId6" Type="http://schemas.openxmlformats.org/officeDocument/2006/relationships/customXml" Target="../ink/ink126.xml"/><Relationship Id="rId5" Type="http://schemas.openxmlformats.org/officeDocument/2006/relationships/image" Target="../media/image126.emf"/><Relationship Id="rId4" Type="http://schemas.openxmlformats.org/officeDocument/2006/relationships/customXml" Target="../ink/ink125.xml"/><Relationship Id="rId9" Type="http://schemas.openxmlformats.org/officeDocument/2006/relationships/image" Target="../media/image128.emf"/></Relationships>
</file>

<file path=ppt/slides/_rels/slide39.xml.rels><?xml version="1.0" encoding="UTF-8" standalone="yes"?>
<Relationships xmlns="http://schemas.openxmlformats.org/package/2006/relationships"><Relationship Id="rId8" Type="http://schemas.openxmlformats.org/officeDocument/2006/relationships/customXml" Target="../ink/ink131.xml"/><Relationship Id="rId13" Type="http://schemas.openxmlformats.org/officeDocument/2006/relationships/image" Target="../media/image132.emf"/><Relationship Id="rId3" Type="http://schemas.openxmlformats.org/officeDocument/2006/relationships/image" Target="../media/image125.emf"/><Relationship Id="rId7" Type="http://schemas.openxmlformats.org/officeDocument/2006/relationships/image" Target="../media/image129.emf"/><Relationship Id="rId12" Type="http://schemas.openxmlformats.org/officeDocument/2006/relationships/customXml" Target="../ink/ink133.xml"/><Relationship Id="rId2" Type="http://schemas.openxmlformats.org/officeDocument/2006/relationships/customXml" Target="../ink/ink128.xml"/><Relationship Id="rId1" Type="http://schemas.openxmlformats.org/officeDocument/2006/relationships/slideLayout" Target="../slideLayouts/slideLayout2.xml"/><Relationship Id="rId6" Type="http://schemas.openxmlformats.org/officeDocument/2006/relationships/customXml" Target="../ink/ink130.xml"/><Relationship Id="rId11" Type="http://schemas.openxmlformats.org/officeDocument/2006/relationships/image" Target="../media/image131.emf"/><Relationship Id="rId5" Type="http://schemas.openxmlformats.org/officeDocument/2006/relationships/image" Target="../media/image126.emf"/><Relationship Id="rId15" Type="http://schemas.openxmlformats.org/officeDocument/2006/relationships/image" Target="../media/image133.emf"/><Relationship Id="rId10" Type="http://schemas.openxmlformats.org/officeDocument/2006/relationships/customXml" Target="../ink/ink132.xml"/><Relationship Id="rId4" Type="http://schemas.openxmlformats.org/officeDocument/2006/relationships/customXml" Target="../ink/ink129.xml"/><Relationship Id="rId9" Type="http://schemas.openxmlformats.org/officeDocument/2006/relationships/image" Target="../media/image130.emf"/><Relationship Id="rId14" Type="http://schemas.openxmlformats.org/officeDocument/2006/relationships/customXml" Target="../ink/ink1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customXml" Target="../ink/ink138.xml"/><Relationship Id="rId13" Type="http://schemas.openxmlformats.org/officeDocument/2006/relationships/image" Target="../media/image132.emf"/><Relationship Id="rId3" Type="http://schemas.openxmlformats.org/officeDocument/2006/relationships/image" Target="../media/image125.emf"/><Relationship Id="rId7" Type="http://schemas.openxmlformats.org/officeDocument/2006/relationships/image" Target="../media/image129.emf"/><Relationship Id="rId12" Type="http://schemas.openxmlformats.org/officeDocument/2006/relationships/customXml" Target="../ink/ink140.xml"/><Relationship Id="rId2" Type="http://schemas.openxmlformats.org/officeDocument/2006/relationships/customXml" Target="../ink/ink135.xml"/><Relationship Id="rId1" Type="http://schemas.openxmlformats.org/officeDocument/2006/relationships/slideLayout" Target="../slideLayouts/slideLayout2.xml"/><Relationship Id="rId6" Type="http://schemas.openxmlformats.org/officeDocument/2006/relationships/customXml" Target="../ink/ink137.xml"/><Relationship Id="rId11" Type="http://schemas.openxmlformats.org/officeDocument/2006/relationships/image" Target="../media/image131.emf"/><Relationship Id="rId5" Type="http://schemas.openxmlformats.org/officeDocument/2006/relationships/image" Target="../media/image126.emf"/><Relationship Id="rId15" Type="http://schemas.openxmlformats.org/officeDocument/2006/relationships/image" Target="../media/image133.emf"/><Relationship Id="rId10" Type="http://schemas.openxmlformats.org/officeDocument/2006/relationships/customXml" Target="../ink/ink139.xml"/><Relationship Id="rId4" Type="http://schemas.openxmlformats.org/officeDocument/2006/relationships/customXml" Target="../ink/ink136.xml"/><Relationship Id="rId9" Type="http://schemas.openxmlformats.org/officeDocument/2006/relationships/image" Target="../media/image130.emf"/><Relationship Id="rId14" Type="http://schemas.openxmlformats.org/officeDocument/2006/relationships/customXml" Target="../ink/ink141.xml"/></Relationships>
</file>

<file path=ppt/slides/_rels/slide41.xml.rels><?xml version="1.0" encoding="UTF-8" standalone="yes"?>
<Relationships xmlns="http://schemas.openxmlformats.org/package/2006/relationships"><Relationship Id="rId8" Type="http://schemas.openxmlformats.org/officeDocument/2006/relationships/customXml" Target="../ink/ink145.xml"/><Relationship Id="rId3" Type="http://schemas.openxmlformats.org/officeDocument/2006/relationships/image" Target="../media/image125.emf"/><Relationship Id="rId7" Type="http://schemas.openxmlformats.org/officeDocument/2006/relationships/image" Target="../media/image134.emf"/><Relationship Id="rId2" Type="http://schemas.openxmlformats.org/officeDocument/2006/relationships/customXml" Target="../ink/ink142.xml"/><Relationship Id="rId1" Type="http://schemas.openxmlformats.org/officeDocument/2006/relationships/slideLayout" Target="../slideLayouts/slideLayout2.xml"/><Relationship Id="rId6" Type="http://schemas.openxmlformats.org/officeDocument/2006/relationships/customXml" Target="../ink/ink144.xml"/><Relationship Id="rId11" Type="http://schemas.openxmlformats.org/officeDocument/2006/relationships/image" Target="../media/image135.emf"/><Relationship Id="rId5" Type="http://schemas.openxmlformats.org/officeDocument/2006/relationships/image" Target="../media/image126.emf"/><Relationship Id="rId10" Type="http://schemas.openxmlformats.org/officeDocument/2006/relationships/customXml" Target="../ink/ink146.xml"/><Relationship Id="rId4" Type="http://schemas.openxmlformats.org/officeDocument/2006/relationships/customXml" Target="../ink/ink143.xml"/><Relationship Id="rId9" Type="http://schemas.openxmlformats.org/officeDocument/2006/relationships/image" Target="../media/image130.emf"/></Relationships>
</file>

<file path=ppt/slides/_rels/slide42.xml.rels><?xml version="1.0" encoding="UTF-8" standalone="yes"?>
<Relationships xmlns="http://schemas.openxmlformats.org/package/2006/relationships"><Relationship Id="rId8" Type="http://schemas.openxmlformats.org/officeDocument/2006/relationships/customXml" Target="../ink/ink150.xml"/><Relationship Id="rId13" Type="http://schemas.openxmlformats.org/officeDocument/2006/relationships/image" Target="../media/image138.emf"/><Relationship Id="rId3" Type="http://schemas.openxmlformats.org/officeDocument/2006/relationships/image" Target="../media/image125.emf"/><Relationship Id="rId7" Type="http://schemas.openxmlformats.org/officeDocument/2006/relationships/image" Target="../media/image134.emf"/><Relationship Id="rId12" Type="http://schemas.openxmlformats.org/officeDocument/2006/relationships/customXml" Target="../ink/ink152.xml"/><Relationship Id="rId17" Type="http://schemas.openxmlformats.org/officeDocument/2006/relationships/image" Target="../media/image140.emf"/><Relationship Id="rId2" Type="http://schemas.openxmlformats.org/officeDocument/2006/relationships/customXml" Target="../ink/ink147.xml"/><Relationship Id="rId16" Type="http://schemas.openxmlformats.org/officeDocument/2006/relationships/customXml" Target="../ink/ink154.xml"/><Relationship Id="rId1" Type="http://schemas.openxmlformats.org/officeDocument/2006/relationships/slideLayout" Target="../slideLayouts/slideLayout2.xml"/><Relationship Id="rId6" Type="http://schemas.openxmlformats.org/officeDocument/2006/relationships/customXml" Target="../ink/ink149.xml"/><Relationship Id="rId11" Type="http://schemas.openxmlformats.org/officeDocument/2006/relationships/image" Target="../media/image137.emf"/><Relationship Id="rId5" Type="http://schemas.openxmlformats.org/officeDocument/2006/relationships/image" Target="../media/image126.emf"/><Relationship Id="rId15" Type="http://schemas.openxmlformats.org/officeDocument/2006/relationships/image" Target="../media/image139.emf"/><Relationship Id="rId10" Type="http://schemas.openxmlformats.org/officeDocument/2006/relationships/customXml" Target="../ink/ink151.xml"/><Relationship Id="rId4" Type="http://schemas.openxmlformats.org/officeDocument/2006/relationships/customXml" Target="../ink/ink148.xml"/><Relationship Id="rId9" Type="http://schemas.openxmlformats.org/officeDocument/2006/relationships/image" Target="../media/image136.emf"/><Relationship Id="rId14" Type="http://schemas.openxmlformats.org/officeDocument/2006/relationships/customXml" Target="../ink/ink153.xml"/></Relationships>
</file>

<file path=ppt/slides/_rels/slide43.x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customXml" Target="../ink/ink155.xml"/><Relationship Id="rId7" Type="http://schemas.openxmlformats.org/officeDocument/2006/relationships/customXml" Target="../ink/ink157.xml"/><Relationship Id="rId12" Type="http://schemas.openxmlformats.org/officeDocument/2006/relationships/image" Target="../media/image146.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3.emf"/><Relationship Id="rId11" Type="http://schemas.openxmlformats.org/officeDocument/2006/relationships/customXml" Target="../ink/ink159.xml"/><Relationship Id="rId5" Type="http://schemas.openxmlformats.org/officeDocument/2006/relationships/customXml" Target="../ink/ink156.xml"/><Relationship Id="rId10" Type="http://schemas.openxmlformats.org/officeDocument/2006/relationships/image" Target="../media/image145.emf"/><Relationship Id="rId4" Type="http://schemas.openxmlformats.org/officeDocument/2006/relationships/image" Target="../media/image142.emf"/><Relationship Id="rId9" Type="http://schemas.openxmlformats.org/officeDocument/2006/relationships/customXml" Target="../ink/ink158.xml"/></Relationships>
</file>

<file path=ppt/slides/_rels/slide44.xml.rels><?xml version="1.0" encoding="UTF-8" standalone="yes"?>
<Relationships xmlns="http://schemas.openxmlformats.org/package/2006/relationships"><Relationship Id="rId8" Type="http://schemas.openxmlformats.org/officeDocument/2006/relationships/customXml" Target="../ink/ink163.xml"/><Relationship Id="rId13" Type="http://schemas.openxmlformats.org/officeDocument/2006/relationships/image" Target="../media/image152.emf"/><Relationship Id="rId18" Type="http://schemas.openxmlformats.org/officeDocument/2006/relationships/customXml" Target="../ink/ink168.xml"/><Relationship Id="rId26" Type="http://schemas.openxmlformats.org/officeDocument/2006/relationships/customXml" Target="../ink/ink172.xml"/><Relationship Id="rId3" Type="http://schemas.openxmlformats.org/officeDocument/2006/relationships/image" Target="../media/image147.emf"/><Relationship Id="rId21" Type="http://schemas.openxmlformats.org/officeDocument/2006/relationships/image" Target="../media/image156.emf"/><Relationship Id="rId7" Type="http://schemas.openxmlformats.org/officeDocument/2006/relationships/image" Target="../media/image149.emf"/><Relationship Id="rId12" Type="http://schemas.openxmlformats.org/officeDocument/2006/relationships/customXml" Target="../ink/ink165.xml"/><Relationship Id="rId17" Type="http://schemas.openxmlformats.org/officeDocument/2006/relationships/image" Target="../media/image154.emf"/><Relationship Id="rId25" Type="http://schemas.openxmlformats.org/officeDocument/2006/relationships/image" Target="../media/image158.emf"/><Relationship Id="rId2" Type="http://schemas.openxmlformats.org/officeDocument/2006/relationships/customXml" Target="../ink/ink160.xml"/><Relationship Id="rId16" Type="http://schemas.openxmlformats.org/officeDocument/2006/relationships/customXml" Target="../ink/ink167.xml"/><Relationship Id="rId20" Type="http://schemas.openxmlformats.org/officeDocument/2006/relationships/customXml" Target="../ink/ink169.xml"/><Relationship Id="rId29" Type="http://schemas.openxmlformats.org/officeDocument/2006/relationships/image" Target="../media/image160.emf"/><Relationship Id="rId1" Type="http://schemas.openxmlformats.org/officeDocument/2006/relationships/slideLayout" Target="../slideLayouts/slideLayout2.xml"/><Relationship Id="rId6" Type="http://schemas.openxmlformats.org/officeDocument/2006/relationships/customXml" Target="../ink/ink162.xml"/><Relationship Id="rId11" Type="http://schemas.openxmlformats.org/officeDocument/2006/relationships/image" Target="../media/image151.emf"/><Relationship Id="rId24" Type="http://schemas.openxmlformats.org/officeDocument/2006/relationships/customXml" Target="../ink/ink171.xml"/><Relationship Id="rId5" Type="http://schemas.openxmlformats.org/officeDocument/2006/relationships/image" Target="../media/image148.emf"/><Relationship Id="rId15" Type="http://schemas.openxmlformats.org/officeDocument/2006/relationships/image" Target="../media/image153.emf"/><Relationship Id="rId23" Type="http://schemas.openxmlformats.org/officeDocument/2006/relationships/image" Target="../media/image157.emf"/><Relationship Id="rId28" Type="http://schemas.openxmlformats.org/officeDocument/2006/relationships/customXml" Target="../ink/ink173.xml"/><Relationship Id="rId10" Type="http://schemas.openxmlformats.org/officeDocument/2006/relationships/customXml" Target="../ink/ink164.xml"/><Relationship Id="rId19" Type="http://schemas.openxmlformats.org/officeDocument/2006/relationships/image" Target="../media/image155.emf"/><Relationship Id="rId31" Type="http://schemas.openxmlformats.org/officeDocument/2006/relationships/image" Target="../media/image161.emf"/><Relationship Id="rId4" Type="http://schemas.openxmlformats.org/officeDocument/2006/relationships/customXml" Target="../ink/ink161.xml"/><Relationship Id="rId9" Type="http://schemas.openxmlformats.org/officeDocument/2006/relationships/image" Target="../media/image150.emf"/><Relationship Id="rId14" Type="http://schemas.openxmlformats.org/officeDocument/2006/relationships/customXml" Target="../ink/ink166.xml"/><Relationship Id="rId22" Type="http://schemas.openxmlformats.org/officeDocument/2006/relationships/customXml" Target="../ink/ink170.xml"/><Relationship Id="rId27" Type="http://schemas.openxmlformats.org/officeDocument/2006/relationships/image" Target="../media/image159.emf"/><Relationship Id="rId30" Type="http://schemas.openxmlformats.org/officeDocument/2006/relationships/customXml" Target="../ink/ink174.xml"/></Relationships>
</file>

<file path=ppt/slides/_rels/slide45.xml.rels><?xml version="1.0" encoding="UTF-8" standalone="yes"?>
<Relationships xmlns="http://schemas.openxmlformats.org/package/2006/relationships"><Relationship Id="rId8" Type="http://schemas.openxmlformats.org/officeDocument/2006/relationships/customXml" Target="../ink/ink178.xml"/><Relationship Id="rId13" Type="http://schemas.openxmlformats.org/officeDocument/2006/relationships/image" Target="../media/image167.emf"/><Relationship Id="rId18" Type="http://schemas.openxmlformats.org/officeDocument/2006/relationships/customXml" Target="../ink/ink183.xml"/><Relationship Id="rId3" Type="http://schemas.openxmlformats.org/officeDocument/2006/relationships/image" Target="../media/image162.emf"/><Relationship Id="rId7" Type="http://schemas.openxmlformats.org/officeDocument/2006/relationships/image" Target="../media/image164.emf"/><Relationship Id="rId12" Type="http://schemas.openxmlformats.org/officeDocument/2006/relationships/customXml" Target="../ink/ink180.xml"/><Relationship Id="rId17" Type="http://schemas.openxmlformats.org/officeDocument/2006/relationships/image" Target="../media/image169.emf"/><Relationship Id="rId2" Type="http://schemas.openxmlformats.org/officeDocument/2006/relationships/customXml" Target="../ink/ink175.xml"/><Relationship Id="rId16" Type="http://schemas.openxmlformats.org/officeDocument/2006/relationships/customXml" Target="../ink/ink182.xml"/><Relationship Id="rId1" Type="http://schemas.openxmlformats.org/officeDocument/2006/relationships/slideLayout" Target="../slideLayouts/slideLayout2.xml"/><Relationship Id="rId6" Type="http://schemas.openxmlformats.org/officeDocument/2006/relationships/customXml" Target="../ink/ink177.xml"/><Relationship Id="rId11" Type="http://schemas.openxmlformats.org/officeDocument/2006/relationships/image" Target="../media/image166.emf"/><Relationship Id="rId5" Type="http://schemas.openxmlformats.org/officeDocument/2006/relationships/image" Target="../media/image163.emf"/><Relationship Id="rId15" Type="http://schemas.openxmlformats.org/officeDocument/2006/relationships/image" Target="../media/image168.emf"/><Relationship Id="rId10" Type="http://schemas.openxmlformats.org/officeDocument/2006/relationships/customXml" Target="../ink/ink179.xml"/><Relationship Id="rId19" Type="http://schemas.openxmlformats.org/officeDocument/2006/relationships/image" Target="../media/image170.emf"/><Relationship Id="rId4" Type="http://schemas.openxmlformats.org/officeDocument/2006/relationships/customXml" Target="../ink/ink176.xml"/><Relationship Id="rId9" Type="http://schemas.openxmlformats.org/officeDocument/2006/relationships/image" Target="../media/image165.emf"/><Relationship Id="rId14" Type="http://schemas.openxmlformats.org/officeDocument/2006/relationships/customXml" Target="../ink/ink181.xml"/></Relationships>
</file>

<file path=ppt/slides/_rels/slide46.xml.rels><?xml version="1.0" encoding="UTF-8" standalone="yes"?>
<Relationships xmlns="http://schemas.openxmlformats.org/package/2006/relationships"><Relationship Id="rId8" Type="http://schemas.openxmlformats.org/officeDocument/2006/relationships/customXml" Target="../ink/ink187.xml"/><Relationship Id="rId13" Type="http://schemas.openxmlformats.org/officeDocument/2006/relationships/image" Target="../media/image176.emf"/><Relationship Id="rId3" Type="http://schemas.openxmlformats.org/officeDocument/2006/relationships/image" Target="../media/image171.emf"/><Relationship Id="rId7" Type="http://schemas.openxmlformats.org/officeDocument/2006/relationships/image" Target="../media/image173.emf"/><Relationship Id="rId12" Type="http://schemas.openxmlformats.org/officeDocument/2006/relationships/customXml" Target="../ink/ink189.xml"/><Relationship Id="rId2" Type="http://schemas.openxmlformats.org/officeDocument/2006/relationships/customXml" Target="../ink/ink184.xml"/><Relationship Id="rId1" Type="http://schemas.openxmlformats.org/officeDocument/2006/relationships/slideLayout" Target="../slideLayouts/slideLayout2.xml"/><Relationship Id="rId6" Type="http://schemas.openxmlformats.org/officeDocument/2006/relationships/customXml" Target="../ink/ink186.xml"/><Relationship Id="rId11" Type="http://schemas.openxmlformats.org/officeDocument/2006/relationships/image" Target="../media/image175.emf"/><Relationship Id="rId5" Type="http://schemas.openxmlformats.org/officeDocument/2006/relationships/image" Target="../media/image172.emf"/><Relationship Id="rId15" Type="http://schemas.openxmlformats.org/officeDocument/2006/relationships/image" Target="../media/image177.emf"/><Relationship Id="rId10" Type="http://schemas.openxmlformats.org/officeDocument/2006/relationships/customXml" Target="../ink/ink188.xml"/><Relationship Id="rId4" Type="http://schemas.openxmlformats.org/officeDocument/2006/relationships/customXml" Target="../ink/ink185.xml"/><Relationship Id="rId9" Type="http://schemas.openxmlformats.org/officeDocument/2006/relationships/image" Target="../media/image174.emf"/><Relationship Id="rId14" Type="http://schemas.openxmlformats.org/officeDocument/2006/relationships/customXml" Target="../ink/ink19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emf"/><Relationship Id="rId14" Type="http://schemas.openxmlformats.org/officeDocument/2006/relationships/customXml" Target="../ink/ink7.xml"/></Relationships>
</file>

<file path=ppt/slides/_rels/slide8.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customXml" Target="../ink/ink13.xml"/><Relationship Id="rId2"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10.xml"/><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77813"/>
            <a:ext cx="8229600" cy="1139825"/>
          </a:xfrm>
        </p:spPr>
        <p:txBody>
          <a:bodyPr/>
          <a:lstStyle/>
          <a:p>
            <a:pPr eaLnBrk="1" hangingPunct="1"/>
            <a:r>
              <a:rPr lang="en-US" b="1" smtClean="0">
                <a:latin typeface="AbcBulletin" pitchFamily="2" charset="0"/>
              </a:rPr>
              <a:t>Organic Chemistry</a:t>
            </a:r>
          </a:p>
        </p:txBody>
      </p:sp>
      <p:sp>
        <p:nvSpPr>
          <p:cNvPr id="3075" name="Rectangle 3"/>
          <p:cNvSpPr>
            <a:spLocks noGrp="1" noChangeArrowheads="1"/>
          </p:cNvSpPr>
          <p:nvPr>
            <p:ph idx="1"/>
          </p:nvPr>
        </p:nvSpPr>
        <p:spPr>
          <a:xfrm>
            <a:off x="5562600" y="533400"/>
            <a:ext cx="3124200" cy="1219200"/>
          </a:xfrm>
        </p:spPr>
        <p:txBody>
          <a:bodyPr/>
          <a:lstStyle/>
          <a:p>
            <a:pPr marL="0" indent="0" algn="r" eaLnBrk="1" hangingPunct="1">
              <a:buFont typeface="Wingdings" pitchFamily="2" charset="2"/>
              <a:buNone/>
            </a:pPr>
            <a:r>
              <a:rPr lang="en-US" sz="2000" smtClean="0"/>
              <a:t>Topics 10 &amp; 20</a:t>
            </a:r>
          </a:p>
          <a:p>
            <a:pPr marL="0" indent="0" algn="r" eaLnBrk="1" hangingPunct="1">
              <a:buFont typeface="Wingdings" pitchFamily="2" charset="2"/>
              <a:buNone/>
            </a:pPr>
            <a:r>
              <a:rPr lang="en-US" sz="2000" smtClean="0"/>
              <a:t>Chapter 22</a:t>
            </a:r>
          </a:p>
        </p:txBody>
      </p:sp>
      <p:sp>
        <p:nvSpPr>
          <p:cNvPr id="3076" name="TextBox 1"/>
          <p:cNvSpPr txBox="1">
            <a:spLocks noChangeArrowheads="1"/>
          </p:cNvSpPr>
          <p:nvPr/>
        </p:nvSpPr>
        <p:spPr bwMode="auto">
          <a:xfrm>
            <a:off x="762000" y="1600200"/>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a:t>PART 1: Naming Organic Compounds</a:t>
            </a:r>
          </a:p>
        </p:txBody>
      </p:sp>
      <p:pic>
        <p:nvPicPr>
          <p:cNvPr id="307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209800"/>
            <a:ext cx="4162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b="1" smtClean="0"/>
              <a:t>Rule #1: </a:t>
            </a:r>
            <a:br>
              <a:rPr lang="en-US" sz="3200" b="1" smtClean="0"/>
            </a:br>
            <a:r>
              <a:rPr lang="en-US" sz="3200" b="1" smtClean="0"/>
              <a:t>Identify the longest chain of carbon atoms</a:t>
            </a:r>
            <a:endParaRPr lang="en-US" sz="3200" smtClean="0"/>
          </a:p>
        </p:txBody>
      </p:sp>
      <p:sp>
        <p:nvSpPr>
          <p:cNvPr id="3" name="Content Placeholder 2"/>
          <p:cNvSpPr>
            <a:spLocks noGrp="1"/>
          </p:cNvSpPr>
          <p:nvPr>
            <p:ph idx="1"/>
          </p:nvPr>
        </p:nvSpPr>
        <p:spPr>
          <a:xfrm>
            <a:off x="457200" y="1600200"/>
            <a:ext cx="8229600" cy="762000"/>
          </a:xfrm>
        </p:spPr>
        <p:txBody>
          <a:bodyPr/>
          <a:lstStyle/>
          <a:p>
            <a:pPr marL="514350" indent="-514350">
              <a:buFont typeface="+mj-lt"/>
              <a:buAutoNum type="alphaLcParenR"/>
              <a:defRPr/>
            </a:pPr>
            <a:r>
              <a:rPr lang="en-US" sz="2200" dirty="0" smtClean="0"/>
              <a:t>The </a:t>
            </a:r>
            <a:r>
              <a:rPr lang="en-US" sz="2200" dirty="0"/>
              <a:t>longest chain of carbon atoms gives the stem/root of the name as shown in the table below:</a:t>
            </a:r>
          </a:p>
          <a:p>
            <a:pPr>
              <a:defRPr/>
            </a:pPr>
            <a:endParaRPr lang="en-US" dirty="0"/>
          </a:p>
        </p:txBody>
      </p:sp>
      <p:graphicFrame>
        <p:nvGraphicFramePr>
          <p:cNvPr id="4" name="Table 3"/>
          <p:cNvGraphicFramePr>
            <a:graphicFrameLocks noGrp="1"/>
          </p:cNvGraphicFramePr>
          <p:nvPr/>
        </p:nvGraphicFramePr>
        <p:xfrm>
          <a:off x="1143000" y="2362200"/>
          <a:ext cx="7162800" cy="3990987"/>
        </p:xfrm>
        <a:graphic>
          <a:graphicData uri="http://schemas.openxmlformats.org/drawingml/2006/table">
            <a:tbl>
              <a:tblPr firstRow="1" firstCol="1" bandRow="1">
                <a:tableStyleId>{5C22544A-7EE6-4342-B048-85BDC9FD1C3A}</a:tableStyleId>
              </a:tblPr>
              <a:tblGrid>
                <a:gridCol w="2567198"/>
                <a:gridCol w="1980862"/>
                <a:gridCol w="2614740"/>
              </a:tblGrid>
              <a:tr h="630927">
                <a:tc>
                  <a:txBody>
                    <a:bodyPr/>
                    <a:lstStyle/>
                    <a:p>
                      <a:pPr marL="0" marR="0">
                        <a:lnSpc>
                          <a:spcPct val="115000"/>
                        </a:lnSpc>
                        <a:spcBef>
                          <a:spcPts val="0"/>
                        </a:spcBef>
                        <a:spcAft>
                          <a:spcPts val="0"/>
                        </a:spcAft>
                      </a:pPr>
                      <a:r>
                        <a:rPr lang="en-US" sz="1800" dirty="0">
                          <a:effectLst/>
                        </a:rPr>
                        <a:t># of C-atoms in longest chain</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Stem in IUPAC name</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Example </a:t>
                      </a:r>
                      <a:r>
                        <a:rPr lang="en-US" sz="1800" dirty="0" smtClean="0">
                          <a:effectLst/>
                        </a:rPr>
                        <a:t/>
                      </a:r>
                      <a:br>
                        <a:rPr lang="en-US" sz="1800" dirty="0" smtClean="0">
                          <a:effectLst/>
                        </a:rPr>
                      </a:br>
                      <a:r>
                        <a:rPr lang="en-US" sz="1600" dirty="0" smtClean="0">
                          <a:effectLst/>
                        </a:rPr>
                        <a:t>(</a:t>
                      </a:r>
                      <a:r>
                        <a:rPr lang="en-US" sz="1600" dirty="0">
                          <a:effectLst/>
                        </a:rPr>
                        <a:t>C</a:t>
                      </a:r>
                      <a:r>
                        <a:rPr lang="en-US" sz="1600" baseline="-25000" dirty="0">
                          <a:effectLst/>
                        </a:rPr>
                        <a:t>2</a:t>
                      </a:r>
                      <a:r>
                        <a:rPr lang="en-US" sz="1600" dirty="0">
                          <a:effectLst/>
                        </a:rPr>
                        <a:t>H</a:t>
                      </a:r>
                      <a:r>
                        <a:rPr lang="en-US" sz="1600" baseline="-25000" dirty="0">
                          <a:effectLst/>
                        </a:rPr>
                        <a:t>2n+2</a:t>
                      </a:r>
                      <a:r>
                        <a:rPr lang="en-US" sz="1600" dirty="0">
                          <a:effectLst/>
                        </a:rPr>
                        <a:t> for alkanes)</a:t>
                      </a:r>
                      <a:endParaRPr lang="en-US" sz="1600" dirty="0">
                        <a:effectLst/>
                        <a:latin typeface="Calibri"/>
                        <a:ea typeface="Calibri"/>
                        <a:cs typeface="Times New Roman"/>
                      </a:endParaRPr>
                    </a:p>
                  </a:txBody>
                  <a:tcPr marL="68580" marR="68580" marT="0" marB="0"/>
                </a:tc>
              </a:tr>
              <a:tr h="373339">
                <a:tc>
                  <a:txBody>
                    <a:bodyPr/>
                    <a:lstStyle/>
                    <a:p>
                      <a:pPr marL="0" marR="0" algn="ctr">
                        <a:lnSpc>
                          <a:spcPct val="115000"/>
                        </a:lnSpc>
                        <a:spcBef>
                          <a:spcPts val="0"/>
                        </a:spcBef>
                        <a:spcAft>
                          <a:spcPts val="0"/>
                        </a:spcAft>
                      </a:pPr>
                      <a:r>
                        <a:rPr lang="en-US" sz="1800" dirty="0">
                          <a:effectLst/>
                        </a:rPr>
                        <a:t>1</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meth-</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CH</a:t>
                      </a:r>
                      <a:r>
                        <a:rPr lang="en-US" sz="1800" baseline="-25000" dirty="0">
                          <a:effectLst/>
                        </a:rPr>
                        <a:t>4</a:t>
                      </a:r>
                      <a:r>
                        <a:rPr lang="en-US" sz="1800" dirty="0">
                          <a:effectLst/>
                        </a:rPr>
                        <a:t>, </a:t>
                      </a:r>
                      <a:r>
                        <a:rPr lang="en-US" sz="1800" dirty="0" smtClean="0">
                          <a:effectLst/>
                        </a:rPr>
                        <a:t>methane</a:t>
                      </a:r>
                      <a:endParaRPr lang="en-US" sz="1800" dirty="0">
                        <a:effectLst/>
                      </a:endParaRPr>
                    </a:p>
                  </a:txBody>
                  <a:tcPr marL="68580" marR="68580" marT="0" marB="0"/>
                </a:tc>
              </a:tr>
              <a:tr h="373339">
                <a:tc>
                  <a:txBody>
                    <a:bodyPr/>
                    <a:lstStyle/>
                    <a:p>
                      <a:pPr marL="0" marR="0" algn="ctr">
                        <a:lnSpc>
                          <a:spcPct val="115000"/>
                        </a:lnSpc>
                        <a:spcBef>
                          <a:spcPts val="0"/>
                        </a:spcBef>
                        <a:spcAft>
                          <a:spcPts val="0"/>
                        </a:spcAft>
                      </a:pPr>
                      <a:r>
                        <a:rPr lang="en-US" sz="1800">
                          <a:effectLst/>
                        </a:rPr>
                        <a:t>2</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eth-</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t>
                      </a:r>
                      <a:r>
                        <a:rPr lang="en-US" sz="1800" baseline="-25000" dirty="0">
                          <a:effectLst/>
                        </a:rPr>
                        <a:t>2</a:t>
                      </a:r>
                      <a:r>
                        <a:rPr lang="en-US" sz="1800" dirty="0">
                          <a:effectLst/>
                        </a:rPr>
                        <a:t>H</a:t>
                      </a:r>
                      <a:r>
                        <a:rPr lang="en-US" sz="1800" baseline="-25000" dirty="0">
                          <a:effectLst/>
                        </a:rPr>
                        <a:t>6</a:t>
                      </a:r>
                      <a:r>
                        <a:rPr lang="en-US" sz="1800" dirty="0">
                          <a:effectLst/>
                        </a:rPr>
                        <a:t>, </a:t>
                      </a:r>
                      <a:r>
                        <a:rPr lang="en-US" sz="1800" dirty="0" smtClean="0">
                          <a:effectLst/>
                        </a:rPr>
                        <a:t>ethane</a:t>
                      </a:r>
                      <a:endParaRPr lang="en-US" sz="1800" dirty="0">
                        <a:effectLst/>
                      </a:endParaRPr>
                    </a:p>
                  </a:txBody>
                  <a:tcPr marL="68580" marR="68580" marT="0" marB="0"/>
                </a:tc>
              </a:tr>
              <a:tr h="373339">
                <a:tc>
                  <a:txBody>
                    <a:bodyPr/>
                    <a:lstStyle/>
                    <a:p>
                      <a:pPr marL="0" marR="0" algn="ctr">
                        <a:lnSpc>
                          <a:spcPct val="115000"/>
                        </a:lnSpc>
                        <a:spcBef>
                          <a:spcPts val="0"/>
                        </a:spcBef>
                        <a:spcAft>
                          <a:spcPts val="0"/>
                        </a:spcAft>
                      </a:pPr>
                      <a:r>
                        <a:rPr lang="en-US" sz="1800">
                          <a:effectLst/>
                        </a:rPr>
                        <a:t>3</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prop-</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t>
                      </a:r>
                      <a:r>
                        <a:rPr lang="en-US" sz="1800" baseline="-25000" dirty="0">
                          <a:effectLst/>
                        </a:rPr>
                        <a:t>3</a:t>
                      </a:r>
                      <a:r>
                        <a:rPr lang="en-US" sz="1800" dirty="0">
                          <a:effectLst/>
                        </a:rPr>
                        <a:t>H</a:t>
                      </a:r>
                      <a:r>
                        <a:rPr lang="en-US" sz="1800" baseline="-25000" dirty="0">
                          <a:effectLst/>
                        </a:rPr>
                        <a:t>8</a:t>
                      </a:r>
                      <a:r>
                        <a:rPr lang="en-US" sz="1800" dirty="0">
                          <a:effectLst/>
                        </a:rPr>
                        <a:t>, </a:t>
                      </a:r>
                      <a:r>
                        <a:rPr lang="en-US" sz="1800" dirty="0" smtClean="0">
                          <a:effectLst/>
                        </a:rPr>
                        <a:t>propane</a:t>
                      </a:r>
                      <a:endParaRPr lang="en-US" sz="1800" dirty="0">
                        <a:effectLst/>
                      </a:endParaRPr>
                    </a:p>
                  </a:txBody>
                  <a:tcPr marL="68580" marR="68580" marT="0" marB="0"/>
                </a:tc>
              </a:tr>
              <a:tr h="373339">
                <a:tc>
                  <a:txBody>
                    <a:bodyPr/>
                    <a:lstStyle/>
                    <a:p>
                      <a:pPr marL="0" marR="0" algn="ctr">
                        <a:lnSpc>
                          <a:spcPct val="115000"/>
                        </a:lnSpc>
                        <a:spcBef>
                          <a:spcPts val="0"/>
                        </a:spcBef>
                        <a:spcAft>
                          <a:spcPts val="0"/>
                        </a:spcAft>
                      </a:pPr>
                      <a:r>
                        <a:rPr lang="en-US" sz="1800">
                          <a:effectLst/>
                        </a:rPr>
                        <a:t>4</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but-</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t>
                      </a:r>
                      <a:r>
                        <a:rPr lang="en-US" sz="1800" baseline="-25000" dirty="0">
                          <a:effectLst/>
                        </a:rPr>
                        <a:t>4</a:t>
                      </a:r>
                      <a:r>
                        <a:rPr lang="en-US" sz="1800" dirty="0">
                          <a:effectLst/>
                        </a:rPr>
                        <a:t>H</a:t>
                      </a:r>
                      <a:r>
                        <a:rPr lang="en-US" sz="1800" baseline="-25000" dirty="0">
                          <a:effectLst/>
                        </a:rPr>
                        <a:t>10</a:t>
                      </a:r>
                      <a:r>
                        <a:rPr lang="en-US" sz="1800" dirty="0">
                          <a:effectLst/>
                        </a:rPr>
                        <a:t>, </a:t>
                      </a:r>
                      <a:r>
                        <a:rPr lang="en-US" sz="1800" dirty="0" smtClean="0">
                          <a:effectLst/>
                        </a:rPr>
                        <a:t>butane</a:t>
                      </a:r>
                      <a:endParaRPr lang="en-US" sz="1800" dirty="0">
                        <a:effectLst/>
                      </a:endParaRPr>
                    </a:p>
                  </a:txBody>
                  <a:tcPr marL="68580" marR="68580" marT="0" marB="0"/>
                </a:tc>
              </a:tr>
              <a:tr h="373339">
                <a:tc>
                  <a:txBody>
                    <a:bodyPr/>
                    <a:lstStyle/>
                    <a:p>
                      <a:pPr marL="0" marR="0" algn="ctr">
                        <a:lnSpc>
                          <a:spcPct val="115000"/>
                        </a:lnSpc>
                        <a:spcBef>
                          <a:spcPts val="0"/>
                        </a:spcBef>
                        <a:spcAft>
                          <a:spcPts val="0"/>
                        </a:spcAft>
                      </a:pPr>
                      <a:r>
                        <a:rPr lang="en-US" sz="1800">
                          <a:effectLst/>
                        </a:rPr>
                        <a:t>5</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pent-</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t>
                      </a:r>
                      <a:r>
                        <a:rPr lang="en-US" sz="1800" baseline="-25000" dirty="0">
                          <a:effectLst/>
                        </a:rPr>
                        <a:t>5</a:t>
                      </a:r>
                      <a:r>
                        <a:rPr lang="en-US" sz="1800" dirty="0">
                          <a:effectLst/>
                        </a:rPr>
                        <a:t>H</a:t>
                      </a:r>
                      <a:r>
                        <a:rPr lang="en-US" sz="1800" baseline="-25000" dirty="0">
                          <a:effectLst/>
                        </a:rPr>
                        <a:t>12</a:t>
                      </a:r>
                      <a:r>
                        <a:rPr lang="en-US" sz="1800" dirty="0">
                          <a:effectLst/>
                        </a:rPr>
                        <a:t>, </a:t>
                      </a:r>
                      <a:r>
                        <a:rPr lang="en-US" sz="1800" dirty="0" smtClean="0">
                          <a:effectLst/>
                        </a:rPr>
                        <a:t>pentane</a:t>
                      </a:r>
                      <a:endParaRPr lang="en-US" sz="1800" dirty="0">
                        <a:effectLst/>
                      </a:endParaRPr>
                    </a:p>
                  </a:txBody>
                  <a:tcPr marL="68580" marR="68580" marT="0" marB="0"/>
                </a:tc>
              </a:tr>
              <a:tr h="373339">
                <a:tc>
                  <a:txBody>
                    <a:bodyPr/>
                    <a:lstStyle/>
                    <a:p>
                      <a:pPr marL="0" marR="0" algn="ctr">
                        <a:lnSpc>
                          <a:spcPct val="115000"/>
                        </a:lnSpc>
                        <a:spcBef>
                          <a:spcPts val="0"/>
                        </a:spcBef>
                        <a:spcAft>
                          <a:spcPts val="0"/>
                        </a:spcAft>
                      </a:pPr>
                      <a:r>
                        <a:rPr lang="en-US" sz="1800">
                          <a:effectLst/>
                        </a:rPr>
                        <a:t>6</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hex-</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t>
                      </a:r>
                      <a:r>
                        <a:rPr lang="en-US" sz="1800" baseline="-25000" dirty="0">
                          <a:effectLst/>
                        </a:rPr>
                        <a:t>6</a:t>
                      </a:r>
                      <a:r>
                        <a:rPr lang="en-US" sz="1800" dirty="0">
                          <a:effectLst/>
                        </a:rPr>
                        <a:t>H</a:t>
                      </a:r>
                      <a:r>
                        <a:rPr lang="en-US" sz="1800" baseline="-25000" dirty="0">
                          <a:effectLst/>
                        </a:rPr>
                        <a:t>14</a:t>
                      </a:r>
                      <a:r>
                        <a:rPr lang="en-US" sz="1800" dirty="0">
                          <a:effectLst/>
                        </a:rPr>
                        <a:t>, </a:t>
                      </a:r>
                      <a:r>
                        <a:rPr lang="en-US" sz="1800" dirty="0" smtClean="0">
                          <a:effectLst/>
                        </a:rPr>
                        <a:t>hexane</a:t>
                      </a:r>
                      <a:endParaRPr lang="en-US" sz="1800" dirty="0">
                        <a:effectLst/>
                      </a:endParaRPr>
                    </a:p>
                  </a:txBody>
                  <a:tcPr marL="68580" marR="68580" marT="0" marB="0"/>
                </a:tc>
              </a:tr>
              <a:tr h="373339">
                <a:tc>
                  <a:txBody>
                    <a:bodyPr/>
                    <a:lstStyle/>
                    <a:p>
                      <a:pPr marL="0" marR="0" algn="ctr">
                        <a:lnSpc>
                          <a:spcPct val="115000"/>
                        </a:lnSpc>
                        <a:spcBef>
                          <a:spcPts val="0"/>
                        </a:spcBef>
                        <a:spcAft>
                          <a:spcPts val="0"/>
                        </a:spcAft>
                      </a:pPr>
                      <a:r>
                        <a:rPr lang="en-US" sz="1800">
                          <a:effectLst/>
                        </a:rPr>
                        <a:t>7</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hept-</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t>
                      </a:r>
                      <a:r>
                        <a:rPr lang="en-US" sz="1800" baseline="-25000" dirty="0">
                          <a:effectLst/>
                        </a:rPr>
                        <a:t>7</a:t>
                      </a:r>
                      <a:r>
                        <a:rPr lang="en-US" sz="1800" dirty="0">
                          <a:effectLst/>
                        </a:rPr>
                        <a:t>H</a:t>
                      </a:r>
                      <a:r>
                        <a:rPr lang="en-US" sz="1800" baseline="-25000" dirty="0">
                          <a:effectLst/>
                        </a:rPr>
                        <a:t>16</a:t>
                      </a:r>
                      <a:r>
                        <a:rPr lang="en-US" sz="1800" dirty="0">
                          <a:effectLst/>
                        </a:rPr>
                        <a:t>, </a:t>
                      </a:r>
                      <a:r>
                        <a:rPr lang="en-US" sz="1800" dirty="0" smtClean="0">
                          <a:effectLst/>
                        </a:rPr>
                        <a:t>heptane</a:t>
                      </a:r>
                      <a:endParaRPr lang="en-US" sz="1800" dirty="0">
                        <a:effectLst/>
                      </a:endParaRPr>
                    </a:p>
                  </a:txBody>
                  <a:tcPr marL="68580" marR="68580" marT="0" marB="0"/>
                </a:tc>
              </a:tr>
              <a:tr h="373339">
                <a:tc>
                  <a:txBody>
                    <a:bodyPr/>
                    <a:lstStyle/>
                    <a:p>
                      <a:pPr marL="0" marR="0" algn="ctr">
                        <a:lnSpc>
                          <a:spcPct val="115000"/>
                        </a:lnSpc>
                        <a:spcBef>
                          <a:spcPts val="0"/>
                        </a:spcBef>
                        <a:spcAft>
                          <a:spcPts val="0"/>
                        </a:spcAft>
                      </a:pPr>
                      <a:r>
                        <a:rPr lang="en-US" sz="1800">
                          <a:effectLst/>
                        </a:rPr>
                        <a:t>8</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oct-</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t>
                      </a:r>
                      <a:r>
                        <a:rPr lang="en-US" sz="1800" baseline="-25000" dirty="0">
                          <a:effectLst/>
                        </a:rPr>
                        <a:t>8</a:t>
                      </a:r>
                      <a:r>
                        <a:rPr lang="en-US" sz="1800" dirty="0">
                          <a:effectLst/>
                        </a:rPr>
                        <a:t>H</a:t>
                      </a:r>
                      <a:r>
                        <a:rPr lang="en-US" sz="1800" baseline="-25000" dirty="0">
                          <a:effectLst/>
                        </a:rPr>
                        <a:t>18</a:t>
                      </a:r>
                      <a:r>
                        <a:rPr lang="en-US" sz="1800" dirty="0">
                          <a:effectLst/>
                        </a:rPr>
                        <a:t>, </a:t>
                      </a:r>
                      <a:r>
                        <a:rPr lang="en-US" sz="1800" dirty="0" smtClean="0">
                          <a:effectLst/>
                        </a:rPr>
                        <a:t>octane</a:t>
                      </a:r>
                      <a:endParaRPr lang="en-US" sz="1800" dirty="0">
                        <a:effectLst/>
                      </a:endParaRPr>
                    </a:p>
                  </a:txBody>
                  <a:tcPr marL="68580" marR="68580" marT="0" marB="0"/>
                </a:tc>
              </a:tr>
              <a:tr h="373339">
                <a:tc>
                  <a:txBody>
                    <a:bodyPr/>
                    <a:lstStyle/>
                    <a:p>
                      <a:pPr marL="0" marR="0" algn="ctr">
                        <a:lnSpc>
                          <a:spcPct val="115000"/>
                        </a:lnSpc>
                        <a:spcBef>
                          <a:spcPts val="0"/>
                        </a:spcBef>
                        <a:spcAft>
                          <a:spcPts val="0"/>
                        </a:spcAft>
                      </a:pPr>
                      <a:r>
                        <a:rPr lang="en-US" sz="1800">
                          <a:effectLst/>
                        </a:rPr>
                        <a:t>9</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non-</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t>
                      </a:r>
                      <a:r>
                        <a:rPr lang="en-US" sz="1800" baseline="-25000" dirty="0">
                          <a:effectLst/>
                        </a:rPr>
                        <a:t>9</a:t>
                      </a:r>
                      <a:r>
                        <a:rPr lang="en-US" sz="1800" dirty="0">
                          <a:effectLst/>
                        </a:rPr>
                        <a:t>H</a:t>
                      </a:r>
                      <a:r>
                        <a:rPr lang="en-US" sz="1800" baseline="-25000" dirty="0">
                          <a:effectLst/>
                        </a:rPr>
                        <a:t>20</a:t>
                      </a:r>
                      <a:r>
                        <a:rPr lang="en-US" sz="1800" dirty="0">
                          <a:effectLst/>
                        </a:rPr>
                        <a:t>, </a:t>
                      </a:r>
                      <a:r>
                        <a:rPr lang="en-US" sz="1800" dirty="0" err="1" smtClean="0">
                          <a:effectLst/>
                        </a:rPr>
                        <a:t>nonane</a:t>
                      </a:r>
                      <a:endParaRPr lang="en-US" sz="1800" dirty="0">
                        <a:effectLst/>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lphaLcParenR" startAt="2"/>
              <a:defRPr/>
            </a:pPr>
            <a:r>
              <a:rPr lang="en-US" dirty="0" smtClean="0"/>
              <a:t>If </a:t>
            </a:r>
            <a:r>
              <a:rPr lang="en-US" dirty="0"/>
              <a:t>two chains have equal lengths, pick the one with more branch points.</a:t>
            </a:r>
          </a:p>
          <a:p>
            <a:pPr>
              <a:defRPr/>
            </a:pPr>
            <a:endParaRPr lang="en-US" dirty="0"/>
          </a:p>
        </p:txBody>
      </p:sp>
      <p:sp>
        <p:nvSpPr>
          <p:cNvPr id="13315" name="Title 1"/>
          <p:cNvSpPr>
            <a:spLocks noGrp="1"/>
          </p:cNvSpPr>
          <p:nvPr>
            <p:ph type="title"/>
          </p:nvPr>
        </p:nvSpPr>
        <p:spPr/>
        <p:txBody>
          <a:bodyPr/>
          <a:lstStyle/>
          <a:p>
            <a:r>
              <a:rPr lang="en-US" sz="3200" b="1" smtClean="0"/>
              <a:t>Rule #1: </a:t>
            </a:r>
            <a:br>
              <a:rPr lang="en-US" sz="3200" b="1" smtClean="0"/>
            </a:br>
            <a:r>
              <a:rPr lang="en-US" sz="3200" b="1" smtClean="0"/>
              <a:t>Identify the longest chain of carbon atoms</a:t>
            </a:r>
            <a:endParaRPr lang="en-US" sz="32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200" b="1" smtClean="0"/>
              <a:t>Rule #2: </a:t>
            </a:r>
            <a:br>
              <a:rPr lang="en-US" sz="3200" b="1" smtClean="0"/>
            </a:br>
            <a:r>
              <a:rPr lang="en-US" sz="3200" b="1" smtClean="0"/>
              <a:t>Number the carbons in the main chain</a:t>
            </a:r>
            <a:endParaRPr lang="en-US" sz="3200" smtClean="0"/>
          </a:p>
        </p:txBody>
      </p:sp>
      <p:sp>
        <p:nvSpPr>
          <p:cNvPr id="3" name="Content Placeholder 2"/>
          <p:cNvSpPr>
            <a:spLocks noGrp="1"/>
          </p:cNvSpPr>
          <p:nvPr>
            <p:ph idx="1"/>
          </p:nvPr>
        </p:nvSpPr>
        <p:spPr/>
        <p:txBody>
          <a:bodyPr/>
          <a:lstStyle/>
          <a:p>
            <a:pPr marL="0" indent="0">
              <a:buFont typeface="Wingdings" pitchFamily="2" charset="2"/>
              <a:buNone/>
              <a:defRPr/>
            </a:pPr>
            <a:r>
              <a:rPr lang="en-US" sz="2200" b="1" dirty="0"/>
              <a:t>Number chain to minimize the position/number of the following in order of priority:</a:t>
            </a:r>
          </a:p>
          <a:p>
            <a:pPr marL="514350" indent="-514350">
              <a:buFont typeface="+mj-lt"/>
              <a:buAutoNum type="alphaLcParenR"/>
              <a:defRPr/>
            </a:pPr>
            <a:r>
              <a:rPr lang="en-US" sz="2200" dirty="0"/>
              <a:t>thing you’re naming the compound after (double bond if alkene; -OH group if alcohol, </a:t>
            </a:r>
            <a:r>
              <a:rPr lang="en-US" sz="2200" dirty="0" err="1"/>
              <a:t>etc</a:t>
            </a:r>
            <a:r>
              <a:rPr lang="en-US" sz="2200" dirty="0"/>
              <a:t>)</a:t>
            </a:r>
          </a:p>
          <a:p>
            <a:pPr marL="400050" lvl="1" indent="0">
              <a:buFont typeface="Wingdings" pitchFamily="2" charset="2"/>
              <a:buNone/>
              <a:defRPr/>
            </a:pPr>
            <a:r>
              <a:rPr lang="en-US" sz="1800" dirty="0" smtClean="0"/>
              <a:t>	note</a:t>
            </a:r>
            <a:r>
              <a:rPr lang="en-US" sz="1800" dirty="0"/>
              <a:t>: for multiple double bonds </a:t>
            </a:r>
            <a:r>
              <a:rPr lang="en-US" sz="1800" dirty="0">
                <a:sym typeface="Symbol"/>
              </a:rPr>
              <a:t></a:t>
            </a:r>
            <a:r>
              <a:rPr lang="en-US" sz="1800" i="1" dirty="0"/>
              <a:t>-</a:t>
            </a:r>
            <a:r>
              <a:rPr lang="en-US" sz="1800" i="1" dirty="0" err="1"/>
              <a:t>diene</a:t>
            </a:r>
            <a:r>
              <a:rPr lang="en-US" sz="1800" dirty="0"/>
              <a:t>, </a:t>
            </a:r>
            <a:r>
              <a:rPr lang="en-US" sz="1800" i="1" dirty="0"/>
              <a:t>-</a:t>
            </a:r>
            <a:r>
              <a:rPr lang="en-US" sz="1800" i="1" dirty="0" err="1"/>
              <a:t>triene</a:t>
            </a:r>
            <a:r>
              <a:rPr lang="en-US" sz="1800" dirty="0"/>
              <a:t>, </a:t>
            </a:r>
            <a:r>
              <a:rPr lang="en-US" sz="1800" i="1" dirty="0"/>
              <a:t>-</a:t>
            </a:r>
            <a:r>
              <a:rPr lang="en-US" sz="1800" i="1" dirty="0" err="1"/>
              <a:t>tetraene</a:t>
            </a:r>
            <a:endParaRPr lang="en-US" sz="1800" dirty="0"/>
          </a:p>
          <a:p>
            <a:pPr marL="514350" indent="-514350">
              <a:buFont typeface="+mj-lt"/>
              <a:buAutoNum type="alphaLcParenR"/>
              <a:defRPr/>
            </a:pPr>
            <a:r>
              <a:rPr lang="en-US" sz="2200" dirty="0"/>
              <a:t>first branch/substituent group </a:t>
            </a:r>
          </a:p>
          <a:p>
            <a:pPr marL="514350" indent="-514350">
              <a:buFont typeface="+mj-lt"/>
              <a:buAutoNum type="alphaLcParenR"/>
              <a:defRPr/>
            </a:pPr>
            <a:r>
              <a:rPr lang="en-US" sz="2200" dirty="0"/>
              <a:t>If both ends have the same first branching number, then number chain to minimize position of second branch (and then third and so on).</a:t>
            </a:r>
          </a:p>
          <a:p>
            <a:pPr marL="514350" indent="-514350">
              <a:buFont typeface="+mj-lt"/>
              <a:buAutoNum type="alphaLcParenR"/>
              <a:defRPr/>
            </a:pPr>
            <a:r>
              <a:rPr lang="en-US" sz="2200" dirty="0"/>
              <a:t>if still in need of a tie breaker, minimize # of substituent group that comes first </a:t>
            </a:r>
            <a:r>
              <a:rPr lang="en-US" sz="2200" dirty="0" smtClean="0"/>
              <a:t>alphabetically</a:t>
            </a:r>
          </a:p>
          <a:p>
            <a:pPr marL="514350" indent="-514350">
              <a:buFont typeface="+mj-lt"/>
              <a:buAutoNum type="alphaLcParenR"/>
              <a:defRPr/>
            </a:pPr>
            <a:endParaRPr lang="en-US" sz="2200" dirty="0"/>
          </a:p>
          <a:p>
            <a:pPr marL="0" indent="0">
              <a:buFont typeface="Wingdings" pitchFamily="2" charset="2"/>
              <a:buNone/>
              <a:defRPr/>
            </a:pPr>
            <a:r>
              <a:rPr lang="en-US" sz="2000" u="sng" dirty="0"/>
              <a:t>Note:</a:t>
            </a:r>
            <a:r>
              <a:rPr lang="en-US" sz="2000" dirty="0"/>
              <a:t> in cyclic and aromatic (benzene derivatives) compounds, no number needed if only one substituent. </a:t>
            </a:r>
          </a:p>
          <a:p>
            <a:pPr marL="0" indent="0">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15363"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762000" y="3656013"/>
          <a:ext cx="7772400" cy="2516187"/>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609534">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1906653">
                <a:tc>
                  <a:txBody>
                    <a:bodyPr/>
                    <a:lstStyle/>
                    <a:p>
                      <a:pPr marL="0" marR="0">
                        <a:lnSpc>
                          <a:spcPct val="115000"/>
                        </a:lnSpc>
                        <a:spcBef>
                          <a:spcPts val="0"/>
                        </a:spcBef>
                        <a:spcAft>
                          <a:spcPts val="0"/>
                        </a:spcAft>
                      </a:pPr>
                      <a:r>
                        <a:rPr lang="en-US" sz="1800" dirty="0">
                          <a:effectLst/>
                        </a:rPr>
                        <a:t>alkane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a:effectLst/>
                        </a:rPr>
                        <a:t>-ane</a:t>
                      </a:r>
                      <a:endParaRPr lang="en-US" sz="180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5835066" y="4349185"/>
              <a:ext cx="1686240" cy="1401480"/>
            </p14:xfrm>
          </p:contentPart>
        </mc:Choice>
        <mc:Fallback xmlns="">
          <p:pic>
            <p:nvPicPr>
              <p:cNvPr id="8" name="Ink 7"/>
              <p:cNvPicPr/>
              <p:nvPr/>
            </p:nvPicPr>
            <p:blipFill>
              <a:blip r:embed="rId3"/>
              <a:stretch>
                <a:fillRect/>
              </a:stretch>
            </p:blipFill>
            <p:spPr>
              <a:xfrm>
                <a:off x="5822826" y="4338025"/>
                <a:ext cx="1704960" cy="142524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16387"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762000" y="3505200"/>
          <a:ext cx="7772400" cy="2492375"/>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685821">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1806554">
                <a:tc>
                  <a:txBody>
                    <a:bodyPr/>
                    <a:lstStyle/>
                    <a:p>
                      <a:pPr marL="0" marR="0">
                        <a:lnSpc>
                          <a:spcPct val="115000"/>
                        </a:lnSpc>
                        <a:spcBef>
                          <a:spcPts val="0"/>
                        </a:spcBef>
                        <a:spcAft>
                          <a:spcPts val="0"/>
                        </a:spcAft>
                      </a:pPr>
                      <a:r>
                        <a:rPr lang="en-US" sz="1800" dirty="0">
                          <a:effectLst/>
                        </a:rPr>
                        <a:t>alkene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dirty="0">
                          <a:effectLst/>
                        </a:rPr>
                        <a:t>-</a:t>
                      </a:r>
                      <a:r>
                        <a:rPr lang="en-US" sz="1800" dirty="0" err="1">
                          <a:effectLst/>
                        </a:rPr>
                        <a:t>ene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335506" y="4635745"/>
              <a:ext cx="1462320" cy="827280"/>
            </p14:xfrm>
          </p:contentPart>
        </mc:Choice>
        <mc:Fallback xmlns="">
          <p:pic>
            <p:nvPicPr>
              <p:cNvPr id="4" name="Ink 3"/>
              <p:cNvPicPr/>
              <p:nvPr/>
            </p:nvPicPr>
            <p:blipFill>
              <a:blip r:embed="rId4"/>
              <a:stretch>
                <a:fillRect/>
              </a:stretch>
            </p:blipFill>
            <p:spPr>
              <a:xfrm>
                <a:off x="2322546" y="4623865"/>
                <a:ext cx="1488240" cy="85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p14:cNvContentPartPr/>
              <p14:nvPr/>
            </p14:nvContentPartPr>
            <p14:xfrm>
              <a:off x="5606466" y="4494625"/>
              <a:ext cx="2288880" cy="1285200"/>
            </p14:xfrm>
          </p:contentPart>
        </mc:Choice>
        <mc:Fallback xmlns="">
          <p:pic>
            <p:nvPicPr>
              <p:cNvPr id="16" name="Ink 15"/>
              <p:cNvPicPr/>
              <p:nvPr/>
            </p:nvPicPr>
            <p:blipFill>
              <a:blip r:embed="rId6"/>
              <a:stretch>
                <a:fillRect/>
              </a:stretch>
            </p:blipFill>
            <p:spPr>
              <a:xfrm>
                <a:off x="5594586" y="4483825"/>
                <a:ext cx="2309040" cy="130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Ink 29"/>
              <p14:cNvContentPartPr/>
              <p14:nvPr/>
            </p14:nvContentPartPr>
            <p14:xfrm>
              <a:off x="8489346" y="0"/>
              <a:ext cx="16200" cy="0"/>
            </p14:xfrm>
          </p:contentPart>
        </mc:Choice>
        <mc:Fallback xmlns="">
          <p:pic>
            <p:nvPicPr>
              <p:cNvPr id="30" name="Ink 29"/>
              <p:cNvPicPr/>
              <p:nvPr/>
            </p:nvPicPr>
            <p:blipFill>
              <a:blip r:embed="rId8"/>
              <a:stretch>
                <a:fillRect/>
              </a:stretch>
            </p:blipFill>
            <p:spPr>
              <a:xfrm>
                <a:off x="8486826" y="0"/>
                <a:ext cx="2124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5" name="Ink 16384"/>
              <p14:cNvContentPartPr/>
              <p14:nvPr/>
            </p14:nvContentPartPr>
            <p14:xfrm>
              <a:off x="8489346" y="10606705"/>
              <a:ext cx="360" cy="360"/>
            </p14:xfrm>
          </p:contentPart>
        </mc:Choice>
        <mc:Fallback xmlns="">
          <p:pic>
            <p:nvPicPr>
              <p:cNvPr id="16385" name="Ink 16384"/>
              <p:cNvPicPr/>
              <p:nvPr/>
            </p:nvPicPr>
            <p:blipFill>
              <a:blip r:embed="rId10"/>
              <a:stretch>
                <a:fillRect/>
              </a:stretch>
            </p:blipFill>
            <p:spPr>
              <a:xfrm>
                <a:off x="8486826" y="10604185"/>
                <a:ext cx="5400" cy="540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17411"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762000" y="3505200"/>
          <a:ext cx="7772400" cy="2514600"/>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533400">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1981200">
                <a:tc>
                  <a:txBody>
                    <a:bodyPr/>
                    <a:lstStyle/>
                    <a:p>
                      <a:pPr marL="0" marR="0">
                        <a:lnSpc>
                          <a:spcPct val="115000"/>
                        </a:lnSpc>
                        <a:spcBef>
                          <a:spcPts val="0"/>
                        </a:spcBef>
                        <a:spcAft>
                          <a:spcPts val="0"/>
                        </a:spcAft>
                      </a:pPr>
                      <a:r>
                        <a:rPr lang="en-US" sz="1800" dirty="0">
                          <a:effectLst/>
                        </a:rPr>
                        <a:t>alkyne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a:effectLst/>
                        </a:rPr>
                        <a:t>-yne</a:t>
                      </a:r>
                      <a:endParaRPr lang="en-US" sz="180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356746" y="4959745"/>
              <a:ext cx="1506240" cy="308520"/>
            </p14:xfrm>
          </p:contentPart>
        </mc:Choice>
        <mc:Fallback xmlns="">
          <p:pic>
            <p:nvPicPr>
              <p:cNvPr id="4" name="Ink 3"/>
              <p:cNvPicPr/>
              <p:nvPr/>
            </p:nvPicPr>
            <p:blipFill>
              <a:blip r:embed="rId3"/>
              <a:stretch>
                <a:fillRect/>
              </a:stretch>
            </p:blipFill>
            <p:spPr>
              <a:xfrm>
                <a:off x="2347386" y="4948225"/>
                <a:ext cx="15271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Ink 27"/>
              <p14:cNvContentPartPr/>
              <p14:nvPr/>
            </p14:nvContentPartPr>
            <p14:xfrm>
              <a:off x="5689266" y="4401745"/>
              <a:ext cx="2084040" cy="1353600"/>
            </p14:xfrm>
          </p:contentPart>
        </mc:Choice>
        <mc:Fallback xmlns="">
          <p:pic>
            <p:nvPicPr>
              <p:cNvPr id="28" name="Ink 27"/>
              <p:cNvPicPr/>
              <p:nvPr/>
            </p:nvPicPr>
            <p:blipFill>
              <a:blip r:embed="rId5"/>
              <a:stretch>
                <a:fillRect/>
              </a:stretch>
            </p:blipFill>
            <p:spPr>
              <a:xfrm>
                <a:off x="5677026" y="4392745"/>
                <a:ext cx="2100240" cy="137556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18435"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838200" y="3581400"/>
          <a:ext cx="7772400" cy="2328863"/>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609650">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1719213">
                <a:tc>
                  <a:txBody>
                    <a:bodyPr/>
                    <a:lstStyle/>
                    <a:p>
                      <a:pPr marL="0" marR="0">
                        <a:lnSpc>
                          <a:spcPct val="115000"/>
                        </a:lnSpc>
                        <a:spcBef>
                          <a:spcPts val="0"/>
                        </a:spcBef>
                        <a:spcAft>
                          <a:spcPts val="0"/>
                        </a:spcAft>
                      </a:pPr>
                      <a:r>
                        <a:rPr lang="en-US" sz="1800" dirty="0">
                          <a:effectLst/>
                        </a:rPr>
                        <a:t>alcohol</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a:effectLst/>
                        </a:rPr>
                        <a:t>-anol</a:t>
                      </a:r>
                      <a:endParaRPr lang="en-US" sz="180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5167986" y="4350265"/>
              <a:ext cx="2388600" cy="1375920"/>
            </p14:xfrm>
          </p:contentPart>
        </mc:Choice>
        <mc:Fallback xmlns="">
          <p:pic>
            <p:nvPicPr>
              <p:cNvPr id="3" name="Ink 2"/>
              <p:cNvPicPr/>
              <p:nvPr/>
            </p:nvPicPr>
            <p:blipFill>
              <a:blip r:embed="rId3"/>
              <a:stretch>
                <a:fillRect/>
              </a:stretch>
            </p:blipFill>
            <p:spPr>
              <a:xfrm>
                <a:off x="5156466" y="4340185"/>
                <a:ext cx="2408760" cy="1397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476266" y="4827985"/>
              <a:ext cx="868680" cy="325800"/>
            </p14:xfrm>
          </p:contentPart>
        </mc:Choice>
        <mc:Fallback xmlns="">
          <p:pic>
            <p:nvPicPr>
              <p:cNvPr id="6" name="Ink 5"/>
              <p:cNvPicPr/>
              <p:nvPr/>
            </p:nvPicPr>
            <p:blipFill>
              <a:blip r:embed="rId5"/>
              <a:stretch>
                <a:fillRect/>
              </a:stretch>
            </p:blipFill>
            <p:spPr>
              <a:xfrm>
                <a:off x="2468346" y="4817905"/>
                <a:ext cx="8888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8808306" y="9766105"/>
              <a:ext cx="13320" cy="153720"/>
            </p14:xfrm>
          </p:contentPart>
        </mc:Choice>
        <mc:Fallback xmlns="">
          <p:pic>
            <p:nvPicPr>
              <p:cNvPr id="16" name="Ink 15"/>
              <p:cNvPicPr/>
              <p:nvPr/>
            </p:nvPicPr>
            <p:blipFill>
              <a:blip r:embed="rId7"/>
              <a:stretch>
                <a:fillRect/>
              </a:stretch>
            </p:blipFill>
            <p:spPr>
              <a:xfrm>
                <a:off x="8805852" y="9763585"/>
                <a:ext cx="18227" cy="158760"/>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19459"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762000" y="3505200"/>
          <a:ext cx="7772400" cy="2633663"/>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685850">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1947813">
                <a:tc>
                  <a:txBody>
                    <a:bodyPr/>
                    <a:lstStyle/>
                    <a:p>
                      <a:pPr marL="0" marR="0">
                        <a:lnSpc>
                          <a:spcPct val="115000"/>
                        </a:lnSpc>
                        <a:spcBef>
                          <a:spcPts val="0"/>
                        </a:spcBef>
                        <a:spcAft>
                          <a:spcPts val="0"/>
                        </a:spcAft>
                      </a:pPr>
                      <a:r>
                        <a:rPr lang="en-US" sz="1800" dirty="0">
                          <a:effectLst/>
                        </a:rPr>
                        <a:t>nitrile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dirty="0">
                          <a:effectLst/>
                        </a:rPr>
                        <a:t>-</a:t>
                      </a:r>
                      <a:r>
                        <a:rPr lang="en-US" sz="1800" dirty="0" err="1">
                          <a:effectLst/>
                        </a:rPr>
                        <a:t>anenitrile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294826" y="4427665"/>
              <a:ext cx="4986000" cy="927000"/>
            </p14:xfrm>
          </p:contentPart>
        </mc:Choice>
        <mc:Fallback xmlns="">
          <p:pic>
            <p:nvPicPr>
              <p:cNvPr id="4" name="Ink 3"/>
              <p:cNvPicPr/>
              <p:nvPr/>
            </p:nvPicPr>
            <p:blipFill>
              <a:blip r:embed="rId3"/>
              <a:stretch>
                <a:fillRect/>
              </a:stretch>
            </p:blipFill>
            <p:spPr>
              <a:xfrm>
                <a:off x="2286186" y="4417585"/>
                <a:ext cx="5005080" cy="949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456" name="Ink 19455"/>
              <p14:cNvContentPartPr/>
              <p14:nvPr/>
            </p14:nvContentPartPr>
            <p14:xfrm>
              <a:off x="7366146" y="5245225"/>
              <a:ext cx="22680" cy="283320"/>
            </p14:xfrm>
          </p:contentPart>
        </mc:Choice>
        <mc:Fallback xmlns="">
          <p:pic>
            <p:nvPicPr>
              <p:cNvPr id="19456" name="Ink 19455"/>
              <p:cNvPicPr/>
              <p:nvPr/>
            </p:nvPicPr>
            <p:blipFill>
              <a:blip r:embed="rId5"/>
              <a:stretch>
                <a:fillRect/>
              </a:stretch>
            </p:blipFill>
            <p:spPr>
              <a:xfrm>
                <a:off x="7352826" y="5234425"/>
                <a:ext cx="489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457" name="Ink 19456"/>
              <p14:cNvContentPartPr/>
              <p14:nvPr/>
            </p14:nvContentPartPr>
            <p14:xfrm>
              <a:off x="7300986" y="5385625"/>
              <a:ext cx="152280" cy="36360"/>
            </p14:xfrm>
          </p:contentPart>
        </mc:Choice>
        <mc:Fallback xmlns="">
          <p:pic>
            <p:nvPicPr>
              <p:cNvPr id="19457" name="Ink 19456"/>
              <p:cNvPicPr/>
              <p:nvPr/>
            </p:nvPicPr>
            <p:blipFill>
              <a:blip r:embed="rId7"/>
              <a:stretch>
                <a:fillRect/>
              </a:stretch>
            </p:blipFill>
            <p:spPr>
              <a:xfrm>
                <a:off x="7291626" y="5379505"/>
                <a:ext cx="1677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460" name="Ink 19459"/>
              <p14:cNvContentPartPr/>
              <p14:nvPr/>
            </p14:nvContentPartPr>
            <p14:xfrm>
              <a:off x="5582706" y="5409025"/>
              <a:ext cx="1673640" cy="473040"/>
            </p14:xfrm>
          </p:contentPart>
        </mc:Choice>
        <mc:Fallback xmlns="">
          <p:pic>
            <p:nvPicPr>
              <p:cNvPr id="19460" name="Ink 19459"/>
              <p:cNvPicPr/>
              <p:nvPr/>
            </p:nvPicPr>
            <p:blipFill>
              <a:blip r:embed="rId9"/>
              <a:stretch>
                <a:fillRect/>
              </a:stretch>
            </p:blipFill>
            <p:spPr>
              <a:xfrm>
                <a:off x="5578746" y="5397136"/>
                <a:ext cx="1688400" cy="49753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461" name="Ink 19460"/>
              <p14:cNvContentPartPr/>
              <p14:nvPr/>
            </p14:nvContentPartPr>
            <p14:xfrm>
              <a:off x="7493946" y="5349265"/>
              <a:ext cx="247320" cy="156600"/>
            </p14:xfrm>
          </p:contentPart>
        </mc:Choice>
        <mc:Fallback xmlns="">
          <p:pic>
            <p:nvPicPr>
              <p:cNvPr id="19461" name="Ink 19460"/>
              <p:cNvPicPr/>
              <p:nvPr/>
            </p:nvPicPr>
            <p:blipFill>
              <a:blip r:embed="rId11"/>
              <a:stretch>
                <a:fillRect/>
              </a:stretch>
            </p:blipFill>
            <p:spPr>
              <a:xfrm>
                <a:off x="7482426" y="5336305"/>
                <a:ext cx="272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462" name="Ink 19461"/>
              <p14:cNvContentPartPr/>
              <p14:nvPr/>
            </p14:nvContentPartPr>
            <p14:xfrm>
              <a:off x="7682586" y="5267545"/>
              <a:ext cx="7200" cy="1080"/>
            </p14:xfrm>
          </p:contentPart>
        </mc:Choice>
        <mc:Fallback xmlns="">
          <p:pic>
            <p:nvPicPr>
              <p:cNvPr id="19462" name="Ink 19461"/>
              <p:cNvPicPr/>
              <p:nvPr/>
            </p:nvPicPr>
            <p:blipFill>
              <a:blip r:embed="rId13"/>
              <a:stretch>
                <a:fillRect/>
              </a:stretch>
            </p:blipFill>
            <p:spPr>
              <a:xfrm>
                <a:off x="7678266" y="5263225"/>
                <a:ext cx="158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463" name="Ink 19462"/>
              <p14:cNvContentPartPr/>
              <p14:nvPr/>
            </p14:nvContentPartPr>
            <p14:xfrm>
              <a:off x="7807146" y="5180425"/>
              <a:ext cx="46800" cy="303120"/>
            </p14:xfrm>
          </p:contentPart>
        </mc:Choice>
        <mc:Fallback xmlns="">
          <p:pic>
            <p:nvPicPr>
              <p:cNvPr id="19463" name="Ink 19462"/>
              <p:cNvPicPr/>
              <p:nvPr/>
            </p:nvPicPr>
            <p:blipFill>
              <a:blip r:embed="rId15"/>
              <a:stretch>
                <a:fillRect/>
              </a:stretch>
            </p:blipFill>
            <p:spPr>
              <a:xfrm>
                <a:off x="7801026" y="5168545"/>
                <a:ext cx="658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464" name="Ink 19463"/>
              <p14:cNvContentPartPr/>
              <p14:nvPr/>
            </p14:nvContentPartPr>
            <p14:xfrm>
              <a:off x="7897866" y="5335945"/>
              <a:ext cx="311040" cy="144360"/>
            </p14:xfrm>
          </p:contentPart>
        </mc:Choice>
        <mc:Fallback xmlns="">
          <p:pic>
            <p:nvPicPr>
              <p:cNvPr id="19464" name="Ink 19463"/>
              <p:cNvPicPr/>
              <p:nvPr/>
            </p:nvPicPr>
            <p:blipFill>
              <a:blip r:embed="rId17"/>
              <a:stretch>
                <a:fillRect/>
              </a:stretch>
            </p:blipFill>
            <p:spPr>
              <a:xfrm>
                <a:off x="7888866" y="5322658"/>
                <a:ext cx="324360" cy="172370"/>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20483"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762000" y="3505200"/>
          <a:ext cx="7772400" cy="2405063"/>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609648">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1795415">
                <a:tc>
                  <a:txBody>
                    <a:bodyPr/>
                    <a:lstStyle/>
                    <a:p>
                      <a:pPr marL="0" marR="0">
                        <a:lnSpc>
                          <a:spcPct val="115000"/>
                        </a:lnSpc>
                        <a:spcBef>
                          <a:spcPts val="0"/>
                        </a:spcBef>
                        <a:spcAft>
                          <a:spcPts val="0"/>
                        </a:spcAft>
                      </a:pPr>
                      <a:r>
                        <a:rPr lang="en-US" sz="1800" dirty="0">
                          <a:effectLst/>
                        </a:rPr>
                        <a:t>aldehyde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dirty="0">
                          <a:effectLst/>
                        </a:rPr>
                        <a:t>-anal</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2418306" y="4329385"/>
              <a:ext cx="1110600" cy="1174680"/>
            </p14:xfrm>
          </p:contentPart>
        </mc:Choice>
        <mc:Fallback xmlns="">
          <p:pic>
            <p:nvPicPr>
              <p:cNvPr id="6" name="Ink 5"/>
              <p:cNvPicPr/>
              <p:nvPr/>
            </p:nvPicPr>
            <p:blipFill>
              <a:blip r:embed="rId4"/>
              <a:stretch>
                <a:fillRect/>
              </a:stretch>
            </p:blipFill>
            <p:spPr>
              <a:xfrm>
                <a:off x="2408226" y="4322545"/>
                <a:ext cx="1128240" cy="1193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p14:cNvContentPartPr/>
              <p14:nvPr/>
            </p14:nvContentPartPr>
            <p14:xfrm>
              <a:off x="6180666" y="10454065"/>
              <a:ext cx="178200" cy="46440"/>
            </p14:xfrm>
          </p:contentPart>
        </mc:Choice>
        <mc:Fallback xmlns="">
          <p:pic>
            <p:nvPicPr>
              <p:cNvPr id="16" name="Ink 15"/>
              <p:cNvPicPr/>
              <p:nvPr/>
            </p:nvPicPr>
            <p:blipFill>
              <a:blip r:embed="rId6"/>
              <a:stretch>
                <a:fillRect/>
              </a:stretch>
            </p:blipFill>
            <p:spPr>
              <a:xfrm>
                <a:off x="6178146" y="10451545"/>
                <a:ext cx="183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p14:cNvContentPartPr/>
              <p14:nvPr/>
            </p14:nvContentPartPr>
            <p14:xfrm>
              <a:off x="5113626" y="4324705"/>
              <a:ext cx="2338920" cy="1322280"/>
            </p14:xfrm>
          </p:contentPart>
        </mc:Choice>
        <mc:Fallback xmlns="">
          <p:pic>
            <p:nvPicPr>
              <p:cNvPr id="22" name="Ink 21"/>
              <p:cNvPicPr/>
              <p:nvPr/>
            </p:nvPicPr>
            <p:blipFill>
              <a:blip r:embed="rId8"/>
              <a:stretch>
                <a:fillRect/>
              </a:stretch>
            </p:blipFill>
            <p:spPr>
              <a:xfrm>
                <a:off x="5101386" y="4312465"/>
                <a:ext cx="2364840" cy="1346760"/>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21507"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762000" y="3505200"/>
          <a:ext cx="7772400" cy="2786063"/>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609642">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2176421">
                <a:tc>
                  <a:txBody>
                    <a:bodyPr/>
                    <a:lstStyle/>
                    <a:p>
                      <a:pPr marL="0" marR="0">
                        <a:lnSpc>
                          <a:spcPct val="115000"/>
                        </a:lnSpc>
                        <a:spcBef>
                          <a:spcPts val="0"/>
                        </a:spcBef>
                        <a:spcAft>
                          <a:spcPts val="0"/>
                        </a:spcAft>
                      </a:pPr>
                      <a:r>
                        <a:rPr lang="en-US" sz="1800" dirty="0" smtClean="0">
                          <a:effectLst/>
                        </a:rPr>
                        <a:t>ketone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dirty="0">
                          <a:effectLst/>
                        </a:rPr>
                        <a:t>-</a:t>
                      </a:r>
                      <a:r>
                        <a:rPr lang="en-US" sz="1800" dirty="0" err="1">
                          <a:effectLst/>
                        </a:rPr>
                        <a:t>anone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4909146" y="4402465"/>
              <a:ext cx="2769480" cy="1486080"/>
            </p14:xfrm>
          </p:contentPart>
        </mc:Choice>
        <mc:Fallback xmlns="">
          <p:pic>
            <p:nvPicPr>
              <p:cNvPr id="3" name="Ink 2"/>
              <p:cNvPicPr/>
              <p:nvPr/>
            </p:nvPicPr>
            <p:blipFill>
              <a:blip r:embed="rId3"/>
              <a:stretch>
                <a:fillRect/>
              </a:stretch>
            </p:blipFill>
            <p:spPr>
              <a:xfrm>
                <a:off x="4897986" y="4389505"/>
                <a:ext cx="2794320" cy="1511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p14:cNvContentPartPr/>
              <p14:nvPr/>
            </p14:nvContentPartPr>
            <p14:xfrm>
              <a:off x="2360706" y="4419745"/>
              <a:ext cx="1348920" cy="1402200"/>
            </p14:xfrm>
          </p:contentPart>
        </mc:Choice>
        <mc:Fallback xmlns="">
          <p:pic>
            <p:nvPicPr>
              <p:cNvPr id="14" name="Ink 13"/>
              <p:cNvPicPr/>
              <p:nvPr/>
            </p:nvPicPr>
            <p:blipFill>
              <a:blip r:embed="rId5"/>
              <a:stretch>
                <a:fillRect/>
              </a:stretch>
            </p:blipFill>
            <p:spPr>
              <a:xfrm>
                <a:off x="2352786" y="4408585"/>
                <a:ext cx="1369800" cy="142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511" name="Ink 21510"/>
              <p14:cNvContentPartPr/>
              <p14:nvPr/>
            </p14:nvContentPartPr>
            <p14:xfrm>
              <a:off x="7212426" y="5397145"/>
              <a:ext cx="402120" cy="184320"/>
            </p14:xfrm>
          </p:contentPart>
        </mc:Choice>
        <mc:Fallback xmlns="">
          <p:pic>
            <p:nvPicPr>
              <p:cNvPr id="21511" name="Ink 21510"/>
              <p:cNvPicPr/>
              <p:nvPr/>
            </p:nvPicPr>
            <p:blipFill>
              <a:blip r:embed="rId7"/>
              <a:stretch>
                <a:fillRect/>
              </a:stretch>
            </p:blipFill>
            <p:spPr>
              <a:xfrm>
                <a:off x="7199106" y="5385625"/>
                <a:ext cx="424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512" name="Ink 21511"/>
              <p14:cNvContentPartPr/>
              <p14:nvPr/>
            </p14:nvContentPartPr>
            <p14:xfrm>
              <a:off x="7632906" y="5383105"/>
              <a:ext cx="282960" cy="199440"/>
            </p14:xfrm>
          </p:contentPart>
        </mc:Choice>
        <mc:Fallback xmlns="">
          <p:pic>
            <p:nvPicPr>
              <p:cNvPr id="21512" name="Ink 21511"/>
              <p:cNvPicPr/>
              <p:nvPr/>
            </p:nvPicPr>
            <p:blipFill>
              <a:blip r:embed="rId9"/>
              <a:stretch>
                <a:fillRect/>
              </a:stretch>
            </p:blipFill>
            <p:spPr>
              <a:xfrm>
                <a:off x="7618506" y="5370145"/>
                <a:ext cx="300600" cy="22716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762000" y="533400"/>
            <a:ext cx="7772400" cy="2127250"/>
          </a:xfrm>
        </p:spPr>
        <p:txBody>
          <a:bodyPr/>
          <a:lstStyle/>
          <a:p>
            <a:r>
              <a:rPr lang="en-US" b="1" smtClean="0"/>
              <a:t>Formulas for organic compounds:</a:t>
            </a:r>
            <a:endParaRPr lang="en-US" smtClean="0"/>
          </a:p>
        </p:txBody>
      </p:sp>
      <p:sp>
        <p:nvSpPr>
          <p:cNvPr id="4099" name="Subtitle 4"/>
          <p:cNvSpPr>
            <a:spLocks noGrp="1"/>
          </p:cNvSpPr>
          <p:nvPr>
            <p:ph type="subTitle" idx="1"/>
          </p:nvPr>
        </p:nvSpPr>
        <p:spPr/>
        <p:txBody>
          <a:bodyPr/>
          <a:lstStyle/>
          <a:p>
            <a:r>
              <a:rPr lang="en-US" b="1" smtClean="0"/>
              <a:t>empirical</a:t>
            </a:r>
          </a:p>
          <a:p>
            <a:r>
              <a:rPr lang="en-US" b="1" smtClean="0"/>
              <a:t>molecular</a:t>
            </a:r>
          </a:p>
          <a:p>
            <a:r>
              <a:rPr lang="en-US" b="1" smtClean="0"/>
              <a:t>structural</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22531"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762000" y="3505200"/>
          <a:ext cx="7772400" cy="2514600"/>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696711">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1817889">
                <a:tc>
                  <a:txBody>
                    <a:bodyPr/>
                    <a:lstStyle/>
                    <a:p>
                      <a:pPr marL="0" marR="0">
                        <a:lnSpc>
                          <a:spcPct val="115000"/>
                        </a:lnSpc>
                        <a:spcBef>
                          <a:spcPts val="0"/>
                        </a:spcBef>
                        <a:spcAft>
                          <a:spcPts val="0"/>
                        </a:spcAft>
                      </a:pPr>
                      <a:r>
                        <a:rPr lang="en-US" sz="1800" dirty="0">
                          <a:effectLst/>
                        </a:rPr>
                        <a:t>carboxylic acid</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dirty="0">
                          <a:effectLst/>
                        </a:rPr>
                        <a:t>-</a:t>
                      </a:r>
                      <a:r>
                        <a:rPr lang="en-US" sz="1800" dirty="0" err="1">
                          <a:effectLst/>
                        </a:rPr>
                        <a:t>anoic</a:t>
                      </a:r>
                      <a:r>
                        <a:rPr lang="en-US" sz="1800" dirty="0">
                          <a:effectLst/>
                        </a:rPr>
                        <a:t> acid</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375466" y="4388065"/>
              <a:ext cx="5982480" cy="1371600"/>
            </p14:xfrm>
          </p:contentPart>
        </mc:Choice>
        <mc:Fallback xmlns="">
          <p:pic>
            <p:nvPicPr>
              <p:cNvPr id="4" name="Ink 3"/>
              <p:cNvPicPr/>
              <p:nvPr/>
            </p:nvPicPr>
            <p:blipFill>
              <a:blip r:embed="rId3"/>
              <a:stretch>
                <a:fillRect/>
              </a:stretch>
            </p:blipFill>
            <p:spPr>
              <a:xfrm>
                <a:off x="2364666" y="4375825"/>
                <a:ext cx="6007320" cy="139068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23555"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762000" y="3505200"/>
          <a:ext cx="7772400" cy="2786063"/>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609642">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2176421">
                <a:tc>
                  <a:txBody>
                    <a:bodyPr/>
                    <a:lstStyle/>
                    <a:p>
                      <a:pPr marL="0" marR="0">
                        <a:lnSpc>
                          <a:spcPct val="115000"/>
                        </a:lnSpc>
                        <a:spcBef>
                          <a:spcPts val="0"/>
                        </a:spcBef>
                        <a:spcAft>
                          <a:spcPts val="0"/>
                        </a:spcAft>
                      </a:pPr>
                      <a:r>
                        <a:rPr lang="en-US" sz="1800" dirty="0">
                          <a:effectLst/>
                        </a:rPr>
                        <a:t>amine*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dirty="0">
                          <a:effectLst/>
                        </a:rPr>
                        <a:t>-</a:t>
                      </a:r>
                      <a:r>
                        <a:rPr lang="en-US" sz="1800" dirty="0" err="1">
                          <a:effectLst/>
                        </a:rPr>
                        <a:t>anamine</a:t>
                      </a:r>
                      <a:r>
                        <a:rPr lang="en-US" sz="1800" dirty="0">
                          <a:effectLst/>
                        </a:rPr>
                        <a:t> </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2379786" y="4927705"/>
              <a:ext cx="1217160" cy="466560"/>
            </p14:xfrm>
          </p:contentPart>
        </mc:Choice>
        <mc:Fallback xmlns="">
          <p:pic>
            <p:nvPicPr>
              <p:cNvPr id="9" name="Ink 8"/>
              <p:cNvPicPr/>
              <p:nvPr/>
            </p:nvPicPr>
            <p:blipFill>
              <a:blip r:embed="rId3"/>
              <a:stretch>
                <a:fillRect/>
              </a:stretch>
            </p:blipFill>
            <p:spPr>
              <a:xfrm>
                <a:off x="2370786" y="4914745"/>
                <a:ext cx="12315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p14:cNvContentPartPr/>
              <p14:nvPr/>
            </p14:nvContentPartPr>
            <p14:xfrm>
              <a:off x="5695026" y="4343065"/>
              <a:ext cx="1582560" cy="502920"/>
            </p14:xfrm>
          </p:contentPart>
        </mc:Choice>
        <mc:Fallback xmlns="">
          <p:pic>
            <p:nvPicPr>
              <p:cNvPr id="14" name="Ink 13"/>
              <p:cNvPicPr/>
              <p:nvPr/>
            </p:nvPicPr>
            <p:blipFill>
              <a:blip r:embed="rId5"/>
              <a:stretch>
                <a:fillRect/>
              </a:stretch>
            </p:blipFill>
            <p:spPr>
              <a:xfrm>
                <a:off x="5683146" y="4331545"/>
                <a:ext cx="16059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p14:cNvContentPartPr/>
              <p14:nvPr/>
            </p14:nvContentPartPr>
            <p14:xfrm>
              <a:off x="8938626" y="10400425"/>
              <a:ext cx="39240" cy="122760"/>
            </p14:xfrm>
          </p:contentPart>
        </mc:Choice>
        <mc:Fallback xmlns="">
          <p:pic>
            <p:nvPicPr>
              <p:cNvPr id="22" name="Ink 21"/>
              <p:cNvPicPr/>
              <p:nvPr/>
            </p:nvPicPr>
            <p:blipFill>
              <a:blip r:embed="rId7"/>
              <a:stretch>
                <a:fillRect/>
              </a:stretch>
            </p:blipFill>
            <p:spPr>
              <a:xfrm>
                <a:off x="8936106" y="10397905"/>
                <a:ext cx="44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p14:cNvContentPartPr/>
              <p14:nvPr/>
            </p14:nvContentPartPr>
            <p14:xfrm>
              <a:off x="5563986" y="5555905"/>
              <a:ext cx="3297600" cy="4692240"/>
            </p14:xfrm>
          </p:contentPart>
        </mc:Choice>
        <mc:Fallback xmlns="">
          <p:pic>
            <p:nvPicPr>
              <p:cNvPr id="23" name="Ink 22"/>
              <p:cNvPicPr/>
              <p:nvPr/>
            </p:nvPicPr>
            <p:blipFill>
              <a:blip r:embed="rId9"/>
              <a:stretch>
                <a:fillRect/>
              </a:stretch>
            </p:blipFill>
            <p:spPr>
              <a:xfrm>
                <a:off x="5553546" y="5550865"/>
                <a:ext cx="3310560" cy="469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p14:cNvContentPartPr/>
              <p14:nvPr/>
            </p14:nvContentPartPr>
            <p14:xfrm>
              <a:off x="5555706" y="5527825"/>
              <a:ext cx="237600" cy="171000"/>
            </p14:xfrm>
          </p:contentPart>
        </mc:Choice>
        <mc:Fallback xmlns="">
          <p:pic>
            <p:nvPicPr>
              <p:cNvPr id="24" name="Ink 23"/>
              <p:cNvPicPr/>
              <p:nvPr/>
            </p:nvPicPr>
            <p:blipFill>
              <a:blip r:embed="rId11"/>
              <a:stretch>
                <a:fillRect/>
              </a:stretch>
            </p:blipFill>
            <p:spPr>
              <a:xfrm>
                <a:off x="5551746" y="5516665"/>
                <a:ext cx="252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p14:cNvContentPartPr/>
              <p14:nvPr/>
            </p14:nvContentPartPr>
            <p14:xfrm>
              <a:off x="5822826" y="5459425"/>
              <a:ext cx="383400" cy="194400"/>
            </p14:xfrm>
          </p:contentPart>
        </mc:Choice>
        <mc:Fallback xmlns="">
          <p:pic>
            <p:nvPicPr>
              <p:cNvPr id="25" name="Ink 24"/>
              <p:cNvPicPr/>
              <p:nvPr/>
            </p:nvPicPr>
            <p:blipFill>
              <a:blip r:embed="rId13"/>
              <a:stretch>
                <a:fillRect/>
              </a:stretch>
            </p:blipFill>
            <p:spPr>
              <a:xfrm>
                <a:off x="5818506" y="5448985"/>
                <a:ext cx="400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p14:cNvContentPartPr/>
              <p14:nvPr/>
            </p14:nvContentPartPr>
            <p14:xfrm>
              <a:off x="6284706" y="5464825"/>
              <a:ext cx="41400" cy="305280"/>
            </p14:xfrm>
          </p:contentPart>
        </mc:Choice>
        <mc:Fallback xmlns="">
          <p:pic>
            <p:nvPicPr>
              <p:cNvPr id="26" name="Ink 25"/>
              <p:cNvPicPr/>
              <p:nvPr/>
            </p:nvPicPr>
            <p:blipFill>
              <a:blip r:embed="rId15"/>
              <a:stretch>
                <a:fillRect/>
              </a:stretch>
            </p:blipFill>
            <p:spPr>
              <a:xfrm>
                <a:off x="6278946" y="5459065"/>
                <a:ext cx="586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6271026" y="5453665"/>
              <a:ext cx="219240" cy="137520"/>
            </p14:xfrm>
          </p:contentPart>
        </mc:Choice>
        <mc:Fallback xmlns="">
          <p:pic>
            <p:nvPicPr>
              <p:cNvPr id="27" name="Ink 26"/>
              <p:cNvPicPr/>
              <p:nvPr/>
            </p:nvPicPr>
            <p:blipFill>
              <a:blip r:embed="rId17"/>
              <a:stretch>
                <a:fillRect/>
              </a:stretch>
            </p:blipFill>
            <p:spPr>
              <a:xfrm>
                <a:off x="6267426" y="5442865"/>
                <a:ext cx="234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p14:cNvContentPartPr/>
              <p14:nvPr/>
            </p14:nvContentPartPr>
            <p14:xfrm>
              <a:off x="6528066" y="5462305"/>
              <a:ext cx="204480" cy="153360"/>
            </p14:xfrm>
          </p:contentPart>
        </mc:Choice>
        <mc:Fallback xmlns="">
          <p:pic>
            <p:nvPicPr>
              <p:cNvPr id="28" name="Ink 27"/>
              <p:cNvPicPr/>
              <p:nvPr/>
            </p:nvPicPr>
            <p:blipFill>
              <a:blip r:embed="rId19"/>
              <a:stretch>
                <a:fillRect/>
              </a:stretch>
            </p:blipFill>
            <p:spPr>
              <a:xfrm>
                <a:off x="6516926" y="5451865"/>
                <a:ext cx="221011"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p14:cNvContentPartPr/>
              <p14:nvPr/>
            </p14:nvContentPartPr>
            <p14:xfrm>
              <a:off x="6737226" y="5477065"/>
              <a:ext cx="141120" cy="159840"/>
            </p14:xfrm>
          </p:contentPart>
        </mc:Choice>
        <mc:Fallback xmlns="">
          <p:pic>
            <p:nvPicPr>
              <p:cNvPr id="29" name="Ink 28"/>
              <p:cNvPicPr/>
              <p:nvPr/>
            </p:nvPicPr>
            <p:blipFill>
              <a:blip r:embed="rId21"/>
              <a:stretch>
                <a:fillRect/>
              </a:stretch>
            </p:blipFill>
            <p:spPr>
              <a:xfrm>
                <a:off x="6727506" y="5464465"/>
                <a:ext cx="155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p14:cNvContentPartPr/>
              <p14:nvPr/>
            </p14:nvContentPartPr>
            <p14:xfrm>
              <a:off x="6942066" y="5485345"/>
              <a:ext cx="208080" cy="150840"/>
            </p14:xfrm>
          </p:contentPart>
        </mc:Choice>
        <mc:Fallback xmlns="">
          <p:pic>
            <p:nvPicPr>
              <p:cNvPr id="30" name="Ink 29"/>
              <p:cNvPicPr/>
              <p:nvPr/>
            </p:nvPicPr>
            <p:blipFill>
              <a:blip r:embed="rId23"/>
              <a:stretch>
                <a:fillRect/>
              </a:stretch>
            </p:blipFill>
            <p:spPr>
              <a:xfrm>
                <a:off x="6930906" y="5475625"/>
                <a:ext cx="225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p14:cNvContentPartPr/>
              <p14:nvPr/>
            </p14:nvContentPartPr>
            <p14:xfrm>
              <a:off x="7174266" y="5457265"/>
              <a:ext cx="282960" cy="166680"/>
            </p14:xfrm>
          </p:contentPart>
        </mc:Choice>
        <mc:Fallback xmlns="">
          <p:pic>
            <p:nvPicPr>
              <p:cNvPr id="31" name="Ink 30"/>
              <p:cNvPicPr/>
              <p:nvPr/>
            </p:nvPicPr>
            <p:blipFill>
              <a:blip r:embed="rId25"/>
              <a:stretch>
                <a:fillRect/>
              </a:stretch>
            </p:blipFill>
            <p:spPr>
              <a:xfrm>
                <a:off x="7166706" y="5445385"/>
                <a:ext cx="294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552" name="Ink 23551"/>
              <p14:cNvContentPartPr/>
              <p14:nvPr/>
            </p14:nvContentPartPr>
            <p14:xfrm>
              <a:off x="7469466" y="5443945"/>
              <a:ext cx="34200" cy="150840"/>
            </p14:xfrm>
          </p:contentPart>
        </mc:Choice>
        <mc:Fallback xmlns="">
          <p:pic>
            <p:nvPicPr>
              <p:cNvPr id="23552" name="Ink 23551"/>
              <p:cNvPicPr/>
              <p:nvPr/>
            </p:nvPicPr>
            <p:blipFill>
              <a:blip r:embed="rId27"/>
              <a:stretch>
                <a:fillRect/>
              </a:stretch>
            </p:blipFill>
            <p:spPr>
              <a:xfrm>
                <a:off x="7461546" y="5436745"/>
                <a:ext cx="53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553" name="Ink 23552"/>
              <p14:cNvContentPartPr/>
              <p14:nvPr/>
            </p14:nvContentPartPr>
            <p14:xfrm>
              <a:off x="7458306" y="5327305"/>
              <a:ext cx="1800" cy="6480"/>
            </p14:xfrm>
          </p:contentPart>
        </mc:Choice>
        <mc:Fallback xmlns="">
          <p:pic>
            <p:nvPicPr>
              <p:cNvPr id="23553" name="Ink 23552"/>
              <p:cNvPicPr/>
              <p:nvPr/>
            </p:nvPicPr>
            <p:blipFill>
              <a:blip r:embed="rId29"/>
              <a:stretch>
                <a:fillRect/>
              </a:stretch>
            </p:blipFill>
            <p:spPr>
              <a:xfrm>
                <a:off x="7451826" y="5320825"/>
                <a:ext cx="12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556" name="Ink 23555"/>
              <p14:cNvContentPartPr/>
              <p14:nvPr/>
            </p14:nvContentPartPr>
            <p14:xfrm>
              <a:off x="7559826" y="5439625"/>
              <a:ext cx="171000" cy="175680"/>
            </p14:xfrm>
          </p:contentPart>
        </mc:Choice>
        <mc:Fallback xmlns="">
          <p:pic>
            <p:nvPicPr>
              <p:cNvPr id="23556" name="Ink 23555"/>
              <p:cNvPicPr/>
              <p:nvPr/>
            </p:nvPicPr>
            <p:blipFill>
              <a:blip r:embed="rId31"/>
              <a:stretch>
                <a:fillRect/>
              </a:stretch>
            </p:blipFill>
            <p:spPr>
              <a:xfrm>
                <a:off x="7554786" y="5430985"/>
                <a:ext cx="187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557" name="Ink 23556"/>
              <p14:cNvContentPartPr/>
              <p14:nvPr/>
            </p14:nvContentPartPr>
            <p14:xfrm>
              <a:off x="7763586" y="5435665"/>
              <a:ext cx="241200" cy="146880"/>
            </p14:xfrm>
          </p:contentPart>
        </mc:Choice>
        <mc:Fallback xmlns="">
          <p:pic>
            <p:nvPicPr>
              <p:cNvPr id="23557" name="Ink 23556"/>
              <p:cNvPicPr/>
              <p:nvPr/>
            </p:nvPicPr>
            <p:blipFill>
              <a:blip r:embed="rId33"/>
              <a:stretch>
                <a:fillRect/>
              </a:stretch>
            </p:blipFill>
            <p:spPr>
              <a:xfrm>
                <a:off x="7756026" y="5423785"/>
                <a:ext cx="259200" cy="17208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dirty="0" smtClean="0"/>
              <a:t>Amine functional group*</a:t>
            </a:r>
            <a:r>
              <a:rPr lang="en-US" dirty="0" smtClean="0"/>
              <a:t> </a:t>
            </a:r>
          </a:p>
        </p:txBody>
      </p:sp>
      <p:sp>
        <p:nvSpPr>
          <p:cNvPr id="24579" name="Content Placeholder 2"/>
          <p:cNvSpPr>
            <a:spLocks noGrp="1"/>
          </p:cNvSpPr>
          <p:nvPr>
            <p:ph idx="1"/>
          </p:nvPr>
        </p:nvSpPr>
        <p:spPr/>
        <p:txBody>
          <a:bodyPr/>
          <a:lstStyle/>
          <a:p>
            <a:r>
              <a:rPr lang="en-US" sz="2000" smtClean="0"/>
              <a:t>primary amines have an –NH2 group which can undergo substitution by alkyl groups, giving rise to secondary and tertiary amines.  These are named using N- to show the position of the substituents.</a:t>
            </a:r>
          </a:p>
          <a:p>
            <a:pPr lvl="1"/>
            <a:r>
              <a:rPr lang="en-US" sz="1600" u="sng" smtClean="0"/>
              <a:t>Example 1:</a:t>
            </a:r>
            <a:r>
              <a:rPr lang="en-US" sz="1600" smtClean="0"/>
              <a:t> (primary amine)</a:t>
            </a:r>
          </a:p>
          <a:p>
            <a:pPr lvl="1"/>
            <a:endParaRPr lang="en-US" sz="1600" smtClean="0"/>
          </a:p>
          <a:p>
            <a:pPr lvl="1"/>
            <a:endParaRPr lang="en-US" sz="1600" smtClean="0"/>
          </a:p>
          <a:p>
            <a:pPr lvl="1"/>
            <a:endParaRPr lang="en-US" sz="1600" smtClean="0"/>
          </a:p>
          <a:p>
            <a:pPr lvl="1"/>
            <a:r>
              <a:rPr lang="en-US" sz="1600" u="sng" smtClean="0"/>
              <a:t>Example 2:</a:t>
            </a:r>
            <a:r>
              <a:rPr lang="en-US" sz="1600" smtClean="0"/>
              <a:t> (secondary amine)</a:t>
            </a:r>
          </a:p>
          <a:p>
            <a:pPr lvl="1"/>
            <a:endParaRPr lang="en-US" sz="1600" smtClean="0"/>
          </a:p>
          <a:p>
            <a:pPr lvl="1"/>
            <a:endParaRPr lang="en-US" sz="1600" smtClean="0"/>
          </a:p>
          <a:p>
            <a:pPr lvl="1"/>
            <a:endParaRPr lang="en-US" sz="1600" smtClean="0"/>
          </a:p>
          <a:p>
            <a:pPr lvl="1"/>
            <a:r>
              <a:rPr lang="en-US" sz="1600" u="sng" smtClean="0"/>
              <a:t>Example 3: </a:t>
            </a:r>
            <a:r>
              <a:rPr lang="en-US" sz="1600" smtClean="0"/>
              <a:t>(tertiary amine) </a:t>
            </a:r>
          </a:p>
          <a:p>
            <a:endParaRPr lang="en-US" smtClean="0"/>
          </a:p>
        </p:txBody>
      </p:sp>
      <mc:AlternateContent xmlns:mc="http://schemas.openxmlformats.org/markup-compatibility/2006" xmlns:p14="http://schemas.microsoft.com/office/powerpoint/2010/main">
        <mc:Choice Requires="p14">
          <p:contentPart p14:bwMode="auto" r:id="rId3">
            <p14:nvContentPartPr>
              <p14:cNvPr id="27" name="Ink 26"/>
              <p14:cNvContentPartPr/>
              <p14:nvPr/>
            </p14:nvContentPartPr>
            <p14:xfrm>
              <a:off x="1341546" y="3108265"/>
              <a:ext cx="6671880" cy="3593880"/>
            </p14:xfrm>
          </p:contentPart>
        </mc:Choice>
        <mc:Fallback xmlns="">
          <p:pic>
            <p:nvPicPr>
              <p:cNvPr id="27" name="Ink 26"/>
              <p:cNvPicPr/>
              <p:nvPr/>
            </p:nvPicPr>
            <p:blipFill>
              <a:blip r:embed="rId4"/>
              <a:stretch>
                <a:fillRect/>
              </a:stretch>
            </p:blipFill>
            <p:spPr>
              <a:xfrm>
                <a:off x="1330386" y="3097464"/>
                <a:ext cx="6688080" cy="361440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605" name="Ink 24604"/>
              <p14:cNvContentPartPr/>
              <p14:nvPr/>
            </p14:nvContentPartPr>
            <p14:xfrm>
              <a:off x="6258786" y="9407185"/>
              <a:ext cx="1293840" cy="1199880"/>
            </p14:xfrm>
          </p:contentPart>
        </mc:Choice>
        <mc:Fallback xmlns="">
          <p:pic>
            <p:nvPicPr>
              <p:cNvPr id="24605" name="Ink 24604"/>
              <p:cNvPicPr/>
              <p:nvPr/>
            </p:nvPicPr>
            <p:blipFill>
              <a:blip r:embed="rId6"/>
              <a:stretch>
                <a:fillRect/>
              </a:stretch>
            </p:blipFill>
            <p:spPr>
              <a:xfrm>
                <a:off x="6256266" y="9404665"/>
                <a:ext cx="1298880" cy="120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745" name="Ink 24744"/>
              <p14:cNvContentPartPr/>
              <p14:nvPr/>
            </p14:nvContentPartPr>
            <p14:xfrm>
              <a:off x="7931706" y="8306305"/>
              <a:ext cx="217080" cy="565200"/>
            </p14:xfrm>
          </p:contentPart>
        </mc:Choice>
        <mc:Fallback xmlns="">
          <p:pic>
            <p:nvPicPr>
              <p:cNvPr id="24745" name="Ink 24744"/>
              <p:cNvPicPr/>
              <p:nvPr/>
            </p:nvPicPr>
            <p:blipFill>
              <a:blip r:embed="rId8"/>
              <a:stretch>
                <a:fillRect/>
              </a:stretch>
            </p:blipFill>
            <p:spPr>
              <a:xfrm>
                <a:off x="7929186" y="8303785"/>
                <a:ext cx="222120" cy="570240"/>
              </a:xfrm>
              <a:prstGeom prst="rect">
                <a:avLst/>
              </a:prstGeom>
            </p:spPr>
          </p:pic>
        </mc:Fallback>
      </mc:AlternateContent>
      <p:sp>
        <p:nvSpPr>
          <p:cNvPr id="2" name="TextBox 1"/>
          <p:cNvSpPr txBox="1"/>
          <p:nvPr/>
        </p:nvSpPr>
        <p:spPr>
          <a:xfrm>
            <a:off x="4343400" y="3131403"/>
            <a:ext cx="3418134" cy="830997"/>
          </a:xfrm>
          <a:prstGeom prst="rect">
            <a:avLst/>
          </a:prstGeom>
          <a:noFill/>
        </p:spPr>
        <p:txBody>
          <a:bodyPr wrap="square" rtlCol="0">
            <a:spAutoFit/>
          </a:bodyPr>
          <a:lstStyle/>
          <a:p>
            <a:pPr algn="ctr"/>
            <a:r>
              <a:rPr lang="en-US" sz="2400" dirty="0" err="1" smtClean="0">
                <a:solidFill>
                  <a:srgbClr val="002060"/>
                </a:solidFill>
              </a:rPr>
              <a:t>propanamine</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(or 1-aminopropane)</a:t>
            </a:r>
            <a:endParaRPr lang="en-US" sz="2400" dirty="0">
              <a:solidFill>
                <a:srgbClr val="002060"/>
              </a:solidFill>
            </a:endParaRPr>
          </a:p>
        </p:txBody>
      </p:sp>
      <p:sp>
        <p:nvSpPr>
          <p:cNvPr id="10" name="TextBox 9"/>
          <p:cNvSpPr txBox="1"/>
          <p:nvPr/>
        </p:nvSpPr>
        <p:spPr>
          <a:xfrm>
            <a:off x="4114800" y="4500265"/>
            <a:ext cx="4408734" cy="461665"/>
          </a:xfrm>
          <a:prstGeom prst="rect">
            <a:avLst/>
          </a:prstGeom>
          <a:noFill/>
        </p:spPr>
        <p:txBody>
          <a:bodyPr wrap="square" rtlCol="0">
            <a:spAutoFit/>
          </a:bodyPr>
          <a:lstStyle/>
          <a:p>
            <a:pPr algn="ctr"/>
            <a:r>
              <a:rPr lang="en-US" sz="2400" dirty="0" smtClean="0">
                <a:solidFill>
                  <a:srgbClr val="C00000"/>
                </a:solidFill>
              </a:rPr>
              <a:t>N-</a:t>
            </a:r>
            <a:r>
              <a:rPr lang="en-US" sz="2400" dirty="0" err="1" smtClean="0">
                <a:solidFill>
                  <a:srgbClr val="C00000"/>
                </a:solidFill>
              </a:rPr>
              <a:t>methylpropanamine</a:t>
            </a:r>
            <a:endParaRPr lang="en-US" sz="2400" dirty="0">
              <a:solidFill>
                <a:srgbClr val="C00000"/>
              </a:solidFill>
            </a:endParaRPr>
          </a:p>
        </p:txBody>
      </p:sp>
      <p:sp>
        <p:nvSpPr>
          <p:cNvPr id="11" name="TextBox 10"/>
          <p:cNvSpPr txBox="1"/>
          <p:nvPr/>
        </p:nvSpPr>
        <p:spPr>
          <a:xfrm>
            <a:off x="4430466" y="5786735"/>
            <a:ext cx="4408734" cy="461665"/>
          </a:xfrm>
          <a:prstGeom prst="rect">
            <a:avLst/>
          </a:prstGeom>
          <a:noFill/>
        </p:spPr>
        <p:txBody>
          <a:bodyPr wrap="square" rtlCol="0">
            <a:spAutoFit/>
          </a:bodyPr>
          <a:lstStyle/>
          <a:p>
            <a:pPr algn="ctr"/>
            <a:r>
              <a:rPr lang="en-US" sz="2400" dirty="0" smtClean="0">
                <a:solidFill>
                  <a:schemeClr val="accent6">
                    <a:lumMod val="50000"/>
                  </a:schemeClr>
                </a:solidFill>
              </a:rPr>
              <a:t>N,N-</a:t>
            </a:r>
            <a:r>
              <a:rPr lang="en-US" sz="2400" dirty="0" err="1" smtClean="0">
                <a:solidFill>
                  <a:schemeClr val="accent6">
                    <a:lumMod val="50000"/>
                  </a:schemeClr>
                </a:solidFill>
              </a:rPr>
              <a:t>dimethylpropanamine</a:t>
            </a:r>
            <a:endParaRPr lang="en-US" sz="2400"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25603"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762000" y="3505200"/>
          <a:ext cx="7772400" cy="2862263"/>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609641">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2252622">
                <a:tc>
                  <a:txBody>
                    <a:bodyPr/>
                    <a:lstStyle/>
                    <a:p>
                      <a:pPr marL="0" marR="0">
                        <a:lnSpc>
                          <a:spcPct val="115000"/>
                        </a:lnSpc>
                        <a:spcBef>
                          <a:spcPts val="0"/>
                        </a:spcBef>
                        <a:spcAft>
                          <a:spcPts val="0"/>
                        </a:spcAft>
                      </a:pPr>
                      <a:r>
                        <a:rPr lang="en-US" sz="1800" dirty="0">
                          <a:effectLst/>
                        </a:rPr>
                        <a:t>amide*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dirty="0">
                          <a:effectLst/>
                        </a:rPr>
                        <a:t>-</a:t>
                      </a:r>
                      <a:r>
                        <a:rPr lang="en-US" sz="1800" dirty="0" err="1">
                          <a:effectLst/>
                        </a:rPr>
                        <a:t>anamide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304906" y="4264585"/>
              <a:ext cx="5845320" cy="1647360"/>
            </p14:xfrm>
          </p:contentPart>
        </mc:Choice>
        <mc:Fallback xmlns="">
          <p:pic>
            <p:nvPicPr>
              <p:cNvPr id="4" name="Ink 3"/>
              <p:cNvPicPr/>
              <p:nvPr/>
            </p:nvPicPr>
            <p:blipFill>
              <a:blip r:embed="rId3"/>
              <a:stretch>
                <a:fillRect/>
              </a:stretch>
            </p:blipFill>
            <p:spPr>
              <a:xfrm>
                <a:off x="2295186" y="4252348"/>
                <a:ext cx="5865840" cy="167147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p14:cNvContentPartPr/>
              <p14:nvPr/>
            </p14:nvContentPartPr>
            <p14:xfrm>
              <a:off x="6436626" y="10652785"/>
              <a:ext cx="116640" cy="145800"/>
            </p14:xfrm>
          </p:contentPart>
        </mc:Choice>
        <mc:Fallback xmlns="">
          <p:pic>
            <p:nvPicPr>
              <p:cNvPr id="19" name="Ink 18"/>
              <p:cNvPicPr/>
              <p:nvPr/>
            </p:nvPicPr>
            <p:blipFill>
              <a:blip r:embed="rId5"/>
              <a:stretch>
                <a:fillRect/>
              </a:stretch>
            </p:blipFill>
            <p:spPr>
              <a:xfrm>
                <a:off x="6434106" y="10650265"/>
                <a:ext cx="121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618" name="Ink 25617"/>
              <p14:cNvContentPartPr/>
              <p14:nvPr/>
            </p14:nvContentPartPr>
            <p14:xfrm>
              <a:off x="3248826" y="5961985"/>
              <a:ext cx="412200" cy="294480"/>
            </p14:xfrm>
          </p:contentPart>
        </mc:Choice>
        <mc:Fallback xmlns="">
          <p:pic>
            <p:nvPicPr>
              <p:cNvPr id="25618" name="Ink 25617"/>
              <p:cNvPicPr/>
              <p:nvPr/>
            </p:nvPicPr>
            <p:blipFill>
              <a:blip r:embed="rId7"/>
              <a:stretch>
                <a:fillRect/>
              </a:stretch>
            </p:blipFill>
            <p:spPr>
              <a:xfrm>
                <a:off x="3236946" y="5950105"/>
                <a:ext cx="430920" cy="31788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t>Amide functional group*</a:t>
            </a:r>
            <a:endParaRPr lang="en-US" smtClean="0"/>
          </a:p>
        </p:txBody>
      </p:sp>
      <p:sp>
        <p:nvSpPr>
          <p:cNvPr id="26627" name="Content Placeholder 2"/>
          <p:cNvSpPr>
            <a:spLocks noGrp="1"/>
          </p:cNvSpPr>
          <p:nvPr>
            <p:ph idx="1"/>
          </p:nvPr>
        </p:nvSpPr>
        <p:spPr/>
        <p:txBody>
          <a:bodyPr/>
          <a:lstStyle/>
          <a:p>
            <a:r>
              <a:rPr lang="en-US" sz="2000" dirty="0" smtClean="0"/>
              <a:t>acid derivatives where the –OH of the acid has been replaced by –N&lt;</a:t>
            </a:r>
          </a:p>
          <a:p>
            <a:pPr lvl="1"/>
            <a:r>
              <a:rPr lang="en-US" sz="1800" u="sng" dirty="0" smtClean="0"/>
              <a:t>Example 1:</a:t>
            </a:r>
            <a:r>
              <a:rPr lang="en-US" sz="1800" dirty="0" smtClean="0"/>
              <a:t> (primary amide)</a:t>
            </a:r>
          </a:p>
          <a:p>
            <a:pPr lvl="1"/>
            <a:endParaRPr lang="en-US" sz="1800" dirty="0" smtClean="0"/>
          </a:p>
          <a:p>
            <a:pPr lvl="1"/>
            <a:endParaRPr lang="en-US" sz="1800" dirty="0" smtClean="0"/>
          </a:p>
          <a:p>
            <a:pPr lvl="1"/>
            <a:endParaRPr lang="en-US" sz="1800" dirty="0" smtClean="0"/>
          </a:p>
          <a:p>
            <a:pPr lvl="1"/>
            <a:r>
              <a:rPr lang="en-US" sz="1800" u="sng" dirty="0" smtClean="0"/>
              <a:t>Example 2:</a:t>
            </a:r>
            <a:r>
              <a:rPr lang="en-US" sz="1800" dirty="0" smtClean="0"/>
              <a:t> (secondary amide)</a:t>
            </a:r>
          </a:p>
          <a:p>
            <a:pPr lvl="1"/>
            <a:endParaRPr lang="en-US" sz="1800" dirty="0" smtClean="0"/>
          </a:p>
          <a:p>
            <a:pPr lvl="1"/>
            <a:endParaRPr lang="en-US" sz="1800" dirty="0" smtClean="0"/>
          </a:p>
          <a:p>
            <a:pPr lvl="1"/>
            <a:endParaRPr lang="en-US" sz="1800" dirty="0" smtClean="0"/>
          </a:p>
          <a:p>
            <a:pPr lvl="1"/>
            <a:r>
              <a:rPr lang="en-US" sz="1800" u="sng" dirty="0" smtClean="0"/>
              <a:t>Example 3: </a:t>
            </a:r>
            <a:r>
              <a:rPr lang="en-US" sz="1800" dirty="0" smtClean="0"/>
              <a:t>(tertiary amide)</a:t>
            </a:r>
          </a:p>
          <a:p>
            <a:endParaRPr lang="en-US" dirty="0" smtClean="0"/>
          </a:p>
        </p:txBody>
      </p:sp>
      <mc:AlternateContent xmlns:mc="http://schemas.openxmlformats.org/markup-compatibility/2006" xmlns:p14="http://schemas.microsoft.com/office/powerpoint/2010/main">
        <mc:Choice Requires="p14">
          <p:contentPart p14:bwMode="auto" r:id="rId3">
            <p14:nvContentPartPr>
              <p14:cNvPr id="26655" name="Ink 26654"/>
              <p14:cNvContentPartPr/>
              <p14:nvPr/>
            </p14:nvContentPartPr>
            <p14:xfrm>
              <a:off x="5072586" y="1982545"/>
              <a:ext cx="1055880" cy="4659120"/>
            </p14:xfrm>
          </p:contentPart>
        </mc:Choice>
        <mc:Fallback xmlns="">
          <p:pic>
            <p:nvPicPr>
              <p:cNvPr id="26655" name="Ink 26654"/>
              <p:cNvPicPr/>
              <p:nvPr/>
            </p:nvPicPr>
            <p:blipFill>
              <a:blip r:embed="rId4"/>
              <a:stretch>
                <a:fillRect/>
              </a:stretch>
            </p:blipFill>
            <p:spPr>
              <a:xfrm>
                <a:off x="5060706" y="1973185"/>
                <a:ext cx="1080360" cy="467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722" name="Ink 26721"/>
              <p14:cNvContentPartPr/>
              <p14:nvPr/>
            </p14:nvContentPartPr>
            <p14:xfrm>
              <a:off x="6344466" y="2083345"/>
              <a:ext cx="1033560" cy="1086840"/>
            </p14:xfrm>
          </p:contentPart>
        </mc:Choice>
        <mc:Fallback xmlns="">
          <p:pic>
            <p:nvPicPr>
              <p:cNvPr id="26722" name="Ink 26721"/>
              <p:cNvPicPr/>
              <p:nvPr/>
            </p:nvPicPr>
            <p:blipFill>
              <a:blip r:embed="rId6"/>
              <a:stretch>
                <a:fillRect/>
              </a:stretch>
            </p:blipFill>
            <p:spPr>
              <a:xfrm>
                <a:off x="6334746" y="2072185"/>
                <a:ext cx="1051560" cy="110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734" name="Ink 26733"/>
              <p14:cNvContentPartPr/>
              <p14:nvPr/>
            </p14:nvContentPartPr>
            <p14:xfrm>
              <a:off x="5877546" y="3156145"/>
              <a:ext cx="1584000" cy="1342800"/>
            </p14:xfrm>
          </p:contentPart>
        </mc:Choice>
        <mc:Fallback xmlns="">
          <p:pic>
            <p:nvPicPr>
              <p:cNvPr id="26734" name="Ink 26733"/>
              <p:cNvPicPr/>
              <p:nvPr/>
            </p:nvPicPr>
            <p:blipFill>
              <a:blip r:embed="rId8"/>
              <a:stretch>
                <a:fillRect/>
              </a:stretch>
            </p:blipFill>
            <p:spPr>
              <a:xfrm>
                <a:off x="5866746" y="3146428"/>
                <a:ext cx="1607040" cy="13654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760" name="Ink 26759"/>
              <p14:cNvContentPartPr/>
              <p14:nvPr/>
            </p14:nvContentPartPr>
            <p14:xfrm>
              <a:off x="4672986" y="4219945"/>
              <a:ext cx="1131840" cy="250200"/>
            </p14:xfrm>
          </p:contentPart>
        </mc:Choice>
        <mc:Fallback xmlns="">
          <p:pic>
            <p:nvPicPr>
              <p:cNvPr id="26760" name="Ink 26759"/>
              <p:cNvPicPr/>
              <p:nvPr/>
            </p:nvPicPr>
            <p:blipFill>
              <a:blip r:embed="rId10"/>
              <a:stretch>
                <a:fillRect/>
              </a:stretch>
            </p:blipFill>
            <p:spPr>
              <a:xfrm>
                <a:off x="4661106" y="4210585"/>
                <a:ext cx="11502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786" name="Ink 26785"/>
              <p14:cNvContentPartPr/>
              <p14:nvPr/>
            </p14:nvContentPartPr>
            <p14:xfrm>
              <a:off x="6066906" y="5610265"/>
              <a:ext cx="1806120" cy="642240"/>
            </p14:xfrm>
          </p:contentPart>
        </mc:Choice>
        <mc:Fallback xmlns="">
          <p:pic>
            <p:nvPicPr>
              <p:cNvPr id="26786" name="Ink 26785"/>
              <p:cNvPicPr/>
              <p:nvPr/>
            </p:nvPicPr>
            <p:blipFill>
              <a:blip r:embed="rId12"/>
              <a:stretch>
                <a:fillRect/>
              </a:stretch>
            </p:blipFill>
            <p:spPr>
              <a:xfrm>
                <a:off x="6056106" y="5596945"/>
                <a:ext cx="1829520" cy="66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792" name="Ink 26791"/>
              <p14:cNvContentPartPr/>
              <p14:nvPr/>
            </p14:nvContentPartPr>
            <p14:xfrm>
              <a:off x="6592146" y="4428385"/>
              <a:ext cx="455040" cy="2069280"/>
            </p14:xfrm>
          </p:contentPart>
        </mc:Choice>
        <mc:Fallback xmlns="">
          <p:pic>
            <p:nvPicPr>
              <p:cNvPr id="26792" name="Ink 26791"/>
              <p:cNvPicPr/>
              <p:nvPr/>
            </p:nvPicPr>
            <p:blipFill>
              <a:blip r:embed="rId14"/>
              <a:stretch>
                <a:fillRect/>
              </a:stretch>
            </p:blipFill>
            <p:spPr>
              <a:xfrm>
                <a:off x="6580986" y="4416145"/>
                <a:ext cx="480600" cy="209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794" name="Ink 26793"/>
              <p14:cNvContentPartPr/>
              <p14:nvPr/>
            </p14:nvContentPartPr>
            <p14:xfrm>
              <a:off x="6853506" y="0"/>
              <a:ext cx="7200" cy="0"/>
            </p14:xfrm>
          </p:contentPart>
        </mc:Choice>
        <mc:Fallback xmlns="">
          <p:pic>
            <p:nvPicPr>
              <p:cNvPr id="26794" name="Ink 26793"/>
              <p:cNvPicPr/>
              <p:nvPr/>
            </p:nvPicPr>
            <p:blipFill>
              <a:blip r:embed="rId16"/>
              <a:stretch>
                <a:fillRect/>
              </a:stretch>
            </p:blipFill>
            <p:spPr>
              <a:xfrm>
                <a:off x="6850986" y="0"/>
                <a:ext cx="12240" cy="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796" name="Ink 26795"/>
              <p14:cNvContentPartPr/>
              <p14:nvPr/>
            </p14:nvContentPartPr>
            <p14:xfrm>
              <a:off x="7130346" y="6429985"/>
              <a:ext cx="817560" cy="336960"/>
            </p14:xfrm>
          </p:contentPart>
        </mc:Choice>
        <mc:Fallback xmlns="">
          <p:pic>
            <p:nvPicPr>
              <p:cNvPr id="26796" name="Ink 26795"/>
              <p:cNvPicPr/>
              <p:nvPr/>
            </p:nvPicPr>
            <p:blipFill>
              <a:blip r:embed="rId18"/>
              <a:stretch>
                <a:fillRect/>
              </a:stretch>
            </p:blipFill>
            <p:spPr>
              <a:xfrm>
                <a:off x="7119186" y="6417745"/>
                <a:ext cx="8409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802" name="Ink 26801"/>
              <p14:cNvContentPartPr/>
              <p14:nvPr/>
            </p14:nvContentPartPr>
            <p14:xfrm>
              <a:off x="5483706" y="8811385"/>
              <a:ext cx="23400" cy="60120"/>
            </p14:xfrm>
          </p:contentPart>
        </mc:Choice>
        <mc:Fallback xmlns="">
          <p:pic>
            <p:nvPicPr>
              <p:cNvPr id="26802" name="Ink 26801"/>
              <p:cNvPicPr/>
              <p:nvPr/>
            </p:nvPicPr>
            <p:blipFill>
              <a:blip r:embed="rId20"/>
              <a:stretch>
                <a:fillRect/>
              </a:stretch>
            </p:blipFill>
            <p:spPr>
              <a:xfrm>
                <a:off x="5481186" y="8808865"/>
                <a:ext cx="28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806" name="Ink 26805"/>
              <p14:cNvContentPartPr/>
              <p14:nvPr/>
            </p14:nvContentPartPr>
            <p14:xfrm>
              <a:off x="3014106" y="2569705"/>
              <a:ext cx="3353040" cy="263160"/>
            </p14:xfrm>
          </p:contentPart>
        </mc:Choice>
        <mc:Fallback xmlns="">
          <p:pic>
            <p:nvPicPr>
              <p:cNvPr id="26806" name="Ink 26805"/>
              <p:cNvPicPr/>
              <p:nvPr/>
            </p:nvPicPr>
            <p:blipFill>
              <a:blip r:embed="rId22"/>
              <a:stretch>
                <a:fillRect/>
              </a:stretch>
            </p:blipFill>
            <p:spPr>
              <a:xfrm>
                <a:off x="3009786" y="2561785"/>
                <a:ext cx="33606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857" name="Ink 26856"/>
              <p14:cNvContentPartPr/>
              <p14:nvPr/>
            </p14:nvContentPartPr>
            <p14:xfrm>
              <a:off x="4662546" y="0"/>
              <a:ext cx="23760" cy="0"/>
            </p14:xfrm>
          </p:contentPart>
        </mc:Choice>
        <mc:Fallback xmlns="">
          <p:pic>
            <p:nvPicPr>
              <p:cNvPr id="26857" name="Ink 26856"/>
              <p:cNvPicPr/>
              <p:nvPr/>
            </p:nvPicPr>
            <p:blipFill>
              <a:blip r:embed="rId24"/>
              <a:stretch>
                <a:fillRect/>
              </a:stretch>
            </p:blipFill>
            <p:spPr>
              <a:xfrm>
                <a:off x="4660026" y="0"/>
                <a:ext cx="28800" cy="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867" name="Ink 26866"/>
              <p14:cNvContentPartPr/>
              <p14:nvPr/>
            </p14:nvContentPartPr>
            <p14:xfrm>
              <a:off x="4676226" y="5901145"/>
              <a:ext cx="768240" cy="299520"/>
            </p14:xfrm>
          </p:contentPart>
        </mc:Choice>
        <mc:Fallback xmlns="">
          <p:pic>
            <p:nvPicPr>
              <p:cNvPr id="26867" name="Ink 26866"/>
              <p:cNvPicPr/>
              <p:nvPr/>
            </p:nvPicPr>
            <p:blipFill>
              <a:blip r:embed="rId26"/>
              <a:stretch>
                <a:fillRect/>
              </a:stretch>
            </p:blipFill>
            <p:spPr>
              <a:xfrm>
                <a:off x="4665426" y="5890705"/>
                <a:ext cx="7840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880" name="Ink 26879"/>
              <p14:cNvContentPartPr/>
              <p14:nvPr/>
            </p14:nvContentPartPr>
            <p14:xfrm>
              <a:off x="6776466" y="4129225"/>
              <a:ext cx="886320" cy="1009800"/>
            </p14:xfrm>
          </p:contentPart>
        </mc:Choice>
        <mc:Fallback xmlns="">
          <p:pic>
            <p:nvPicPr>
              <p:cNvPr id="26880" name="Ink 26879"/>
              <p:cNvPicPr/>
              <p:nvPr/>
            </p:nvPicPr>
            <p:blipFill>
              <a:blip r:embed="rId28"/>
              <a:stretch>
                <a:fillRect/>
              </a:stretch>
            </p:blipFill>
            <p:spPr>
              <a:xfrm>
                <a:off x="6767466" y="4118065"/>
                <a:ext cx="908640" cy="1033560"/>
              </a:xfrm>
              <a:prstGeom prst="rect">
                <a:avLst/>
              </a:prstGeom>
            </p:spPr>
          </p:pic>
        </mc:Fallback>
      </mc:AlternateContent>
      <p:sp>
        <p:nvSpPr>
          <p:cNvPr id="17" name="TextBox 16"/>
          <p:cNvSpPr txBox="1"/>
          <p:nvPr/>
        </p:nvSpPr>
        <p:spPr>
          <a:xfrm>
            <a:off x="838200" y="2832865"/>
            <a:ext cx="3418134" cy="461665"/>
          </a:xfrm>
          <a:prstGeom prst="rect">
            <a:avLst/>
          </a:prstGeom>
          <a:noFill/>
        </p:spPr>
        <p:txBody>
          <a:bodyPr wrap="square" rtlCol="0">
            <a:spAutoFit/>
          </a:bodyPr>
          <a:lstStyle/>
          <a:p>
            <a:pPr algn="ctr"/>
            <a:r>
              <a:rPr lang="en-US" sz="2400" dirty="0" err="1" smtClean="0">
                <a:solidFill>
                  <a:srgbClr val="002060"/>
                </a:solidFill>
              </a:rPr>
              <a:t>propanamide</a:t>
            </a:r>
            <a:endParaRPr lang="en-US" sz="2400" dirty="0">
              <a:solidFill>
                <a:srgbClr val="002060"/>
              </a:solidFill>
            </a:endParaRPr>
          </a:p>
        </p:txBody>
      </p:sp>
      <p:sp>
        <p:nvSpPr>
          <p:cNvPr id="18" name="TextBox 17"/>
          <p:cNvSpPr txBox="1"/>
          <p:nvPr/>
        </p:nvSpPr>
        <p:spPr>
          <a:xfrm>
            <a:off x="223332" y="4239312"/>
            <a:ext cx="4408734" cy="461665"/>
          </a:xfrm>
          <a:prstGeom prst="rect">
            <a:avLst/>
          </a:prstGeom>
          <a:noFill/>
        </p:spPr>
        <p:txBody>
          <a:bodyPr wrap="square" rtlCol="0">
            <a:spAutoFit/>
          </a:bodyPr>
          <a:lstStyle/>
          <a:p>
            <a:pPr algn="ctr"/>
            <a:r>
              <a:rPr lang="en-US" sz="2400" dirty="0" smtClean="0">
                <a:solidFill>
                  <a:srgbClr val="C00000"/>
                </a:solidFill>
              </a:rPr>
              <a:t>N-</a:t>
            </a:r>
            <a:r>
              <a:rPr lang="en-US" sz="2400" dirty="0" err="1" smtClean="0">
                <a:solidFill>
                  <a:srgbClr val="C00000"/>
                </a:solidFill>
              </a:rPr>
              <a:t>methylpropanamide</a:t>
            </a:r>
            <a:endParaRPr lang="en-US" sz="2400" dirty="0">
              <a:solidFill>
                <a:srgbClr val="C00000"/>
              </a:solidFill>
            </a:endParaRPr>
          </a:p>
        </p:txBody>
      </p:sp>
      <p:sp>
        <p:nvSpPr>
          <p:cNvPr id="19" name="TextBox 18"/>
          <p:cNvSpPr txBox="1"/>
          <p:nvPr/>
        </p:nvSpPr>
        <p:spPr>
          <a:xfrm>
            <a:off x="223332" y="5739000"/>
            <a:ext cx="4408734" cy="461665"/>
          </a:xfrm>
          <a:prstGeom prst="rect">
            <a:avLst/>
          </a:prstGeom>
          <a:noFill/>
        </p:spPr>
        <p:txBody>
          <a:bodyPr wrap="square" rtlCol="0">
            <a:spAutoFit/>
          </a:bodyPr>
          <a:lstStyle/>
          <a:p>
            <a:pPr algn="ctr"/>
            <a:r>
              <a:rPr lang="en-US" sz="2400" dirty="0" smtClean="0">
                <a:solidFill>
                  <a:schemeClr val="accent6">
                    <a:lumMod val="50000"/>
                  </a:schemeClr>
                </a:solidFill>
              </a:rPr>
              <a:t>N,N-</a:t>
            </a:r>
            <a:r>
              <a:rPr lang="en-US" sz="2400" dirty="0" err="1" smtClean="0">
                <a:solidFill>
                  <a:schemeClr val="accent6">
                    <a:lumMod val="50000"/>
                  </a:schemeClr>
                </a:solidFill>
              </a:rPr>
              <a:t>dimethylpropanamide</a:t>
            </a:r>
            <a:endParaRPr lang="en-US" sz="2400"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200" b="1" smtClean="0"/>
              <a:t>Rule #3: Identify the functional group and attach appropriate suffix</a:t>
            </a:r>
            <a:endParaRPr lang="en-US" sz="3200" smtClean="0"/>
          </a:p>
        </p:txBody>
      </p:sp>
      <p:sp>
        <p:nvSpPr>
          <p:cNvPr id="27651" name="Content Placeholder 2"/>
          <p:cNvSpPr>
            <a:spLocks noGrp="1"/>
          </p:cNvSpPr>
          <p:nvPr>
            <p:ph idx="1"/>
          </p:nvPr>
        </p:nvSpPr>
        <p:spPr>
          <a:xfrm>
            <a:off x="457200" y="1600200"/>
            <a:ext cx="8229600" cy="1905000"/>
          </a:xfrm>
        </p:spPr>
        <p:txBody>
          <a:bodyPr/>
          <a:lstStyle/>
          <a:p>
            <a:r>
              <a:rPr lang="en-US" u="sng" smtClean="0"/>
              <a:t>Note:</a:t>
            </a:r>
            <a:r>
              <a:rPr lang="en-US" smtClean="0"/>
              <a:t> the name for the stem/root is derived from the longest carbon chain, which may include the carbon of the functional group.</a:t>
            </a:r>
          </a:p>
          <a:p>
            <a:endParaRPr lang="en-US" smtClean="0"/>
          </a:p>
        </p:txBody>
      </p:sp>
      <p:graphicFrame>
        <p:nvGraphicFramePr>
          <p:cNvPr id="7" name="Table 6"/>
          <p:cNvGraphicFramePr>
            <a:graphicFrameLocks noGrp="1"/>
          </p:cNvGraphicFramePr>
          <p:nvPr/>
        </p:nvGraphicFramePr>
        <p:xfrm>
          <a:off x="762000" y="3505200"/>
          <a:ext cx="7772400" cy="2278063"/>
        </p:xfrm>
        <a:graphic>
          <a:graphicData uri="http://schemas.openxmlformats.org/drawingml/2006/table">
            <a:tbl>
              <a:tblPr firstRow="1" firstCol="1" bandRow="1">
                <a:tableStyleId>{5C22544A-7EE6-4342-B048-85BDC9FD1C3A}</a:tableStyleId>
              </a:tblPr>
              <a:tblGrid>
                <a:gridCol w="1524000"/>
                <a:gridCol w="1659377"/>
                <a:gridCol w="1388623"/>
                <a:gridCol w="3200400"/>
              </a:tblGrid>
              <a:tr h="609593">
                <a:tc>
                  <a:txBody>
                    <a:bodyPr/>
                    <a:lstStyle/>
                    <a:p>
                      <a:pPr marL="0" marR="0" algn="ctr">
                        <a:lnSpc>
                          <a:spcPct val="115000"/>
                        </a:lnSpc>
                        <a:spcBef>
                          <a:spcPts val="0"/>
                        </a:spcBef>
                        <a:spcAft>
                          <a:spcPts val="0"/>
                        </a:spcAft>
                      </a:pPr>
                      <a:r>
                        <a:rPr lang="en-US" sz="1400" dirty="0">
                          <a:effectLst/>
                        </a:rPr>
                        <a:t>Homologous series</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Functional group</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Suffix </a:t>
                      </a:r>
                      <a:endParaRPr lang="en-US" sz="1400" dirty="0">
                        <a:effectLst/>
                        <a:latin typeface="Calibri"/>
                        <a:ea typeface="Calibri"/>
                        <a:cs typeface="Times New Roman"/>
                      </a:endParaRPr>
                    </a:p>
                  </a:txBody>
                  <a:tcPr marL="46049" marR="46049" marT="0" marB="0"/>
                </a:tc>
                <a:tc>
                  <a:txBody>
                    <a:bodyPr/>
                    <a:lstStyle/>
                    <a:p>
                      <a:pPr marL="0" marR="0" algn="ctr">
                        <a:lnSpc>
                          <a:spcPct val="115000"/>
                        </a:lnSpc>
                        <a:spcBef>
                          <a:spcPts val="0"/>
                        </a:spcBef>
                        <a:spcAft>
                          <a:spcPts val="0"/>
                        </a:spcAft>
                      </a:pPr>
                      <a:r>
                        <a:rPr lang="en-US" sz="1400" dirty="0">
                          <a:effectLst/>
                        </a:rPr>
                        <a:t>Example of compound</a:t>
                      </a:r>
                      <a:endParaRPr lang="en-US" sz="1400" dirty="0">
                        <a:effectLst/>
                        <a:latin typeface="Calibri"/>
                        <a:ea typeface="Calibri"/>
                        <a:cs typeface="Times New Roman"/>
                      </a:endParaRPr>
                    </a:p>
                  </a:txBody>
                  <a:tcPr marL="46049" marR="46049" marT="0" marB="0"/>
                </a:tc>
              </a:tr>
              <a:tr h="1668470">
                <a:tc>
                  <a:txBody>
                    <a:bodyPr/>
                    <a:lstStyle/>
                    <a:p>
                      <a:pPr marL="0" marR="0">
                        <a:lnSpc>
                          <a:spcPct val="115000"/>
                        </a:lnSpc>
                        <a:spcBef>
                          <a:spcPts val="0"/>
                        </a:spcBef>
                        <a:spcAft>
                          <a:spcPts val="0"/>
                        </a:spcAft>
                      </a:pPr>
                      <a:r>
                        <a:rPr lang="en-US" sz="1800" dirty="0">
                          <a:effectLst/>
                        </a:rPr>
                        <a:t>ester*</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46049" marR="46049" marT="0" marB="0"/>
                </a:tc>
                <a:tc>
                  <a:txBody>
                    <a:bodyPr/>
                    <a:lstStyle/>
                    <a:p>
                      <a:pPr marL="0" marR="0" algn="r">
                        <a:lnSpc>
                          <a:spcPct val="115000"/>
                        </a:lnSpc>
                        <a:spcBef>
                          <a:spcPts val="0"/>
                        </a:spcBef>
                        <a:spcAft>
                          <a:spcPts val="0"/>
                        </a:spcAft>
                      </a:pPr>
                      <a:r>
                        <a:rPr lang="en-US" sz="1800" dirty="0">
                          <a:effectLst/>
                        </a:rPr>
                        <a:t>-</a:t>
                      </a:r>
                      <a:r>
                        <a:rPr lang="en-US" sz="1800" dirty="0" err="1">
                          <a:effectLst/>
                        </a:rPr>
                        <a:t>anoate</a:t>
                      </a:r>
                      <a:endParaRPr lang="en-US" sz="1800" dirty="0">
                        <a:effectLst/>
                        <a:latin typeface="Calibri"/>
                        <a:ea typeface="Calibri"/>
                        <a:cs typeface="Times New Roman"/>
                      </a:endParaRPr>
                    </a:p>
                  </a:txBody>
                  <a:tcPr marL="46049" marR="46049"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6049" marR="46049" marT="0" marB="0"/>
                </a:tc>
              </a:tr>
            </a:tbl>
          </a:graphicData>
        </a:graphic>
      </p:graphicFrame>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333706" y="4196905"/>
              <a:ext cx="919080" cy="853200"/>
            </p14:xfrm>
          </p:contentPart>
        </mc:Choice>
        <mc:Fallback xmlns="">
          <p:pic>
            <p:nvPicPr>
              <p:cNvPr id="4" name="Ink 3"/>
              <p:cNvPicPr/>
              <p:nvPr/>
            </p:nvPicPr>
            <p:blipFill>
              <a:blip r:embed="rId3"/>
              <a:stretch>
                <a:fillRect/>
              </a:stretch>
            </p:blipFill>
            <p:spPr>
              <a:xfrm>
                <a:off x="2322906" y="4186465"/>
                <a:ext cx="942840" cy="876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653" name="Ink 27652"/>
              <p14:cNvContentPartPr/>
              <p14:nvPr/>
            </p14:nvContentPartPr>
            <p14:xfrm>
              <a:off x="2878026" y="4680025"/>
              <a:ext cx="5628600" cy="1029600"/>
            </p14:xfrm>
          </p:contentPart>
        </mc:Choice>
        <mc:Fallback xmlns="">
          <p:pic>
            <p:nvPicPr>
              <p:cNvPr id="27653" name="Ink 27652"/>
              <p:cNvPicPr/>
              <p:nvPr/>
            </p:nvPicPr>
            <p:blipFill>
              <a:blip r:embed="rId5"/>
              <a:stretch>
                <a:fillRect/>
              </a:stretch>
            </p:blipFill>
            <p:spPr>
              <a:xfrm>
                <a:off x="2867586" y="4668865"/>
                <a:ext cx="5650200" cy="105264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t>Ester functional group*</a:t>
            </a:r>
            <a:r>
              <a:rPr lang="en-US" smtClean="0"/>
              <a:t> </a:t>
            </a:r>
          </a:p>
        </p:txBody>
      </p:sp>
      <p:sp>
        <p:nvSpPr>
          <p:cNvPr id="28675" name="Content Placeholder 2"/>
          <p:cNvSpPr>
            <a:spLocks noGrp="1"/>
          </p:cNvSpPr>
          <p:nvPr>
            <p:ph idx="1"/>
          </p:nvPr>
        </p:nvSpPr>
        <p:spPr/>
        <p:txBody>
          <a:bodyPr/>
          <a:lstStyle/>
          <a:p>
            <a:r>
              <a:rPr lang="en-US" sz="2400" smtClean="0"/>
              <a:t>organic salts where the alkyl group of the alcohol has replaced the hydrogen of the carboxylic acid.  Their name puts the alkyl group first, followed by the name of the acid anion.  </a:t>
            </a:r>
          </a:p>
          <a:p>
            <a:r>
              <a:rPr lang="en-US" sz="2400" u="sng" smtClean="0"/>
              <a:t>Example:</a:t>
            </a:r>
            <a:r>
              <a:rPr lang="en-US" sz="2400" smtClean="0"/>
              <a:t> C</a:t>
            </a:r>
            <a:r>
              <a:rPr lang="en-US" sz="2400" baseline="-25000" smtClean="0"/>
              <a:t>2</a:t>
            </a:r>
            <a:r>
              <a:rPr lang="en-US" sz="2400" smtClean="0"/>
              <a:t>H</a:t>
            </a:r>
            <a:r>
              <a:rPr lang="en-US" sz="2400" baseline="-25000" smtClean="0"/>
              <a:t>5</a:t>
            </a:r>
            <a:r>
              <a:rPr lang="en-US" sz="2400" smtClean="0"/>
              <a:t>COOCH</a:t>
            </a:r>
            <a:r>
              <a:rPr lang="en-US" sz="2400" baseline="-25000" smtClean="0"/>
              <a:t>3</a:t>
            </a:r>
            <a:endParaRPr lang="en-US" sz="2400" smtClean="0"/>
          </a:p>
          <a:p>
            <a:endParaRPr lang="en-US" smtClean="0"/>
          </a:p>
        </p:txBody>
      </p:sp>
      <mc:AlternateContent xmlns:mc="http://schemas.openxmlformats.org/markup-compatibility/2006" xmlns:p14="http://schemas.microsoft.com/office/powerpoint/2010/main">
        <mc:Choice Requires="p14">
          <p:contentPart p14:bwMode="auto" r:id="rId2">
            <p14:nvContentPartPr>
              <p14:cNvPr id="28710" name="Ink 28709"/>
              <p14:cNvContentPartPr/>
              <p14:nvPr/>
            </p14:nvContentPartPr>
            <p14:xfrm>
              <a:off x="7574946" y="10522825"/>
              <a:ext cx="11160" cy="91800"/>
            </p14:xfrm>
          </p:contentPart>
        </mc:Choice>
        <mc:Fallback xmlns="">
          <p:pic>
            <p:nvPicPr>
              <p:cNvPr id="28710" name="Ink 28709"/>
              <p:cNvPicPr/>
              <p:nvPr/>
            </p:nvPicPr>
            <p:blipFill>
              <a:blip r:embed="rId3"/>
              <a:stretch>
                <a:fillRect/>
              </a:stretch>
            </p:blipFill>
            <p:spPr>
              <a:xfrm>
                <a:off x="7572426" y="10520315"/>
                <a:ext cx="16200" cy="96820"/>
              </a:xfrm>
              <a:prstGeom prst="rect">
                <a:avLst/>
              </a:prstGeom>
            </p:spPr>
          </p:pic>
        </mc:Fallback>
      </mc:AlternateContent>
      <p:sp>
        <p:nvSpPr>
          <p:cNvPr id="2" name="TextBox 1"/>
          <p:cNvSpPr txBox="1"/>
          <p:nvPr/>
        </p:nvSpPr>
        <p:spPr>
          <a:xfrm>
            <a:off x="2590800" y="3657600"/>
            <a:ext cx="5410200" cy="646331"/>
          </a:xfrm>
          <a:prstGeom prst="rect">
            <a:avLst/>
          </a:prstGeom>
          <a:noFill/>
        </p:spPr>
        <p:txBody>
          <a:bodyPr wrap="square" rtlCol="0">
            <a:spAutoFit/>
          </a:bodyPr>
          <a:lstStyle/>
          <a:p>
            <a:r>
              <a:rPr lang="en-US" sz="3600" b="1" dirty="0" err="1" smtClean="0">
                <a:solidFill>
                  <a:srgbClr val="0070C0"/>
                </a:solidFill>
              </a:rPr>
              <a:t>methylpropanoate</a:t>
            </a:r>
            <a:endParaRPr lang="en-US" sz="3600" b="1" dirty="0">
              <a:solidFill>
                <a:srgbClr val="0070C0"/>
              </a:solidFill>
            </a:endParaRPr>
          </a:p>
        </p:txBody>
      </p:sp>
      <p:sp>
        <p:nvSpPr>
          <p:cNvPr id="7" name="TextBox 6"/>
          <p:cNvSpPr txBox="1"/>
          <p:nvPr/>
        </p:nvSpPr>
        <p:spPr>
          <a:xfrm>
            <a:off x="2209800" y="4706778"/>
            <a:ext cx="5943600" cy="892552"/>
          </a:xfrm>
          <a:prstGeom prst="rect">
            <a:avLst/>
          </a:prstGeom>
          <a:noFill/>
        </p:spPr>
        <p:txBody>
          <a:bodyPr wrap="square" rtlCol="0">
            <a:spAutoFit/>
          </a:bodyPr>
          <a:lstStyle/>
          <a:p>
            <a:r>
              <a:rPr lang="en-US" sz="2600" dirty="0" smtClean="0">
                <a:solidFill>
                  <a:srgbClr val="C00000"/>
                </a:solidFill>
              </a:rPr>
              <a:t>(alkyl group has replaced the hydrogen of the carboxylic acid)</a:t>
            </a:r>
            <a:endParaRPr lang="en-US" sz="2600" dirty="0">
              <a:solidFill>
                <a:srgbClr val="C00000"/>
              </a:solidFill>
            </a:endParaRPr>
          </a:p>
        </p:txBody>
      </p:sp>
      <p:sp>
        <p:nvSpPr>
          <p:cNvPr id="8" name="TextBox 7"/>
          <p:cNvSpPr txBox="1"/>
          <p:nvPr/>
        </p:nvSpPr>
        <p:spPr>
          <a:xfrm>
            <a:off x="1295400" y="5908357"/>
            <a:ext cx="7315200" cy="492443"/>
          </a:xfrm>
          <a:prstGeom prst="rect">
            <a:avLst/>
          </a:prstGeom>
          <a:noFill/>
        </p:spPr>
        <p:txBody>
          <a:bodyPr wrap="square" rtlCol="0">
            <a:spAutoFit/>
          </a:bodyPr>
          <a:lstStyle/>
          <a:p>
            <a:r>
              <a:rPr lang="en-US" sz="2600" dirty="0" smtClean="0">
                <a:solidFill>
                  <a:srgbClr val="C00000"/>
                </a:solidFill>
              </a:rPr>
              <a:t>name = alkyl group + name of acid anion</a:t>
            </a:r>
            <a:endParaRPr lang="en-US" sz="26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200" b="1" smtClean="0"/>
              <a:t>Indicating position of the functional group</a:t>
            </a:r>
            <a:endParaRPr lang="en-US" sz="3200" smtClean="0"/>
          </a:p>
        </p:txBody>
      </p:sp>
      <p:sp>
        <p:nvSpPr>
          <p:cNvPr id="29699" name="Content Placeholder 2"/>
          <p:cNvSpPr>
            <a:spLocks noGrp="1"/>
          </p:cNvSpPr>
          <p:nvPr>
            <p:ph idx="1"/>
          </p:nvPr>
        </p:nvSpPr>
        <p:spPr>
          <a:xfrm>
            <a:off x="457200" y="1600200"/>
            <a:ext cx="8229600" cy="1295400"/>
          </a:xfrm>
        </p:spPr>
        <p:txBody>
          <a:bodyPr/>
          <a:lstStyle/>
          <a:p>
            <a:r>
              <a:rPr lang="en-US" sz="2400" dirty="0"/>
              <a:t>shown by a number inserted before the functional group ending.  The number refers to the carbon atom to which the functional group is attached when the chain is numbered starting at the end that will give the smallest number to the group.</a:t>
            </a:r>
          </a:p>
        </p:txBody>
      </p:sp>
      <p:sp>
        <p:nvSpPr>
          <p:cNvPr id="29700" name="TextBox 3"/>
          <p:cNvSpPr txBox="1">
            <a:spLocks noChangeArrowheads="1"/>
          </p:cNvSpPr>
          <p:nvPr/>
        </p:nvSpPr>
        <p:spPr bwMode="auto">
          <a:xfrm>
            <a:off x="914400" y="37338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u="sng" dirty="0"/>
              <a:t>Example 1: </a:t>
            </a:r>
          </a:p>
        </p:txBody>
      </p:sp>
      <p:sp>
        <p:nvSpPr>
          <p:cNvPr id="29701" name="TextBox 4"/>
          <p:cNvSpPr txBox="1">
            <a:spLocks noChangeArrowheads="1"/>
          </p:cNvSpPr>
          <p:nvPr/>
        </p:nvSpPr>
        <p:spPr bwMode="auto">
          <a:xfrm>
            <a:off x="5410200" y="37338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u="sng" dirty="0"/>
              <a:t>Example 2: </a:t>
            </a:r>
          </a:p>
        </p:txBody>
      </p:sp>
      <mc:AlternateContent xmlns:mc="http://schemas.openxmlformats.org/markup-compatibility/2006" xmlns:p14="http://schemas.microsoft.com/office/powerpoint/2010/main">
        <mc:Choice Requires="p14">
          <p:contentPart p14:bwMode="auto" r:id="rId2">
            <p14:nvContentPartPr>
              <p14:cNvPr id="28" name="Ink 27"/>
              <p14:cNvContentPartPr/>
              <p14:nvPr/>
            </p14:nvContentPartPr>
            <p14:xfrm>
              <a:off x="1245960" y="4045680"/>
              <a:ext cx="1995480" cy="795960"/>
            </p14:xfrm>
          </p:contentPart>
        </mc:Choice>
        <mc:Fallback xmlns="">
          <p:pic>
            <p:nvPicPr>
              <p:cNvPr id="28" name="Ink 27"/>
              <p:cNvPicPr/>
              <p:nvPr/>
            </p:nvPicPr>
            <p:blipFill>
              <a:blip r:embed="rId3"/>
              <a:stretch>
                <a:fillRect/>
              </a:stretch>
            </p:blipFill>
            <p:spPr>
              <a:xfrm>
                <a:off x="1238040" y="4035240"/>
                <a:ext cx="201780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9718" name="Ink 29717"/>
              <p14:cNvContentPartPr/>
              <p14:nvPr/>
            </p14:nvContentPartPr>
            <p14:xfrm>
              <a:off x="1282320" y="4880160"/>
              <a:ext cx="1469160" cy="502200"/>
            </p14:xfrm>
          </p:contentPart>
        </mc:Choice>
        <mc:Fallback xmlns="">
          <p:pic>
            <p:nvPicPr>
              <p:cNvPr id="29718" name="Ink 29717"/>
              <p:cNvPicPr/>
              <p:nvPr/>
            </p:nvPicPr>
            <p:blipFill>
              <a:blip r:embed="rId5"/>
              <a:stretch>
                <a:fillRect/>
              </a:stretch>
            </p:blipFill>
            <p:spPr>
              <a:xfrm>
                <a:off x="1272960" y="4865400"/>
                <a:ext cx="149544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719" name="Ink 29718"/>
              <p14:cNvContentPartPr/>
              <p14:nvPr/>
            </p14:nvContentPartPr>
            <p14:xfrm>
              <a:off x="578160" y="4617720"/>
              <a:ext cx="850320" cy="287280"/>
            </p14:xfrm>
          </p:contentPart>
        </mc:Choice>
        <mc:Fallback xmlns="">
          <p:pic>
            <p:nvPicPr>
              <p:cNvPr id="29719" name="Ink 29718"/>
              <p:cNvPicPr/>
              <p:nvPr/>
            </p:nvPicPr>
            <p:blipFill>
              <a:blip r:embed="rId7"/>
              <a:stretch>
                <a:fillRect/>
              </a:stretch>
            </p:blipFill>
            <p:spPr>
              <a:xfrm>
                <a:off x="562320" y="4602240"/>
                <a:ext cx="8719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725" name="Ink 29724"/>
              <p14:cNvContentPartPr/>
              <p14:nvPr/>
            </p14:nvContentPartPr>
            <p14:xfrm>
              <a:off x="4682160" y="4096800"/>
              <a:ext cx="2887200" cy="1449720"/>
            </p14:xfrm>
          </p:contentPart>
        </mc:Choice>
        <mc:Fallback xmlns="">
          <p:pic>
            <p:nvPicPr>
              <p:cNvPr id="29725" name="Ink 29724"/>
              <p:cNvPicPr/>
              <p:nvPr/>
            </p:nvPicPr>
            <p:blipFill>
              <a:blip r:embed="rId9"/>
              <a:stretch>
                <a:fillRect/>
              </a:stretch>
            </p:blipFill>
            <p:spPr>
              <a:xfrm>
                <a:off x="4666680" y="4080960"/>
                <a:ext cx="2918880" cy="1482840"/>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200" b="1" smtClean="0"/>
              <a:t>Indicating position of the functional group</a:t>
            </a:r>
            <a:endParaRPr lang="en-US" sz="3200" smtClean="0"/>
          </a:p>
        </p:txBody>
      </p:sp>
      <p:sp>
        <p:nvSpPr>
          <p:cNvPr id="29699" name="Content Placeholder 2"/>
          <p:cNvSpPr>
            <a:spLocks noGrp="1"/>
          </p:cNvSpPr>
          <p:nvPr>
            <p:ph idx="1"/>
          </p:nvPr>
        </p:nvSpPr>
        <p:spPr>
          <a:xfrm>
            <a:off x="457200" y="1600200"/>
            <a:ext cx="8229600" cy="1295400"/>
          </a:xfrm>
        </p:spPr>
        <p:txBody>
          <a:bodyPr/>
          <a:lstStyle/>
          <a:p>
            <a:r>
              <a:rPr lang="en-US" sz="2400" dirty="0"/>
              <a:t>shown by a number inserted before the functional group ending.  The number refers to the carbon atom to which the functional group is attached when the chain is numbered starting at the end that will give the smallest number to the group.</a:t>
            </a:r>
          </a:p>
        </p:txBody>
      </p:sp>
      <p:sp>
        <p:nvSpPr>
          <p:cNvPr id="29700" name="TextBox 3"/>
          <p:cNvSpPr txBox="1">
            <a:spLocks noChangeArrowheads="1"/>
          </p:cNvSpPr>
          <p:nvPr/>
        </p:nvSpPr>
        <p:spPr bwMode="auto">
          <a:xfrm>
            <a:off x="914400" y="37338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u="sng" dirty="0"/>
              <a:t>Example 1: </a:t>
            </a:r>
          </a:p>
        </p:txBody>
      </p:sp>
      <p:sp>
        <p:nvSpPr>
          <p:cNvPr id="29701" name="TextBox 4"/>
          <p:cNvSpPr txBox="1">
            <a:spLocks noChangeArrowheads="1"/>
          </p:cNvSpPr>
          <p:nvPr/>
        </p:nvSpPr>
        <p:spPr bwMode="auto">
          <a:xfrm>
            <a:off x="5410200" y="37338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u="sng" dirty="0"/>
              <a:t>Example 2: </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245960" y="4045680"/>
              <a:ext cx="1995480" cy="794880"/>
            </p14:xfrm>
          </p:contentPart>
        </mc:Choice>
        <mc:Fallback xmlns="">
          <p:pic>
            <p:nvPicPr>
              <p:cNvPr id="4" name="Ink 3"/>
              <p:cNvPicPr/>
              <p:nvPr/>
            </p:nvPicPr>
            <p:blipFill>
              <a:blip r:embed="rId3"/>
              <a:stretch>
                <a:fillRect/>
              </a:stretch>
            </p:blipFill>
            <p:spPr>
              <a:xfrm>
                <a:off x="1238040" y="4035240"/>
                <a:ext cx="2017800" cy="821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578160" y="4437000"/>
              <a:ext cx="2173320" cy="945360"/>
            </p14:xfrm>
          </p:contentPart>
        </mc:Choice>
        <mc:Fallback xmlns="">
          <p:pic>
            <p:nvPicPr>
              <p:cNvPr id="6" name="Ink 5"/>
              <p:cNvPicPr/>
              <p:nvPr/>
            </p:nvPicPr>
            <p:blipFill>
              <a:blip r:embed="rId5"/>
              <a:stretch>
                <a:fillRect/>
              </a:stretch>
            </p:blipFill>
            <p:spPr>
              <a:xfrm>
                <a:off x="562320" y="4425120"/>
                <a:ext cx="2206080" cy="97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4682160" y="4096800"/>
              <a:ext cx="2380680" cy="1449720"/>
            </p14:xfrm>
          </p:contentPart>
        </mc:Choice>
        <mc:Fallback xmlns="">
          <p:pic>
            <p:nvPicPr>
              <p:cNvPr id="9" name="Ink 8"/>
              <p:cNvPicPr/>
              <p:nvPr/>
            </p:nvPicPr>
            <p:blipFill>
              <a:blip r:embed="rId7"/>
              <a:stretch>
                <a:fillRect/>
              </a:stretch>
            </p:blipFill>
            <p:spPr>
              <a:xfrm>
                <a:off x="4666680" y="4080960"/>
                <a:ext cx="2410920" cy="1482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7135200" y="4599720"/>
              <a:ext cx="434160" cy="258120"/>
            </p14:xfrm>
          </p:contentPart>
        </mc:Choice>
        <mc:Fallback xmlns="">
          <p:pic>
            <p:nvPicPr>
              <p:cNvPr id="10" name="Ink 9"/>
              <p:cNvPicPr/>
              <p:nvPr/>
            </p:nvPicPr>
            <p:blipFill>
              <a:blip r:embed="rId9"/>
              <a:stretch>
                <a:fillRect/>
              </a:stretch>
            </p:blipFill>
            <p:spPr>
              <a:xfrm>
                <a:off x="7119000" y="4584600"/>
                <a:ext cx="466560" cy="283680"/>
              </a:xfrm>
              <a:prstGeom prst="rect">
                <a:avLst/>
              </a:prstGeom>
            </p:spPr>
          </p:pic>
        </mc:Fallback>
      </mc:AlternateContent>
      <p:sp>
        <p:nvSpPr>
          <p:cNvPr id="11" name="TextBox 10"/>
          <p:cNvSpPr txBox="1"/>
          <p:nvPr/>
        </p:nvSpPr>
        <p:spPr>
          <a:xfrm>
            <a:off x="949560" y="5546520"/>
            <a:ext cx="2479440" cy="461665"/>
          </a:xfrm>
          <a:prstGeom prst="rect">
            <a:avLst/>
          </a:prstGeom>
          <a:noFill/>
        </p:spPr>
        <p:txBody>
          <a:bodyPr wrap="square" rtlCol="0">
            <a:spAutoFit/>
          </a:bodyPr>
          <a:lstStyle/>
          <a:p>
            <a:r>
              <a:rPr lang="en-US" sz="2400" dirty="0" smtClean="0">
                <a:solidFill>
                  <a:srgbClr val="C00000"/>
                </a:solidFill>
              </a:rPr>
              <a:t>2-propanol</a:t>
            </a:r>
            <a:endParaRPr lang="en-US" sz="2400" dirty="0">
              <a:solidFill>
                <a:srgbClr val="C00000"/>
              </a:solidFill>
            </a:endParaRPr>
          </a:p>
        </p:txBody>
      </p:sp>
      <p:sp>
        <p:nvSpPr>
          <p:cNvPr id="20" name="TextBox 19"/>
          <p:cNvSpPr txBox="1"/>
          <p:nvPr/>
        </p:nvSpPr>
        <p:spPr>
          <a:xfrm>
            <a:off x="5334000" y="5562600"/>
            <a:ext cx="2479440" cy="461665"/>
          </a:xfrm>
          <a:prstGeom prst="rect">
            <a:avLst/>
          </a:prstGeom>
          <a:noFill/>
        </p:spPr>
        <p:txBody>
          <a:bodyPr wrap="square" rtlCol="0">
            <a:spAutoFit/>
          </a:bodyPr>
          <a:lstStyle/>
          <a:p>
            <a:r>
              <a:rPr lang="en-US" sz="2400" dirty="0" smtClean="0">
                <a:solidFill>
                  <a:srgbClr val="C00000"/>
                </a:solidFill>
              </a:rPr>
              <a:t>1-butene</a:t>
            </a:r>
            <a:endParaRPr lang="en-US" sz="2400" dirty="0">
              <a:solidFill>
                <a:srgbClr val="C00000"/>
              </a:solidFill>
            </a:endParaRPr>
          </a:p>
        </p:txBody>
      </p:sp>
      <p:sp>
        <p:nvSpPr>
          <p:cNvPr id="21" name="TextBox 20"/>
          <p:cNvSpPr txBox="1"/>
          <p:nvPr/>
        </p:nvSpPr>
        <p:spPr>
          <a:xfrm>
            <a:off x="720960" y="6091535"/>
            <a:ext cx="2479440" cy="461665"/>
          </a:xfrm>
          <a:prstGeom prst="rect">
            <a:avLst/>
          </a:prstGeom>
          <a:noFill/>
        </p:spPr>
        <p:txBody>
          <a:bodyPr wrap="square" rtlCol="0">
            <a:spAutoFit/>
          </a:bodyPr>
          <a:lstStyle/>
          <a:p>
            <a:r>
              <a:rPr lang="en-US" sz="2400" dirty="0" smtClean="0">
                <a:solidFill>
                  <a:schemeClr val="accent4"/>
                </a:solidFill>
              </a:rPr>
              <a:t>or</a:t>
            </a:r>
            <a:r>
              <a:rPr lang="en-US" sz="2400" dirty="0" smtClean="0">
                <a:solidFill>
                  <a:srgbClr val="C00000"/>
                </a:solidFill>
              </a:rPr>
              <a:t> </a:t>
            </a:r>
            <a:r>
              <a:rPr lang="en-US" sz="2400" dirty="0" smtClean="0">
                <a:solidFill>
                  <a:schemeClr val="accent4"/>
                </a:solidFill>
              </a:rPr>
              <a:t>propan-2-ol</a:t>
            </a:r>
            <a:endParaRPr lang="en-US" sz="2400" dirty="0">
              <a:solidFill>
                <a:schemeClr val="accent4"/>
              </a:solidFill>
            </a:endParaRPr>
          </a:p>
        </p:txBody>
      </p:sp>
      <p:sp>
        <p:nvSpPr>
          <p:cNvPr id="22" name="TextBox 21"/>
          <p:cNvSpPr txBox="1"/>
          <p:nvPr/>
        </p:nvSpPr>
        <p:spPr>
          <a:xfrm>
            <a:off x="4988160" y="6096000"/>
            <a:ext cx="2479440" cy="461665"/>
          </a:xfrm>
          <a:prstGeom prst="rect">
            <a:avLst/>
          </a:prstGeom>
          <a:noFill/>
        </p:spPr>
        <p:txBody>
          <a:bodyPr wrap="square" rtlCol="0">
            <a:spAutoFit/>
          </a:bodyPr>
          <a:lstStyle/>
          <a:p>
            <a:r>
              <a:rPr lang="en-US" sz="2400" dirty="0" smtClean="0">
                <a:solidFill>
                  <a:schemeClr val="accent4"/>
                </a:solidFill>
              </a:rPr>
              <a:t>or</a:t>
            </a:r>
            <a:r>
              <a:rPr lang="en-US" sz="2400" dirty="0" smtClean="0">
                <a:solidFill>
                  <a:srgbClr val="C00000"/>
                </a:solidFill>
              </a:rPr>
              <a:t> </a:t>
            </a:r>
            <a:r>
              <a:rPr lang="en-US" sz="2400" dirty="0" smtClean="0">
                <a:solidFill>
                  <a:schemeClr val="accent4"/>
                </a:solidFill>
              </a:rPr>
              <a:t>but-1-ene</a:t>
            </a:r>
            <a:endParaRPr lang="en-US" sz="2400" dirty="0">
              <a:solidFill>
                <a:schemeClr val="accent4"/>
              </a:solidFill>
            </a:endParaRPr>
          </a:p>
        </p:txBody>
      </p:sp>
    </p:spTree>
    <p:extLst>
      <p:ext uri="{BB962C8B-B14F-4D97-AF65-F5344CB8AC3E}">
        <p14:creationId xmlns:p14="http://schemas.microsoft.com/office/powerpoint/2010/main" val="15517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200" b="1" smtClean="0"/>
              <a:t>Indicating position of the functional group</a:t>
            </a:r>
            <a:endParaRPr lang="en-US" sz="3200" smtClean="0"/>
          </a:p>
        </p:txBody>
      </p:sp>
      <p:sp>
        <p:nvSpPr>
          <p:cNvPr id="29699" name="Content Placeholder 2"/>
          <p:cNvSpPr>
            <a:spLocks noGrp="1"/>
          </p:cNvSpPr>
          <p:nvPr>
            <p:ph idx="1"/>
          </p:nvPr>
        </p:nvSpPr>
        <p:spPr>
          <a:xfrm>
            <a:off x="457200" y="1600200"/>
            <a:ext cx="8229600" cy="1295400"/>
          </a:xfrm>
        </p:spPr>
        <p:txBody>
          <a:bodyPr/>
          <a:lstStyle/>
          <a:p>
            <a:r>
              <a:rPr lang="en-US" sz="2200" smtClean="0"/>
              <a:t>Sometimes a functional group can only be in one place, and in these cases we do not need to give a number to show its position.</a:t>
            </a:r>
          </a:p>
        </p:txBody>
      </p:sp>
      <p:sp>
        <p:nvSpPr>
          <p:cNvPr id="29700" name="TextBox 3"/>
          <p:cNvSpPr txBox="1">
            <a:spLocks noChangeArrowheads="1"/>
          </p:cNvSpPr>
          <p:nvPr/>
        </p:nvSpPr>
        <p:spPr bwMode="auto">
          <a:xfrm>
            <a:off x="914400" y="29718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u="sng"/>
              <a:t>Example 1: </a:t>
            </a:r>
          </a:p>
        </p:txBody>
      </p:sp>
      <p:sp>
        <p:nvSpPr>
          <p:cNvPr id="29701" name="TextBox 4"/>
          <p:cNvSpPr txBox="1">
            <a:spLocks noChangeArrowheads="1"/>
          </p:cNvSpPr>
          <p:nvPr/>
        </p:nvSpPr>
        <p:spPr bwMode="auto">
          <a:xfrm>
            <a:off x="4953000" y="29718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u="sng"/>
              <a:t>Example 2: </a:t>
            </a:r>
          </a:p>
        </p:txBody>
      </p:sp>
      <mc:AlternateContent xmlns:mc="http://schemas.openxmlformats.org/markup-compatibility/2006" xmlns:p14="http://schemas.microsoft.com/office/powerpoint/2010/main">
        <mc:Choice Requires="p14">
          <p:contentPart p14:bwMode="auto" r:id="rId2">
            <p14:nvContentPartPr>
              <p14:cNvPr id="25" name="Ink 24"/>
              <p14:cNvContentPartPr/>
              <p14:nvPr/>
            </p14:nvContentPartPr>
            <p14:xfrm>
              <a:off x="4585506" y="3249745"/>
              <a:ext cx="3054960" cy="2674080"/>
            </p14:xfrm>
          </p:contentPart>
        </mc:Choice>
        <mc:Fallback xmlns="">
          <p:pic>
            <p:nvPicPr>
              <p:cNvPr id="25" name="Ink 24"/>
              <p:cNvPicPr/>
              <p:nvPr/>
            </p:nvPicPr>
            <p:blipFill>
              <a:blip r:embed="rId3"/>
              <a:stretch>
                <a:fillRect/>
              </a:stretch>
            </p:blipFill>
            <p:spPr>
              <a:xfrm>
                <a:off x="4574346" y="3239305"/>
                <a:ext cx="3077640" cy="2697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9720" name="Ink 29719"/>
              <p14:cNvContentPartPr/>
              <p14:nvPr/>
            </p14:nvContentPartPr>
            <p14:xfrm>
              <a:off x="457026" y="3539545"/>
              <a:ext cx="1584000" cy="1407600"/>
            </p14:xfrm>
          </p:contentPart>
        </mc:Choice>
        <mc:Fallback xmlns="">
          <p:pic>
            <p:nvPicPr>
              <p:cNvPr id="29720" name="Ink 29719"/>
              <p:cNvPicPr/>
              <p:nvPr/>
            </p:nvPicPr>
            <p:blipFill>
              <a:blip r:embed="rId5"/>
              <a:stretch>
                <a:fillRect/>
              </a:stretch>
            </p:blipFill>
            <p:spPr>
              <a:xfrm>
                <a:off x="444426" y="3526225"/>
                <a:ext cx="1603800" cy="143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736" name="Ink 29735"/>
              <p14:cNvContentPartPr/>
              <p14:nvPr/>
            </p14:nvContentPartPr>
            <p14:xfrm>
              <a:off x="1413546" y="3544945"/>
              <a:ext cx="143640" cy="508320"/>
            </p14:xfrm>
          </p:contentPart>
        </mc:Choice>
        <mc:Fallback xmlns="">
          <p:pic>
            <p:nvPicPr>
              <p:cNvPr id="29736" name="Ink 29735"/>
              <p:cNvPicPr/>
              <p:nvPr/>
            </p:nvPicPr>
            <p:blipFill>
              <a:blip r:embed="rId7"/>
              <a:stretch>
                <a:fillRect/>
              </a:stretch>
            </p:blipFill>
            <p:spPr>
              <a:xfrm>
                <a:off x="1404546" y="3534505"/>
                <a:ext cx="15840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737" name="Ink 29736"/>
              <p14:cNvContentPartPr/>
              <p14:nvPr/>
            </p14:nvContentPartPr>
            <p14:xfrm>
              <a:off x="1868946" y="3469345"/>
              <a:ext cx="258840" cy="1383840"/>
            </p14:xfrm>
          </p:contentPart>
        </mc:Choice>
        <mc:Fallback xmlns="">
          <p:pic>
            <p:nvPicPr>
              <p:cNvPr id="29737" name="Ink 29736"/>
              <p:cNvPicPr/>
              <p:nvPr/>
            </p:nvPicPr>
            <p:blipFill>
              <a:blip r:embed="rId9"/>
              <a:stretch>
                <a:fillRect/>
              </a:stretch>
            </p:blipFill>
            <p:spPr>
              <a:xfrm>
                <a:off x="1856706" y="3458185"/>
                <a:ext cx="283320" cy="1406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738" name="Ink 29737"/>
              <p14:cNvContentPartPr/>
              <p14:nvPr/>
            </p14:nvContentPartPr>
            <p14:xfrm>
              <a:off x="996666" y="5196985"/>
              <a:ext cx="2509200" cy="646920"/>
            </p14:xfrm>
          </p:contentPart>
        </mc:Choice>
        <mc:Fallback xmlns="">
          <p:pic>
            <p:nvPicPr>
              <p:cNvPr id="29738" name="Ink 29737"/>
              <p:cNvPicPr/>
              <p:nvPr/>
            </p:nvPicPr>
            <p:blipFill>
              <a:blip r:embed="rId11"/>
              <a:stretch>
                <a:fillRect/>
              </a:stretch>
            </p:blipFill>
            <p:spPr>
              <a:xfrm>
                <a:off x="982986" y="5185105"/>
                <a:ext cx="253296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753" name="Ink 29752"/>
              <p14:cNvContentPartPr/>
              <p14:nvPr/>
            </p14:nvContentPartPr>
            <p14:xfrm>
              <a:off x="1421106" y="3458545"/>
              <a:ext cx="1867680" cy="1479600"/>
            </p14:xfrm>
          </p:contentPart>
        </mc:Choice>
        <mc:Fallback xmlns="">
          <p:pic>
            <p:nvPicPr>
              <p:cNvPr id="29753" name="Ink 29752"/>
              <p:cNvPicPr/>
              <p:nvPr/>
            </p:nvPicPr>
            <p:blipFill>
              <a:blip r:embed="rId13"/>
              <a:stretch>
                <a:fillRect/>
              </a:stretch>
            </p:blipFill>
            <p:spPr>
              <a:xfrm>
                <a:off x="1409226" y="3447025"/>
                <a:ext cx="1892160" cy="149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787" name="Ink 29786"/>
              <p14:cNvContentPartPr/>
              <p14:nvPr/>
            </p14:nvContentPartPr>
            <p14:xfrm>
              <a:off x="6834426" y="4279345"/>
              <a:ext cx="195120" cy="669960"/>
            </p14:xfrm>
          </p:contentPart>
        </mc:Choice>
        <mc:Fallback xmlns="">
          <p:pic>
            <p:nvPicPr>
              <p:cNvPr id="29787" name="Ink 29786"/>
              <p:cNvPicPr/>
              <p:nvPr/>
            </p:nvPicPr>
            <p:blipFill>
              <a:blip r:embed="rId15"/>
              <a:stretch>
                <a:fillRect/>
              </a:stretch>
            </p:blipFill>
            <p:spPr>
              <a:xfrm>
                <a:off x="6821826" y="4267465"/>
                <a:ext cx="211680" cy="694440"/>
              </a:xfrm>
              <a:prstGeom prst="rect">
                <a:avLst/>
              </a:prstGeom>
            </p:spPr>
          </p:pic>
        </mc:Fallback>
      </mc:AlternateContent>
    </p:spTree>
    <p:extLst>
      <p:ext uri="{BB962C8B-B14F-4D97-AF65-F5344CB8AC3E}">
        <p14:creationId xmlns:p14="http://schemas.microsoft.com/office/powerpoint/2010/main" val="1999025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Empirical Formulas</a:t>
            </a:r>
          </a:p>
        </p:txBody>
      </p:sp>
      <p:sp>
        <p:nvSpPr>
          <p:cNvPr id="5123" name="Content Placeholder 2"/>
          <p:cNvSpPr>
            <a:spLocks noGrp="1"/>
          </p:cNvSpPr>
          <p:nvPr>
            <p:ph idx="1"/>
          </p:nvPr>
        </p:nvSpPr>
        <p:spPr/>
        <p:txBody>
          <a:bodyPr/>
          <a:lstStyle/>
          <a:p>
            <a:r>
              <a:rPr lang="en-US" smtClean="0"/>
              <a:t>Empirical formula: simplest whole number ratio of the atoms it contains.</a:t>
            </a:r>
          </a:p>
          <a:p>
            <a:r>
              <a:rPr lang="en-US" u="sng" smtClean="0"/>
              <a:t>Example:</a:t>
            </a:r>
            <a:r>
              <a:rPr lang="en-US" b="1" smtClean="0"/>
              <a:t> </a:t>
            </a:r>
            <a:r>
              <a:rPr lang="en-US" smtClean="0"/>
              <a:t>What is the empirical formula of ethane, C</a:t>
            </a:r>
            <a:r>
              <a:rPr lang="en-US" baseline="-25000" smtClean="0"/>
              <a:t>2</a:t>
            </a:r>
            <a:r>
              <a:rPr lang="en-US" smtClean="0"/>
              <a:t>H</a:t>
            </a:r>
            <a:r>
              <a:rPr lang="en-US" baseline="-25000" smtClean="0"/>
              <a:t>6</a:t>
            </a:r>
            <a:r>
              <a:rPr lang="en-US" smtClean="0"/>
              <a:t>?</a:t>
            </a:r>
          </a:p>
          <a:p>
            <a:r>
              <a:rPr lang="en-US" smtClean="0">
                <a:solidFill>
                  <a:srgbClr val="FF0000"/>
                </a:solidFill>
              </a:rPr>
              <a:t>CH</a:t>
            </a:r>
            <a:r>
              <a:rPr lang="en-US" baseline="-25000" smtClean="0">
                <a:solidFill>
                  <a:srgbClr val="FF0000"/>
                </a:solidFill>
              </a:rPr>
              <a:t>3</a:t>
            </a:r>
            <a:endParaRPr lang="en-US" smtClean="0">
              <a:solidFill>
                <a:srgbClr val="FF0000"/>
              </a:solidFill>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3200" b="1" smtClean="0"/>
              <a:t>Rule #4: </a:t>
            </a:r>
            <a:br>
              <a:rPr lang="en-US" sz="3200" b="1" smtClean="0"/>
            </a:br>
            <a:r>
              <a:rPr lang="en-US" sz="3200" b="1" smtClean="0"/>
              <a:t>Identify the side chains or substituent groups</a:t>
            </a:r>
            <a:endParaRPr lang="en-US" sz="3200" smtClean="0"/>
          </a:p>
        </p:txBody>
      </p:sp>
      <p:sp>
        <p:nvSpPr>
          <p:cNvPr id="30723" name="Content Placeholder 2"/>
          <p:cNvSpPr>
            <a:spLocks noGrp="1"/>
          </p:cNvSpPr>
          <p:nvPr>
            <p:ph idx="1"/>
          </p:nvPr>
        </p:nvSpPr>
        <p:spPr>
          <a:xfrm>
            <a:off x="457200" y="1600200"/>
            <a:ext cx="8229600" cy="381000"/>
          </a:xfrm>
        </p:spPr>
        <p:txBody>
          <a:bodyPr/>
          <a:lstStyle/>
          <a:p>
            <a:r>
              <a:rPr lang="en-US" sz="2000" smtClean="0"/>
              <a:t>Assign number of carbon at point of attachment.</a:t>
            </a:r>
          </a:p>
          <a:p>
            <a:endParaRPr lang="en-US" smtClean="0"/>
          </a:p>
        </p:txBody>
      </p:sp>
      <p:graphicFrame>
        <p:nvGraphicFramePr>
          <p:cNvPr id="4" name="Table 3"/>
          <p:cNvGraphicFramePr>
            <a:graphicFrameLocks noGrp="1"/>
          </p:cNvGraphicFramePr>
          <p:nvPr/>
        </p:nvGraphicFramePr>
        <p:xfrm>
          <a:off x="228600" y="2057400"/>
          <a:ext cx="8915400" cy="4837176"/>
        </p:xfrm>
        <a:graphic>
          <a:graphicData uri="http://schemas.openxmlformats.org/drawingml/2006/table">
            <a:tbl>
              <a:tblPr firstRow="1" firstCol="1" bandRow="1"/>
              <a:tblGrid>
                <a:gridCol w="925100"/>
                <a:gridCol w="1413040"/>
                <a:gridCol w="1548060"/>
                <a:gridCol w="2867690"/>
                <a:gridCol w="2161510"/>
              </a:tblGrid>
              <a:tr h="210309">
                <a:tc rowSpan="2">
                  <a:txBody>
                    <a:bodyPr/>
                    <a:lstStyle/>
                    <a:p>
                      <a:pPr marL="0" marR="0" algn="ctr">
                        <a:lnSpc>
                          <a:spcPct val="115000"/>
                        </a:lnSpc>
                        <a:spcBef>
                          <a:spcPts val="0"/>
                        </a:spcBef>
                        <a:spcAft>
                          <a:spcPts val="0"/>
                        </a:spcAft>
                      </a:pPr>
                      <a:r>
                        <a:rPr lang="en-US" sz="1200" b="1" dirty="0">
                          <a:effectLst/>
                          <a:latin typeface="Calibri"/>
                          <a:ea typeface="Calibri"/>
                          <a:cs typeface="Calibri"/>
                        </a:rPr>
                        <a:t>Side chain/ substituent group</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effectLst/>
                          <a:latin typeface="Calibri"/>
                          <a:ea typeface="Calibri"/>
                          <a:cs typeface="Calibri"/>
                        </a:rPr>
                        <a:t>Prefix in IUPAC name</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effectLst/>
                          <a:latin typeface="Calibri"/>
                          <a:ea typeface="Calibri"/>
                          <a:cs typeface="Calibri"/>
                        </a:rPr>
                        <a:t>Example of Compound</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0619">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a:ea typeface="Calibri"/>
                          <a:cs typeface="Calibri"/>
                        </a:rPr>
                        <a:t>Condensed formula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Calibri"/>
                          <a:cs typeface="Calibri"/>
                        </a:rPr>
                        <a:t>Structural formula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Calibri"/>
                          <a:cs typeface="Calibri"/>
                        </a:rPr>
                        <a:t>name</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62">
                <a:tc>
                  <a:txBody>
                    <a:bodyPr/>
                    <a:lstStyle/>
                    <a:p>
                      <a:pPr marL="0" marR="0" algn="ctr">
                        <a:lnSpc>
                          <a:spcPct val="115000"/>
                        </a:lnSpc>
                        <a:spcBef>
                          <a:spcPts val="0"/>
                        </a:spcBef>
                        <a:spcAft>
                          <a:spcPts val="0"/>
                        </a:spcAft>
                      </a:pPr>
                      <a:r>
                        <a:rPr lang="en-US" sz="1600" dirty="0">
                          <a:effectLst/>
                          <a:latin typeface="Calibri"/>
                          <a:ea typeface="Calibri"/>
                          <a:cs typeface="Calibri"/>
                        </a:rPr>
                        <a:t>-CH</a:t>
                      </a:r>
                      <a:r>
                        <a:rPr lang="en-US" sz="1600" baseline="-25000" dirty="0">
                          <a:effectLst/>
                          <a:latin typeface="Calibri"/>
                          <a:ea typeface="Calibri"/>
                          <a:cs typeface="Calibri"/>
                        </a:rPr>
                        <a:t>3</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Calibri"/>
                        </a:rPr>
                        <a:t>methyl-</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Calibri"/>
                        </a:rPr>
                        <a:t>CH</a:t>
                      </a:r>
                      <a:r>
                        <a:rPr lang="en-US" sz="1600" baseline="-25000">
                          <a:effectLst/>
                          <a:latin typeface="Calibri"/>
                          <a:ea typeface="Calibri"/>
                          <a:cs typeface="Calibri"/>
                        </a:rPr>
                        <a:t>3</a:t>
                      </a:r>
                      <a:r>
                        <a:rPr lang="en-US" sz="1600">
                          <a:effectLst/>
                          <a:latin typeface="Calibri"/>
                          <a:ea typeface="Calibri"/>
                          <a:cs typeface="Calibri"/>
                        </a:rPr>
                        <a:t>CH(CH</a:t>
                      </a:r>
                      <a:r>
                        <a:rPr lang="en-US" sz="1600" baseline="-25000">
                          <a:effectLst/>
                          <a:latin typeface="Calibri"/>
                          <a:ea typeface="Calibri"/>
                          <a:cs typeface="Calibri"/>
                        </a:rPr>
                        <a:t>3</a:t>
                      </a:r>
                      <a:r>
                        <a:rPr lang="en-US" sz="1600">
                          <a:effectLst/>
                          <a:latin typeface="Calibri"/>
                          <a:ea typeface="Calibri"/>
                          <a:cs typeface="Calibri"/>
                        </a:rPr>
                        <a:t>)CH</a:t>
                      </a:r>
                      <a:r>
                        <a:rPr lang="en-US" sz="1600" baseline="-25000">
                          <a:effectLst/>
                          <a:latin typeface="Calibri"/>
                          <a:ea typeface="Calibri"/>
                          <a:cs typeface="Calibri"/>
                        </a:rPr>
                        <a:t>3</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Calibri"/>
                          <a:ea typeface="Calibri"/>
                          <a:cs typeface="Calibri"/>
                        </a:rPr>
                        <a:t> </a:t>
                      </a:r>
                      <a:endParaRPr lang="en-US" sz="1600" dirty="0">
                        <a:effectLst/>
                        <a:latin typeface="Calibri"/>
                        <a:ea typeface="Calibri"/>
                        <a:cs typeface="Times New Roman"/>
                      </a:endParaRPr>
                    </a:p>
                    <a:p>
                      <a:pPr marL="0" marR="0">
                        <a:lnSpc>
                          <a:spcPct val="115000"/>
                        </a:lnSpc>
                        <a:spcBef>
                          <a:spcPts val="0"/>
                        </a:spcBef>
                        <a:spcAft>
                          <a:spcPts val="0"/>
                        </a:spcAft>
                      </a:pPr>
                      <a:r>
                        <a:rPr lang="en-US" sz="1600" b="1" dirty="0">
                          <a:effectLst/>
                          <a:latin typeface="Calibri"/>
                          <a:ea typeface="Calibri"/>
                          <a:cs typeface="Calibri"/>
                        </a:rPr>
                        <a:t> </a:t>
                      </a:r>
                      <a:endParaRPr lang="en-US" sz="1600" b="0" dirty="0" smtClean="0">
                        <a:effectLst/>
                        <a:latin typeface="Calibri"/>
                        <a:ea typeface="Calibri"/>
                        <a:cs typeface="Times New Roman"/>
                      </a:endParaRPr>
                    </a:p>
                    <a:p>
                      <a:pPr marL="0" marR="0">
                        <a:lnSpc>
                          <a:spcPct val="115000"/>
                        </a:lnSpc>
                        <a:spcBef>
                          <a:spcPts val="0"/>
                        </a:spcBef>
                        <a:spcAft>
                          <a:spcPts val="0"/>
                        </a:spcAft>
                      </a:pPr>
                      <a:endParaRPr lang="en-US" sz="1600" b="0" dirty="0" smtClean="0">
                        <a:effectLst/>
                        <a:latin typeface="Calibri"/>
                        <a:ea typeface="Calibri"/>
                        <a:cs typeface="Times New Roman"/>
                      </a:endParaRPr>
                    </a:p>
                    <a:p>
                      <a:pPr marL="0" marR="0">
                        <a:lnSpc>
                          <a:spcPct val="115000"/>
                        </a:lnSpc>
                        <a:spcBef>
                          <a:spcPts val="0"/>
                        </a:spcBef>
                        <a:spcAft>
                          <a:spcPts val="0"/>
                        </a:spcAft>
                      </a:pPr>
                      <a:endParaRPr lang="en-US" sz="1600" b="0" dirty="0" smtClean="0">
                        <a:effectLst/>
                        <a:latin typeface="Calibri"/>
                        <a:ea typeface="Calibri"/>
                        <a:cs typeface="Times New Roman"/>
                      </a:endParaRPr>
                    </a:p>
                    <a:p>
                      <a:pPr marL="0" marR="0">
                        <a:lnSpc>
                          <a:spcPct val="115000"/>
                        </a:lnSpc>
                        <a:spcBef>
                          <a:spcPts val="0"/>
                        </a:spcBef>
                        <a:spcAft>
                          <a:spcPts val="0"/>
                        </a:spcAft>
                      </a:pPr>
                      <a:endParaRPr lang="en-US" sz="1600" b="0"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Calibri"/>
                        </a:rPr>
                        <a:t>2-methylpropane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62">
                <a:tc>
                  <a:txBody>
                    <a:bodyPr/>
                    <a:lstStyle/>
                    <a:p>
                      <a:pPr marL="0" marR="0" algn="ctr">
                        <a:lnSpc>
                          <a:spcPct val="115000"/>
                        </a:lnSpc>
                        <a:spcBef>
                          <a:spcPts val="0"/>
                        </a:spcBef>
                        <a:spcAft>
                          <a:spcPts val="0"/>
                        </a:spcAft>
                      </a:pPr>
                      <a:r>
                        <a:rPr lang="en-US" sz="1600">
                          <a:effectLst/>
                          <a:latin typeface="Calibri"/>
                          <a:ea typeface="Calibri"/>
                          <a:cs typeface="Calibri"/>
                        </a:rPr>
                        <a:t>-C</a:t>
                      </a:r>
                      <a:r>
                        <a:rPr lang="en-US" sz="1600" baseline="-25000">
                          <a:effectLst/>
                          <a:latin typeface="Calibri"/>
                          <a:ea typeface="Calibri"/>
                          <a:cs typeface="Calibri"/>
                        </a:rPr>
                        <a:t>2</a:t>
                      </a:r>
                      <a:r>
                        <a:rPr lang="en-US" sz="1600">
                          <a:effectLst/>
                          <a:latin typeface="Calibri"/>
                          <a:ea typeface="Calibri"/>
                          <a:cs typeface="Calibri"/>
                        </a:rPr>
                        <a:t>H</a:t>
                      </a:r>
                      <a:r>
                        <a:rPr lang="en-US" sz="1600" baseline="-25000">
                          <a:effectLst/>
                          <a:latin typeface="Calibri"/>
                          <a:ea typeface="Calibri"/>
                          <a:cs typeface="Calibri"/>
                        </a:rPr>
                        <a:t>5</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a:ea typeface="Calibri"/>
                          <a:cs typeface="Calibri"/>
                        </a:rPr>
                        <a:t>ethyl</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Calibri"/>
                        </a:rPr>
                        <a:t>CH(C</a:t>
                      </a:r>
                      <a:r>
                        <a:rPr lang="en-US" sz="1600" baseline="-25000">
                          <a:effectLst/>
                          <a:latin typeface="Calibri"/>
                          <a:ea typeface="Calibri"/>
                          <a:cs typeface="Calibri"/>
                        </a:rPr>
                        <a:t>2</a:t>
                      </a:r>
                      <a:r>
                        <a:rPr lang="en-US" sz="1600">
                          <a:effectLst/>
                          <a:latin typeface="Calibri"/>
                          <a:ea typeface="Calibri"/>
                          <a:cs typeface="Calibri"/>
                        </a:rPr>
                        <a:t>H</a:t>
                      </a:r>
                      <a:r>
                        <a:rPr lang="en-US" sz="1600" baseline="-25000">
                          <a:effectLst/>
                          <a:latin typeface="Calibri"/>
                          <a:ea typeface="Calibri"/>
                          <a:cs typeface="Calibri"/>
                        </a:rPr>
                        <a:t>5</a:t>
                      </a:r>
                      <a:r>
                        <a:rPr lang="en-US" sz="1600">
                          <a:effectLst/>
                          <a:latin typeface="Calibri"/>
                          <a:ea typeface="Calibri"/>
                          <a:cs typeface="Calibri"/>
                        </a:rPr>
                        <a:t>)</a:t>
                      </a:r>
                      <a:r>
                        <a:rPr lang="en-US" sz="1600" baseline="-25000">
                          <a:effectLst/>
                          <a:latin typeface="Calibri"/>
                          <a:ea typeface="Calibri"/>
                          <a:cs typeface="Calibri"/>
                        </a:rPr>
                        <a:t>3</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Calibri"/>
                          <a:ea typeface="Calibri"/>
                          <a:cs typeface="Calibri"/>
                        </a:rPr>
                        <a:t> </a:t>
                      </a:r>
                      <a:endParaRPr lang="en-US" sz="1600" dirty="0">
                        <a:effectLst/>
                        <a:latin typeface="Calibri"/>
                        <a:ea typeface="Calibri"/>
                        <a:cs typeface="Times New Roman"/>
                      </a:endParaRPr>
                    </a:p>
                    <a:p>
                      <a:pPr marL="0" marR="0">
                        <a:lnSpc>
                          <a:spcPct val="115000"/>
                        </a:lnSpc>
                        <a:spcBef>
                          <a:spcPts val="0"/>
                        </a:spcBef>
                        <a:spcAft>
                          <a:spcPts val="0"/>
                        </a:spcAft>
                      </a:pPr>
                      <a:r>
                        <a:rPr lang="en-US" sz="1600" b="1" dirty="0">
                          <a:effectLst/>
                          <a:latin typeface="Calibri"/>
                          <a:ea typeface="Calibri"/>
                          <a:cs typeface="Calibri"/>
                        </a:rPr>
                        <a:t> </a:t>
                      </a:r>
                      <a:endParaRPr lang="en-US" sz="1600" dirty="0">
                        <a:effectLst/>
                        <a:latin typeface="Calibri"/>
                        <a:ea typeface="Calibri"/>
                        <a:cs typeface="Times New Roman"/>
                      </a:endParaRPr>
                    </a:p>
                    <a:p>
                      <a:pPr marL="0" marR="0">
                        <a:lnSpc>
                          <a:spcPct val="115000"/>
                        </a:lnSpc>
                        <a:spcBef>
                          <a:spcPts val="0"/>
                        </a:spcBef>
                        <a:spcAft>
                          <a:spcPts val="0"/>
                        </a:spcAft>
                      </a:pPr>
                      <a:r>
                        <a:rPr lang="en-US" sz="1600" b="1" dirty="0">
                          <a:effectLst/>
                          <a:latin typeface="Calibri"/>
                          <a:ea typeface="Calibri"/>
                          <a:cs typeface="Calibri"/>
                        </a:rPr>
                        <a:t> </a:t>
                      </a:r>
                      <a:endParaRPr lang="en-US" sz="1600" b="1" dirty="0" smtClean="0">
                        <a:effectLst/>
                        <a:latin typeface="Calibri"/>
                        <a:ea typeface="Calibri"/>
                        <a:cs typeface="Calibri"/>
                      </a:endParaRPr>
                    </a:p>
                    <a:p>
                      <a:pPr marL="0" marR="0">
                        <a:lnSpc>
                          <a:spcPct val="115000"/>
                        </a:lnSpc>
                        <a:spcBef>
                          <a:spcPts val="0"/>
                        </a:spcBef>
                        <a:spcAft>
                          <a:spcPts val="0"/>
                        </a:spcAft>
                      </a:pPr>
                      <a:endParaRPr lang="en-US" sz="1600" b="1" dirty="0" smtClean="0">
                        <a:effectLst/>
                        <a:latin typeface="Calibri"/>
                        <a:ea typeface="Calibri"/>
                        <a:cs typeface="Calibri"/>
                      </a:endParaRPr>
                    </a:p>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a:ea typeface="Calibri"/>
                          <a:cs typeface="Calibri"/>
                        </a:rPr>
                        <a:t>3-ethylpentane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62">
                <a:tc>
                  <a:txBody>
                    <a:bodyPr/>
                    <a:lstStyle/>
                    <a:p>
                      <a:pPr marL="0" marR="0" algn="ctr">
                        <a:lnSpc>
                          <a:spcPct val="115000"/>
                        </a:lnSpc>
                        <a:spcBef>
                          <a:spcPts val="0"/>
                        </a:spcBef>
                        <a:spcAft>
                          <a:spcPts val="0"/>
                        </a:spcAft>
                      </a:pPr>
                      <a:r>
                        <a:rPr lang="en-US" sz="1600">
                          <a:effectLst/>
                          <a:latin typeface="Calibri"/>
                          <a:ea typeface="Calibri"/>
                          <a:cs typeface="Calibri"/>
                        </a:rPr>
                        <a:t>-C</a:t>
                      </a:r>
                      <a:r>
                        <a:rPr lang="en-US" sz="1600" baseline="-25000">
                          <a:effectLst/>
                          <a:latin typeface="Calibri"/>
                          <a:ea typeface="Calibri"/>
                          <a:cs typeface="Calibri"/>
                        </a:rPr>
                        <a:t>3</a:t>
                      </a:r>
                      <a:r>
                        <a:rPr lang="en-US" sz="1600">
                          <a:effectLst/>
                          <a:latin typeface="Calibri"/>
                          <a:ea typeface="Calibri"/>
                          <a:cs typeface="Calibri"/>
                        </a:rPr>
                        <a:t>H</a:t>
                      </a:r>
                      <a:r>
                        <a:rPr lang="en-US" sz="1600" baseline="-25000">
                          <a:effectLst/>
                          <a:latin typeface="Calibri"/>
                          <a:ea typeface="Calibri"/>
                          <a:cs typeface="Calibri"/>
                        </a:rPr>
                        <a:t>7</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a:ea typeface="Calibri"/>
                          <a:cs typeface="Calibri"/>
                        </a:rPr>
                        <a:t>propyl-</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Calibri"/>
                        </a:rPr>
                        <a:t>CH(C</a:t>
                      </a:r>
                      <a:r>
                        <a:rPr lang="en-US" sz="1600" baseline="-25000">
                          <a:effectLst/>
                          <a:latin typeface="Calibri"/>
                          <a:ea typeface="Calibri"/>
                          <a:cs typeface="Calibri"/>
                        </a:rPr>
                        <a:t>3</a:t>
                      </a:r>
                      <a:r>
                        <a:rPr lang="en-US" sz="1600">
                          <a:effectLst/>
                          <a:latin typeface="Calibri"/>
                          <a:ea typeface="Calibri"/>
                          <a:cs typeface="Calibri"/>
                        </a:rPr>
                        <a:t>H</a:t>
                      </a:r>
                      <a:r>
                        <a:rPr lang="en-US" sz="1600" baseline="-25000">
                          <a:effectLst/>
                          <a:latin typeface="Calibri"/>
                          <a:ea typeface="Calibri"/>
                          <a:cs typeface="Calibri"/>
                        </a:rPr>
                        <a:t>7</a:t>
                      </a:r>
                      <a:r>
                        <a:rPr lang="en-US" sz="1600">
                          <a:effectLst/>
                          <a:latin typeface="Calibri"/>
                          <a:ea typeface="Calibri"/>
                          <a:cs typeface="Calibri"/>
                        </a:rPr>
                        <a:t>)</a:t>
                      </a:r>
                      <a:r>
                        <a:rPr lang="en-US" sz="1600" baseline="-25000">
                          <a:effectLst/>
                          <a:latin typeface="Calibri"/>
                          <a:ea typeface="Calibri"/>
                          <a:cs typeface="Calibri"/>
                        </a:rPr>
                        <a:t>3</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effectLst/>
                          <a:latin typeface="Calibri"/>
                          <a:ea typeface="Calibri"/>
                          <a:cs typeface="Calibri"/>
                        </a:rPr>
                        <a:t> </a:t>
                      </a:r>
                      <a:endParaRPr lang="en-US" sz="1600" dirty="0">
                        <a:effectLst/>
                        <a:latin typeface="Calibri"/>
                        <a:ea typeface="Calibri"/>
                        <a:cs typeface="Times New Roman"/>
                      </a:endParaRPr>
                    </a:p>
                    <a:p>
                      <a:pPr marL="0" marR="0">
                        <a:lnSpc>
                          <a:spcPct val="115000"/>
                        </a:lnSpc>
                        <a:spcBef>
                          <a:spcPts val="0"/>
                        </a:spcBef>
                        <a:spcAft>
                          <a:spcPts val="0"/>
                        </a:spcAft>
                      </a:pPr>
                      <a:r>
                        <a:rPr lang="en-US" sz="1600" b="1" dirty="0">
                          <a:effectLst/>
                          <a:latin typeface="Calibri"/>
                          <a:ea typeface="Calibri"/>
                          <a:cs typeface="Calibri"/>
                        </a:rPr>
                        <a:t> </a:t>
                      </a:r>
                      <a:endParaRPr lang="en-US" sz="1600" b="1" dirty="0" smtClean="0">
                        <a:effectLst/>
                        <a:latin typeface="Calibri"/>
                        <a:ea typeface="Calibri"/>
                        <a:cs typeface="Calibri"/>
                      </a:endParaRPr>
                    </a:p>
                    <a:p>
                      <a:pPr marL="0" marR="0">
                        <a:lnSpc>
                          <a:spcPct val="115000"/>
                        </a:lnSpc>
                        <a:spcBef>
                          <a:spcPts val="0"/>
                        </a:spcBef>
                        <a:spcAft>
                          <a:spcPts val="0"/>
                        </a:spcAft>
                      </a:pPr>
                      <a:endParaRPr lang="en-US" sz="1600" b="1" dirty="0" smtClean="0">
                        <a:effectLst/>
                        <a:latin typeface="Calibri"/>
                        <a:ea typeface="Calibri"/>
                        <a:cs typeface="Calibri"/>
                      </a:endParaRPr>
                    </a:p>
                    <a:p>
                      <a:pPr marL="0" marR="0">
                        <a:lnSpc>
                          <a:spcPct val="115000"/>
                        </a:lnSpc>
                        <a:spcBef>
                          <a:spcPts val="0"/>
                        </a:spcBef>
                        <a:spcAft>
                          <a:spcPts val="0"/>
                        </a:spcAft>
                      </a:pPr>
                      <a:endParaRPr lang="en-US" sz="1600" dirty="0">
                        <a:effectLst/>
                        <a:latin typeface="Calibri"/>
                        <a:ea typeface="Calibri"/>
                        <a:cs typeface="Times New Roman"/>
                      </a:endParaRPr>
                    </a:p>
                    <a:p>
                      <a:pPr marL="0" marR="0">
                        <a:lnSpc>
                          <a:spcPct val="115000"/>
                        </a:lnSpc>
                        <a:spcBef>
                          <a:spcPts val="0"/>
                        </a:spcBef>
                        <a:spcAft>
                          <a:spcPts val="0"/>
                        </a:spcAft>
                      </a:pPr>
                      <a:r>
                        <a:rPr lang="en-US" sz="1600" b="1" dirty="0">
                          <a:effectLst/>
                          <a:latin typeface="Calibri"/>
                          <a:ea typeface="Calibri"/>
                          <a:cs typeface="Calibri"/>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Calibri"/>
                        </a:rPr>
                        <a:t>4-propylheptane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p14="http://schemas.microsoft.com/office/powerpoint/2010/main">
        <mc:Choice Requires="p14">
          <p:contentPart p14:bwMode="auto" r:id="rId2">
            <p14:nvContentPartPr>
              <p14:cNvPr id="30793" name="Ink 30792"/>
              <p14:cNvContentPartPr/>
              <p14:nvPr/>
            </p14:nvContentPartPr>
            <p14:xfrm>
              <a:off x="7699146" y="8611225"/>
              <a:ext cx="1534680" cy="1825175"/>
            </p14:xfrm>
          </p:contentPart>
        </mc:Choice>
        <mc:Fallback xmlns="">
          <p:pic>
            <p:nvPicPr>
              <p:cNvPr id="30793" name="Ink 30792"/>
              <p:cNvPicPr/>
              <p:nvPr/>
            </p:nvPicPr>
            <p:blipFill>
              <a:blip r:embed="rId3"/>
              <a:stretch>
                <a:fillRect/>
              </a:stretch>
            </p:blipFill>
            <p:spPr>
              <a:xfrm>
                <a:off x="7696627" y="8608705"/>
                <a:ext cx="1539719" cy="183021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943" name="Ink 30942"/>
              <p14:cNvContentPartPr/>
              <p14:nvPr/>
            </p14:nvContentPartPr>
            <p14:xfrm>
              <a:off x="4909866" y="2736025"/>
              <a:ext cx="491040" cy="1304975"/>
            </p14:xfrm>
          </p:contentPart>
        </mc:Choice>
        <mc:Fallback xmlns="">
          <p:pic>
            <p:nvPicPr>
              <p:cNvPr id="30943" name="Ink 30942"/>
              <p:cNvPicPr/>
              <p:nvPr/>
            </p:nvPicPr>
            <p:blipFill>
              <a:blip r:embed="rId5"/>
              <a:stretch>
                <a:fillRect/>
              </a:stretch>
            </p:blipFill>
            <p:spPr>
              <a:xfrm>
                <a:off x="4897626" y="2726665"/>
                <a:ext cx="515520" cy="132405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944" name="Ink 30943"/>
              <p14:cNvContentPartPr/>
              <p14:nvPr/>
            </p14:nvContentPartPr>
            <p14:xfrm>
              <a:off x="4150986" y="3237865"/>
              <a:ext cx="2669400" cy="1834560"/>
            </p14:xfrm>
          </p:contentPart>
        </mc:Choice>
        <mc:Fallback xmlns="">
          <p:pic>
            <p:nvPicPr>
              <p:cNvPr id="30944" name="Ink 30943"/>
              <p:cNvPicPr/>
              <p:nvPr/>
            </p:nvPicPr>
            <p:blipFill>
              <a:blip r:embed="rId7"/>
              <a:stretch>
                <a:fillRect/>
              </a:stretch>
            </p:blipFill>
            <p:spPr>
              <a:xfrm>
                <a:off x="4139106" y="3227065"/>
                <a:ext cx="2694960" cy="185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012" name="Ink 31011"/>
              <p14:cNvContentPartPr/>
              <p14:nvPr/>
            </p14:nvContentPartPr>
            <p14:xfrm>
              <a:off x="4211466" y="5748145"/>
              <a:ext cx="4402440" cy="1396440"/>
            </p14:xfrm>
          </p:contentPart>
        </mc:Choice>
        <mc:Fallback xmlns="">
          <p:pic>
            <p:nvPicPr>
              <p:cNvPr id="31012" name="Ink 31011"/>
              <p:cNvPicPr/>
              <p:nvPr/>
            </p:nvPicPr>
            <p:blipFill>
              <a:blip r:embed="rId9"/>
              <a:stretch>
                <a:fillRect/>
              </a:stretch>
            </p:blipFill>
            <p:spPr>
              <a:xfrm>
                <a:off x="4199226" y="5735905"/>
                <a:ext cx="4417200" cy="1411200"/>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b="1" smtClean="0"/>
              <a:t>Rule #4: </a:t>
            </a:r>
            <a:br>
              <a:rPr lang="en-US" sz="3200" b="1" smtClean="0"/>
            </a:br>
            <a:r>
              <a:rPr lang="en-US" sz="3200" b="1" smtClean="0"/>
              <a:t>Identify the side chains or substituent groups</a:t>
            </a:r>
            <a:endParaRPr lang="en-US" sz="3200" smtClean="0"/>
          </a:p>
        </p:txBody>
      </p:sp>
      <p:sp>
        <p:nvSpPr>
          <p:cNvPr id="31747" name="Content Placeholder 2"/>
          <p:cNvSpPr>
            <a:spLocks noGrp="1"/>
          </p:cNvSpPr>
          <p:nvPr>
            <p:ph idx="1"/>
          </p:nvPr>
        </p:nvSpPr>
        <p:spPr>
          <a:xfrm>
            <a:off x="457200" y="1600200"/>
            <a:ext cx="8229600" cy="381000"/>
          </a:xfrm>
        </p:spPr>
        <p:txBody>
          <a:bodyPr/>
          <a:lstStyle/>
          <a:p>
            <a:r>
              <a:rPr lang="en-US" sz="2000" smtClean="0"/>
              <a:t>Assign number of carbon at point of attachment.</a:t>
            </a:r>
          </a:p>
          <a:p>
            <a:endParaRPr lang="en-US" smtClean="0"/>
          </a:p>
        </p:txBody>
      </p:sp>
      <p:graphicFrame>
        <p:nvGraphicFramePr>
          <p:cNvPr id="4" name="Table 3"/>
          <p:cNvGraphicFramePr>
            <a:graphicFrameLocks noGrp="1"/>
          </p:cNvGraphicFramePr>
          <p:nvPr/>
        </p:nvGraphicFramePr>
        <p:xfrm>
          <a:off x="228600" y="2057400"/>
          <a:ext cx="8915400" cy="4276725"/>
        </p:xfrm>
        <a:graphic>
          <a:graphicData uri="http://schemas.openxmlformats.org/drawingml/2006/table">
            <a:tbl>
              <a:tblPr/>
              <a:tblGrid>
                <a:gridCol w="925513"/>
                <a:gridCol w="1412875"/>
                <a:gridCol w="1547812"/>
                <a:gridCol w="2867025"/>
                <a:gridCol w="2162175"/>
              </a:tblGrid>
              <a:tr h="210331">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Calibri" pitchFamily="34" charset="0"/>
                        </a:rPr>
                        <a:t>Side chain/ substituent group</a:t>
                      </a:r>
                      <a:endPar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Calibri" pitchFamily="34" charset="0"/>
                        </a:rPr>
                        <a:t>Prefix in IUPAC name</a:t>
                      </a:r>
                      <a:endPar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Calibri" pitchFamily="34" charset="0"/>
                        </a:rPr>
                        <a:t>Example of Compound</a:t>
                      </a:r>
                      <a:endPar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20661">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Calibri" pitchFamily="34" charset="0"/>
                        </a:rPr>
                        <a:t>Condensed formula</a:t>
                      </a:r>
                      <a:endPar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Calibri" pitchFamily="34" charset="0"/>
                        </a:rPr>
                        <a:t>Structural formula</a:t>
                      </a:r>
                      <a:endPar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Calibri" pitchFamily="34" charset="0"/>
                        </a:rPr>
                        <a:t>name</a:t>
                      </a:r>
                      <a:endParaRPr kumimoji="0" lang="en-US"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64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Calibri" pitchFamily="34" charset="0"/>
                        </a:rPr>
                        <a:t>-F, -Cl, </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Calibri" pitchFamily="34" charset="0"/>
                        </a:rPr>
                        <a:t>-Br, -I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Calibri" pitchFamily="34" charset="0"/>
                        </a:rPr>
                        <a:t>fluoro-, chloro-, bromo-, iodo-</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Calibri" pitchFamily="34" charset="0"/>
                        </a:rPr>
                        <a:t>CCl</a:t>
                      </a:r>
                      <a:r>
                        <a:rPr kumimoji="0" lang="en-US" sz="1600" b="0" i="0" u="none" strike="noStrike" cap="none" normalizeH="0" baseline="-25000" smtClean="0">
                          <a:ln>
                            <a:noFill/>
                          </a:ln>
                          <a:solidFill>
                            <a:schemeClr val="tx1"/>
                          </a:solidFill>
                          <a:effectLst/>
                          <a:latin typeface="Calibri" pitchFamily="34" charset="0"/>
                          <a:cs typeface="Calibri" pitchFamily="34" charset="0"/>
                        </a:rPr>
                        <a:t>4</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Calibri"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Calibri" pitchFamily="34" charset="0"/>
                        </a:rPr>
                        <a:t>tetrachloromethane</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308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Calibri" pitchFamily="34" charset="0"/>
                        </a:rPr>
                        <a:t>-NH</a:t>
                      </a:r>
                      <a:r>
                        <a:rPr kumimoji="0" lang="en-US" sz="1600" b="0" i="0" u="none" strike="noStrike" cap="none" normalizeH="0" baseline="-25000" smtClean="0">
                          <a:ln>
                            <a:noFill/>
                          </a:ln>
                          <a:solidFill>
                            <a:schemeClr val="tx1"/>
                          </a:solidFill>
                          <a:effectLst/>
                          <a:latin typeface="Calibri" pitchFamily="34" charset="0"/>
                          <a:cs typeface="Calibri" pitchFamily="34" charset="0"/>
                        </a:rPr>
                        <a:t>2</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Calibri" pitchFamily="34" charset="0"/>
                        </a:rPr>
                        <a:t>amino-</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Calibri" pitchFamily="34" charset="0"/>
                        </a:rPr>
                        <a:t>CH</a:t>
                      </a:r>
                      <a:r>
                        <a:rPr kumimoji="0" lang="en-US" sz="1600" b="0" i="0" u="none" strike="noStrike" cap="none" normalizeH="0" baseline="-25000" smtClean="0">
                          <a:ln>
                            <a:noFill/>
                          </a:ln>
                          <a:solidFill>
                            <a:schemeClr val="tx1"/>
                          </a:solidFill>
                          <a:effectLst/>
                          <a:latin typeface="Calibri" pitchFamily="34" charset="0"/>
                          <a:cs typeface="Calibri" pitchFamily="34" charset="0"/>
                        </a:rPr>
                        <a:t>2</a:t>
                      </a:r>
                      <a:r>
                        <a:rPr kumimoji="0" lang="en-US" sz="1600" b="0" i="0" u="none" strike="noStrike" cap="none" normalizeH="0" baseline="0" smtClean="0">
                          <a:ln>
                            <a:noFill/>
                          </a:ln>
                          <a:solidFill>
                            <a:schemeClr val="tx1"/>
                          </a:solidFill>
                          <a:effectLst/>
                          <a:latin typeface="Calibri" pitchFamily="34" charset="0"/>
                          <a:cs typeface="Calibri" pitchFamily="34" charset="0"/>
                        </a:rPr>
                        <a:t>(NH</a:t>
                      </a:r>
                      <a:r>
                        <a:rPr kumimoji="0" lang="en-US" sz="1600" b="0" i="0" u="none" strike="noStrike" cap="none" normalizeH="0" baseline="-25000" smtClean="0">
                          <a:ln>
                            <a:noFill/>
                          </a:ln>
                          <a:solidFill>
                            <a:schemeClr val="tx1"/>
                          </a:solidFill>
                          <a:effectLst/>
                          <a:latin typeface="Calibri" pitchFamily="34" charset="0"/>
                          <a:cs typeface="Calibri" pitchFamily="34" charset="0"/>
                        </a:rPr>
                        <a:t>2</a:t>
                      </a:r>
                      <a:r>
                        <a:rPr kumimoji="0" lang="en-US" sz="1600" b="0" i="0" u="none" strike="noStrike" cap="none" normalizeH="0" baseline="0" smtClean="0">
                          <a:ln>
                            <a:noFill/>
                          </a:ln>
                          <a:solidFill>
                            <a:schemeClr val="tx1"/>
                          </a:solidFill>
                          <a:effectLst/>
                          <a:latin typeface="Calibri" pitchFamily="34" charset="0"/>
                          <a:cs typeface="Calibri" pitchFamily="34" charset="0"/>
                        </a:rPr>
                        <a:t>)COOH</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Calibri" pitchFamily="34" charset="0"/>
                        </a:rPr>
                        <a:t> </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Calibri"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Calibri" pitchFamily="34" charset="0"/>
                        </a:rPr>
                        <a:t>2-aminoethanioic acid</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5173080" y="2803345"/>
              <a:ext cx="421200" cy="2734415"/>
            </p14:xfrm>
          </p:contentPart>
        </mc:Choice>
        <mc:Fallback xmlns="">
          <p:pic>
            <p:nvPicPr>
              <p:cNvPr id="5" name="Ink 4"/>
              <p:cNvPicPr/>
              <p:nvPr/>
            </p:nvPicPr>
            <p:blipFill>
              <a:blip r:embed="rId3"/>
              <a:stretch>
                <a:fillRect/>
              </a:stretch>
            </p:blipFill>
            <p:spPr>
              <a:xfrm>
                <a:off x="5162280" y="2791466"/>
                <a:ext cx="439200" cy="275889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4706106" y="3304105"/>
              <a:ext cx="1447920" cy="362520"/>
            </p14:xfrm>
          </p:contentPart>
        </mc:Choice>
        <mc:Fallback xmlns="">
          <p:pic>
            <p:nvPicPr>
              <p:cNvPr id="15" name="Ink 14"/>
              <p:cNvPicPr/>
              <p:nvPr/>
            </p:nvPicPr>
            <p:blipFill>
              <a:blip r:embed="rId5"/>
              <a:stretch>
                <a:fillRect/>
              </a:stretch>
            </p:blipFill>
            <p:spPr>
              <a:xfrm>
                <a:off x="4693146" y="3292585"/>
                <a:ext cx="147168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774" name="Ink 31773"/>
              <p14:cNvContentPartPr/>
              <p14:nvPr/>
            </p14:nvContentPartPr>
            <p14:xfrm>
              <a:off x="4739640" y="5063785"/>
              <a:ext cx="1351440" cy="1221335"/>
            </p14:xfrm>
          </p:contentPart>
        </mc:Choice>
        <mc:Fallback xmlns="">
          <p:pic>
            <p:nvPicPr>
              <p:cNvPr id="31774" name="Ink 31773"/>
              <p:cNvPicPr/>
              <p:nvPr/>
            </p:nvPicPr>
            <p:blipFill>
              <a:blip r:embed="rId7"/>
              <a:stretch>
                <a:fillRect/>
              </a:stretch>
            </p:blipFill>
            <p:spPr>
              <a:xfrm>
                <a:off x="4729920" y="5051906"/>
                <a:ext cx="1373400" cy="1247612"/>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200" b="1" smtClean="0"/>
              <a:t>Rule #5: Assemble name as a single word </a:t>
            </a:r>
            <a:r>
              <a:rPr lang="en-US" sz="3200" b="1" smtClean="0">
                <a:sym typeface="Symbol" pitchFamily="18" charset="2"/>
              </a:rPr>
              <a:t></a:t>
            </a:r>
            <a:r>
              <a:rPr lang="en-US" sz="3200" b="1" smtClean="0"/>
              <a:t> #, substituent, root, suffix</a:t>
            </a:r>
            <a:endParaRPr lang="en-US" sz="3200" smtClean="0"/>
          </a:p>
        </p:txBody>
      </p:sp>
      <p:sp>
        <p:nvSpPr>
          <p:cNvPr id="3" name="Content Placeholder 2"/>
          <p:cNvSpPr>
            <a:spLocks noGrp="1"/>
          </p:cNvSpPr>
          <p:nvPr>
            <p:ph idx="1"/>
          </p:nvPr>
        </p:nvSpPr>
        <p:spPr/>
        <p:txBody>
          <a:bodyPr/>
          <a:lstStyle/>
          <a:p>
            <a:pPr marL="514350" indent="-514350">
              <a:buFont typeface="+mj-lt"/>
              <a:buAutoNum type="alphaLcParenR"/>
              <a:defRPr/>
            </a:pPr>
            <a:r>
              <a:rPr lang="en-US" sz="2200" dirty="0" smtClean="0"/>
              <a:t>List </a:t>
            </a:r>
            <a:r>
              <a:rPr lang="en-US" sz="2200" dirty="0"/>
              <a:t>substituents alphabetically </a:t>
            </a:r>
            <a:endParaRPr lang="en-US" sz="2200" dirty="0" smtClean="0"/>
          </a:p>
          <a:p>
            <a:pPr marL="914400" lvl="1" indent="-514350">
              <a:buFont typeface="Arial" pitchFamily="34" charset="0"/>
              <a:buChar char="•"/>
              <a:defRPr/>
            </a:pPr>
            <a:r>
              <a:rPr lang="en-US" sz="1800" dirty="0" smtClean="0"/>
              <a:t>(</a:t>
            </a:r>
            <a:r>
              <a:rPr lang="en-US" sz="1800" dirty="0"/>
              <a:t>i.e. </a:t>
            </a:r>
            <a:r>
              <a:rPr lang="en-US" sz="1800" i="1" dirty="0"/>
              <a:t>butyl-</a:t>
            </a:r>
            <a:r>
              <a:rPr lang="en-US" sz="1800" dirty="0"/>
              <a:t> before </a:t>
            </a:r>
            <a:r>
              <a:rPr lang="en-US" sz="1800" i="1" dirty="0"/>
              <a:t>methyl-</a:t>
            </a:r>
            <a:r>
              <a:rPr lang="en-US" sz="1800" dirty="0"/>
              <a:t>)</a:t>
            </a:r>
          </a:p>
          <a:p>
            <a:pPr marL="514350" indent="-514350">
              <a:buFont typeface="+mj-lt"/>
              <a:buAutoNum type="alphaLcParenR"/>
              <a:defRPr/>
            </a:pPr>
            <a:r>
              <a:rPr lang="en-US" sz="2200" dirty="0" smtClean="0"/>
              <a:t>If </a:t>
            </a:r>
            <a:r>
              <a:rPr lang="en-US" sz="2200" dirty="0"/>
              <a:t>multiples of one substituent are present: “di-,” “tri-,” “tetra,” </a:t>
            </a:r>
            <a:r>
              <a:rPr lang="en-US" sz="2200" dirty="0" smtClean="0"/>
              <a:t>etc.</a:t>
            </a:r>
          </a:p>
          <a:p>
            <a:pPr marL="914400" lvl="1" indent="-514350">
              <a:buFont typeface="Arial" pitchFamily="34" charset="0"/>
              <a:buChar char="•"/>
              <a:defRPr/>
            </a:pPr>
            <a:r>
              <a:rPr lang="en-US" sz="1800" dirty="0" smtClean="0"/>
              <a:t>Note</a:t>
            </a:r>
            <a:r>
              <a:rPr lang="en-US" sz="1800" dirty="0"/>
              <a:t>: “di-,” “tri-,” “tetra,” etc. aren’t part of alphabetical name (i.e. </a:t>
            </a:r>
            <a:r>
              <a:rPr lang="en-US" sz="1800" i="1" dirty="0" err="1"/>
              <a:t>triethyl</a:t>
            </a:r>
            <a:r>
              <a:rPr lang="en-US" sz="1800" i="1" dirty="0"/>
              <a:t>-</a:t>
            </a:r>
            <a:r>
              <a:rPr lang="en-US" sz="1800" dirty="0"/>
              <a:t> before </a:t>
            </a:r>
            <a:r>
              <a:rPr lang="en-US" sz="1800" i="1" dirty="0"/>
              <a:t>dimethyl-</a:t>
            </a:r>
            <a:r>
              <a:rPr lang="en-US" sz="1800" dirty="0"/>
              <a:t>)</a:t>
            </a:r>
          </a:p>
          <a:p>
            <a:pPr marL="514350" indent="-514350">
              <a:buFont typeface="+mj-lt"/>
              <a:buAutoNum type="alphaLcParenR"/>
              <a:defRPr/>
            </a:pPr>
            <a:r>
              <a:rPr lang="en-US" sz="2200" dirty="0" smtClean="0"/>
              <a:t>punctuation</a:t>
            </a:r>
            <a:r>
              <a:rPr lang="en-US" sz="2200" dirty="0"/>
              <a:t>: commas between numbers; hyphens between numbers and letters; merged into one word (exception: acid = word #2 for carboxylic acids)</a:t>
            </a:r>
          </a:p>
          <a:p>
            <a:pPr marL="0" indent="0">
              <a:buFont typeface="Wingdings"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t>EXAMPLES:</a:t>
            </a:r>
            <a:endParaRPr lang="en-US" smtClean="0"/>
          </a:p>
        </p:txBody>
      </p:sp>
      <p:sp>
        <p:nvSpPr>
          <p:cNvPr id="34824"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25"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mc:AlternateContent xmlns:mc="http://schemas.openxmlformats.org/markup-compatibility/2006" xmlns:p14="http://schemas.microsoft.com/office/powerpoint/2010/main">
        <mc:Choice Requires="p14">
          <p:contentPart p14:bwMode="auto" r:id="rId2">
            <p14:nvContentPartPr>
              <p14:cNvPr id="18" name="Ink 17"/>
              <p14:cNvContentPartPr/>
              <p14:nvPr/>
            </p14:nvContentPartPr>
            <p14:xfrm>
              <a:off x="3164040" y="3024960"/>
              <a:ext cx="2433960" cy="1954920"/>
            </p14:xfrm>
          </p:contentPart>
        </mc:Choice>
        <mc:Fallback xmlns="">
          <p:pic>
            <p:nvPicPr>
              <p:cNvPr id="18" name="Ink 17"/>
              <p:cNvPicPr/>
              <p:nvPr/>
            </p:nvPicPr>
            <p:blipFill>
              <a:blip r:embed="rId3"/>
              <a:stretch>
                <a:fillRect/>
              </a:stretch>
            </p:blipFill>
            <p:spPr>
              <a:xfrm>
                <a:off x="3149280" y="3009479"/>
                <a:ext cx="2465280" cy="198372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7350" name="Ink 57349"/>
              <p14:cNvContentPartPr/>
              <p14:nvPr/>
            </p14:nvContentPartPr>
            <p14:xfrm>
              <a:off x="3373560" y="2208120"/>
              <a:ext cx="3879360" cy="497880"/>
            </p14:xfrm>
          </p:contentPart>
        </mc:Choice>
        <mc:Fallback xmlns="">
          <p:pic>
            <p:nvPicPr>
              <p:cNvPr id="57350" name="Ink 57349"/>
              <p:cNvPicPr/>
              <p:nvPr/>
            </p:nvPicPr>
            <p:blipFill>
              <a:blip r:embed="rId5"/>
              <a:stretch>
                <a:fillRect/>
              </a:stretch>
            </p:blipFill>
            <p:spPr>
              <a:xfrm>
                <a:off x="3356280" y="2196240"/>
                <a:ext cx="39135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7374" name="Ink 57373"/>
              <p14:cNvContentPartPr/>
              <p14:nvPr/>
            </p14:nvContentPartPr>
            <p14:xfrm>
              <a:off x="3491640" y="2674320"/>
              <a:ext cx="242640" cy="321120"/>
            </p14:xfrm>
          </p:contentPart>
        </mc:Choice>
        <mc:Fallback xmlns="">
          <p:pic>
            <p:nvPicPr>
              <p:cNvPr id="57374" name="Ink 57373"/>
              <p:cNvPicPr/>
              <p:nvPr/>
            </p:nvPicPr>
            <p:blipFill>
              <a:blip r:embed="rId7"/>
              <a:stretch>
                <a:fillRect/>
              </a:stretch>
            </p:blipFill>
            <p:spPr>
              <a:xfrm>
                <a:off x="3474000" y="2659560"/>
                <a:ext cx="2664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7375" name="Ink 57374"/>
              <p14:cNvContentPartPr/>
              <p14:nvPr/>
            </p14:nvContentPartPr>
            <p14:xfrm>
              <a:off x="4853880" y="2632200"/>
              <a:ext cx="218880" cy="398160"/>
            </p14:xfrm>
          </p:contentPart>
        </mc:Choice>
        <mc:Fallback xmlns="">
          <p:pic>
            <p:nvPicPr>
              <p:cNvPr id="57375" name="Ink 57374"/>
              <p:cNvPicPr/>
              <p:nvPr/>
            </p:nvPicPr>
            <p:blipFill>
              <a:blip r:embed="rId9"/>
              <a:stretch>
                <a:fillRect/>
              </a:stretch>
            </p:blipFill>
            <p:spPr>
              <a:xfrm>
                <a:off x="4839840" y="2615280"/>
                <a:ext cx="24984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817" name="Ink 34816"/>
              <p14:cNvContentPartPr/>
              <p14:nvPr/>
            </p14:nvContentPartPr>
            <p14:xfrm>
              <a:off x="5604120" y="3701760"/>
              <a:ext cx="1127880" cy="370800"/>
            </p14:xfrm>
          </p:contentPart>
        </mc:Choice>
        <mc:Fallback xmlns="">
          <p:pic>
            <p:nvPicPr>
              <p:cNvPr id="34817" name="Ink 34816"/>
              <p:cNvPicPr/>
              <p:nvPr/>
            </p:nvPicPr>
            <p:blipFill>
              <a:blip r:embed="rId11"/>
              <a:stretch>
                <a:fillRect/>
              </a:stretch>
            </p:blipFill>
            <p:spPr>
              <a:xfrm>
                <a:off x="5589000" y="3688080"/>
                <a:ext cx="1160640" cy="401040"/>
              </a:xfrm>
              <a:prstGeom prst="rect">
                <a:avLst/>
              </a:prstGeom>
            </p:spPr>
          </p:pic>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t>EXAMPLES:</a:t>
            </a:r>
            <a:endParaRPr lang="en-US" smtClean="0"/>
          </a:p>
        </p:txBody>
      </p:sp>
      <p:sp>
        <p:nvSpPr>
          <p:cNvPr id="34824"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25"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610720" y="1285200"/>
              <a:ext cx="4642200" cy="1951920"/>
            </p14:xfrm>
          </p:contentPart>
        </mc:Choice>
        <mc:Fallback xmlns="">
          <p:pic>
            <p:nvPicPr>
              <p:cNvPr id="4" name="Ink 3"/>
              <p:cNvPicPr/>
              <p:nvPr/>
            </p:nvPicPr>
            <p:blipFill>
              <a:blip r:embed="rId3"/>
              <a:stretch>
                <a:fillRect/>
              </a:stretch>
            </p:blipFill>
            <p:spPr>
              <a:xfrm>
                <a:off x="2606400" y="1272600"/>
                <a:ext cx="4663440" cy="1981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6058080" y="3704040"/>
              <a:ext cx="673920" cy="370800"/>
            </p14:xfrm>
          </p:contentPart>
        </mc:Choice>
        <mc:Fallback xmlns="">
          <p:pic>
            <p:nvPicPr>
              <p:cNvPr id="15" name="Ink 14"/>
              <p:cNvPicPr/>
              <p:nvPr/>
            </p:nvPicPr>
            <p:blipFill>
              <a:blip r:embed="rId5"/>
              <a:stretch>
                <a:fillRect/>
              </a:stretch>
            </p:blipFill>
            <p:spPr>
              <a:xfrm>
                <a:off x="6040080" y="3690360"/>
                <a:ext cx="70956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5901840" y="3285360"/>
              <a:ext cx="1082520" cy="1191600"/>
            </p14:xfrm>
          </p:contentPart>
        </mc:Choice>
        <mc:Fallback xmlns="">
          <p:pic>
            <p:nvPicPr>
              <p:cNvPr id="16" name="Ink 15"/>
              <p:cNvPicPr/>
              <p:nvPr/>
            </p:nvPicPr>
            <p:blipFill>
              <a:blip r:embed="rId7"/>
              <a:stretch>
                <a:fillRect/>
              </a:stretch>
            </p:blipFill>
            <p:spPr>
              <a:xfrm>
                <a:off x="5891040" y="3273480"/>
                <a:ext cx="1105560" cy="1215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p14:cNvContentPartPr/>
              <p14:nvPr/>
            </p14:nvContentPartPr>
            <p14:xfrm>
              <a:off x="4989240" y="1588320"/>
              <a:ext cx="2466360" cy="1508760"/>
            </p14:xfrm>
          </p:contentPart>
        </mc:Choice>
        <mc:Fallback xmlns="">
          <p:pic>
            <p:nvPicPr>
              <p:cNvPr id="19" name="Ink 18"/>
              <p:cNvPicPr/>
              <p:nvPr/>
            </p:nvPicPr>
            <p:blipFill>
              <a:blip r:embed="rId9"/>
              <a:stretch>
                <a:fillRect/>
              </a:stretch>
            </p:blipFill>
            <p:spPr>
              <a:xfrm>
                <a:off x="4978440" y="1579320"/>
                <a:ext cx="2488320" cy="152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p14:cNvContentPartPr/>
              <p14:nvPr/>
            </p14:nvContentPartPr>
            <p14:xfrm>
              <a:off x="7093800" y="555480"/>
              <a:ext cx="1089360" cy="1418760"/>
            </p14:xfrm>
          </p:contentPart>
        </mc:Choice>
        <mc:Fallback xmlns="">
          <p:pic>
            <p:nvPicPr>
              <p:cNvPr id="21" name="Ink 20"/>
              <p:cNvPicPr/>
              <p:nvPr/>
            </p:nvPicPr>
            <p:blipFill>
              <a:blip r:embed="rId11"/>
              <a:stretch>
                <a:fillRect/>
              </a:stretch>
            </p:blipFill>
            <p:spPr>
              <a:xfrm>
                <a:off x="7085160" y="542880"/>
                <a:ext cx="1103400" cy="144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p14:cNvContentPartPr/>
              <p14:nvPr/>
            </p14:nvContentPartPr>
            <p14:xfrm>
              <a:off x="3801600" y="3127200"/>
              <a:ext cx="1121400" cy="345360"/>
            </p14:xfrm>
          </p:contentPart>
        </mc:Choice>
        <mc:Fallback xmlns="">
          <p:pic>
            <p:nvPicPr>
              <p:cNvPr id="28" name="Ink 27"/>
              <p:cNvPicPr/>
              <p:nvPr/>
            </p:nvPicPr>
            <p:blipFill>
              <a:blip r:embed="rId13"/>
              <a:stretch>
                <a:fillRect/>
              </a:stretch>
            </p:blipFill>
            <p:spPr>
              <a:xfrm>
                <a:off x="3785040" y="3110994"/>
                <a:ext cx="1154520" cy="3788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p14:cNvContentPartPr/>
              <p14:nvPr/>
            </p14:nvContentPartPr>
            <p14:xfrm>
              <a:off x="3032640" y="1572480"/>
              <a:ext cx="2565360" cy="3407400"/>
            </p14:xfrm>
          </p:contentPart>
        </mc:Choice>
        <mc:Fallback xmlns="">
          <p:pic>
            <p:nvPicPr>
              <p:cNvPr id="31" name="Ink 30"/>
              <p:cNvPicPr/>
              <p:nvPr/>
            </p:nvPicPr>
            <p:blipFill>
              <a:blip r:embed="rId15"/>
              <a:stretch>
                <a:fillRect/>
              </a:stretch>
            </p:blipFill>
            <p:spPr>
              <a:xfrm>
                <a:off x="3023640" y="1561320"/>
                <a:ext cx="2590920" cy="343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7346" name="Ink 57345"/>
              <p14:cNvContentPartPr/>
              <p14:nvPr/>
            </p14:nvContentPartPr>
            <p14:xfrm>
              <a:off x="5604120" y="3818160"/>
              <a:ext cx="418680" cy="67320"/>
            </p14:xfrm>
          </p:contentPart>
        </mc:Choice>
        <mc:Fallback xmlns="">
          <p:pic>
            <p:nvPicPr>
              <p:cNvPr id="57346" name="Ink 57345"/>
              <p:cNvPicPr/>
              <p:nvPr/>
            </p:nvPicPr>
            <p:blipFill>
              <a:blip r:embed="rId17"/>
              <a:stretch>
                <a:fillRect/>
              </a:stretch>
            </p:blipFill>
            <p:spPr>
              <a:xfrm>
                <a:off x="5589000" y="3803400"/>
                <a:ext cx="452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7347" name="Ink 57346"/>
              <p14:cNvContentPartPr/>
              <p14:nvPr/>
            </p14:nvContentPartPr>
            <p14:xfrm>
              <a:off x="6792840" y="3275640"/>
              <a:ext cx="1188000" cy="1404000"/>
            </p14:xfrm>
          </p:contentPart>
        </mc:Choice>
        <mc:Fallback xmlns="">
          <p:pic>
            <p:nvPicPr>
              <p:cNvPr id="57347" name="Ink 57346"/>
              <p:cNvPicPr/>
              <p:nvPr/>
            </p:nvPicPr>
            <p:blipFill>
              <a:blip r:embed="rId19"/>
              <a:stretch>
                <a:fillRect/>
              </a:stretch>
            </p:blipFill>
            <p:spPr>
              <a:xfrm>
                <a:off x="6788520" y="3263400"/>
                <a:ext cx="1197360" cy="1420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349" name="Ink 57348"/>
              <p14:cNvContentPartPr/>
              <p14:nvPr/>
            </p14:nvContentPartPr>
            <p14:xfrm>
              <a:off x="5198760" y="3505560"/>
              <a:ext cx="514080" cy="683400"/>
            </p14:xfrm>
          </p:contentPart>
        </mc:Choice>
        <mc:Fallback xmlns="">
          <p:pic>
            <p:nvPicPr>
              <p:cNvPr id="57349" name="Ink 57348"/>
              <p:cNvPicPr/>
              <p:nvPr/>
            </p:nvPicPr>
            <p:blipFill>
              <a:blip r:embed="rId21"/>
              <a:stretch>
                <a:fillRect/>
              </a:stretch>
            </p:blipFill>
            <p:spPr>
              <a:xfrm>
                <a:off x="5185440" y="3491878"/>
                <a:ext cx="544320" cy="71472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7351" name="Ink 57350"/>
              <p14:cNvContentPartPr/>
              <p14:nvPr/>
            </p14:nvContentPartPr>
            <p14:xfrm>
              <a:off x="5149800" y="4620273"/>
              <a:ext cx="126000" cy="259855"/>
            </p14:xfrm>
          </p:contentPart>
        </mc:Choice>
        <mc:Fallback xmlns="">
          <p:pic>
            <p:nvPicPr>
              <p:cNvPr id="57351" name="Ink 57350"/>
              <p:cNvPicPr/>
              <p:nvPr/>
            </p:nvPicPr>
            <p:blipFill>
              <a:blip r:embed="rId23"/>
              <a:stretch>
                <a:fillRect/>
              </a:stretch>
            </p:blipFill>
            <p:spPr>
              <a:xfrm>
                <a:off x="5140826" y="4610915"/>
                <a:ext cx="145385" cy="278210"/>
              </a:xfrm>
              <a:prstGeom prst="rect">
                <a:avLst/>
              </a:prstGeom>
            </p:spPr>
          </p:pic>
        </mc:Fallback>
      </mc:AlternateContent>
      <p:sp>
        <p:nvSpPr>
          <p:cNvPr id="57352" name="TextBox 57351"/>
          <p:cNvSpPr txBox="1"/>
          <p:nvPr/>
        </p:nvSpPr>
        <p:spPr>
          <a:xfrm>
            <a:off x="5562600" y="5435382"/>
            <a:ext cx="2899538" cy="503635"/>
          </a:xfrm>
          <a:prstGeom prst="rect">
            <a:avLst/>
          </a:prstGeom>
          <a:noFill/>
        </p:spPr>
        <p:txBody>
          <a:bodyPr wrap="square" rtlCol="0">
            <a:spAutoFit/>
          </a:bodyPr>
          <a:lstStyle/>
          <a:p>
            <a:r>
              <a:rPr lang="en-US" sz="3000" dirty="0" smtClean="0"/>
              <a:t>cyclohexane</a:t>
            </a:r>
            <a:endParaRPr lang="en-US" sz="3000" dirty="0"/>
          </a:p>
        </p:txBody>
      </p:sp>
      <p:sp>
        <p:nvSpPr>
          <p:cNvPr id="47" name="TextBox 46"/>
          <p:cNvSpPr txBox="1"/>
          <p:nvPr/>
        </p:nvSpPr>
        <p:spPr>
          <a:xfrm>
            <a:off x="4364182" y="5457015"/>
            <a:ext cx="1419720" cy="553998"/>
          </a:xfrm>
          <a:prstGeom prst="rect">
            <a:avLst/>
          </a:prstGeom>
          <a:noFill/>
        </p:spPr>
        <p:txBody>
          <a:bodyPr wrap="square" rtlCol="0">
            <a:spAutoFit/>
          </a:bodyPr>
          <a:lstStyle/>
          <a:p>
            <a:r>
              <a:rPr lang="en-US" sz="3000" dirty="0" smtClean="0"/>
              <a:t>propyl</a:t>
            </a:r>
            <a:endParaRPr lang="en-US" sz="3000" dirty="0"/>
          </a:p>
        </p:txBody>
      </p:sp>
      <p:sp>
        <p:nvSpPr>
          <p:cNvPr id="48" name="TextBox 47"/>
          <p:cNvSpPr txBox="1"/>
          <p:nvPr/>
        </p:nvSpPr>
        <p:spPr>
          <a:xfrm>
            <a:off x="2487660" y="5463064"/>
            <a:ext cx="1703340" cy="553998"/>
          </a:xfrm>
          <a:prstGeom prst="rect">
            <a:avLst/>
          </a:prstGeom>
          <a:noFill/>
        </p:spPr>
        <p:txBody>
          <a:bodyPr wrap="square" rtlCol="0">
            <a:spAutoFit/>
          </a:bodyPr>
          <a:lstStyle/>
          <a:p>
            <a:r>
              <a:rPr lang="en-US" sz="3000" dirty="0" smtClean="0"/>
              <a:t>methyl</a:t>
            </a:r>
            <a:endParaRPr lang="en-US" sz="3000" dirty="0"/>
          </a:p>
        </p:txBody>
      </p:sp>
      <p:sp>
        <p:nvSpPr>
          <p:cNvPr id="49" name="TextBox 48"/>
          <p:cNvSpPr txBox="1"/>
          <p:nvPr/>
        </p:nvSpPr>
        <p:spPr>
          <a:xfrm>
            <a:off x="2133600" y="5463064"/>
            <a:ext cx="609600" cy="553998"/>
          </a:xfrm>
          <a:prstGeom prst="rect">
            <a:avLst/>
          </a:prstGeom>
          <a:noFill/>
        </p:spPr>
        <p:txBody>
          <a:bodyPr wrap="square" rtlCol="0">
            <a:spAutoFit/>
          </a:bodyPr>
          <a:lstStyle/>
          <a:p>
            <a:r>
              <a:rPr lang="en-US" sz="3000" dirty="0" smtClean="0"/>
              <a:t>di</a:t>
            </a:r>
            <a:endParaRPr lang="en-US" sz="3000" dirty="0"/>
          </a:p>
        </p:txBody>
      </p:sp>
      <p:sp>
        <p:nvSpPr>
          <p:cNvPr id="50" name="TextBox 49"/>
          <p:cNvSpPr txBox="1"/>
          <p:nvPr/>
        </p:nvSpPr>
        <p:spPr>
          <a:xfrm>
            <a:off x="3810000" y="5463064"/>
            <a:ext cx="1219200" cy="553998"/>
          </a:xfrm>
          <a:prstGeom prst="rect">
            <a:avLst/>
          </a:prstGeom>
          <a:noFill/>
        </p:spPr>
        <p:txBody>
          <a:bodyPr wrap="square" rtlCol="0">
            <a:spAutoFit/>
          </a:bodyPr>
          <a:lstStyle/>
          <a:p>
            <a:r>
              <a:rPr lang="en-US" sz="3000" dirty="0" smtClean="0"/>
              <a:t>-2-</a:t>
            </a:r>
            <a:endParaRPr lang="en-US" sz="3000" dirty="0"/>
          </a:p>
        </p:txBody>
      </p:sp>
      <p:sp>
        <p:nvSpPr>
          <p:cNvPr id="51" name="TextBox 50"/>
          <p:cNvSpPr txBox="1"/>
          <p:nvPr/>
        </p:nvSpPr>
        <p:spPr>
          <a:xfrm>
            <a:off x="1295400" y="5463064"/>
            <a:ext cx="1108364" cy="553998"/>
          </a:xfrm>
          <a:prstGeom prst="rect">
            <a:avLst/>
          </a:prstGeom>
          <a:noFill/>
        </p:spPr>
        <p:txBody>
          <a:bodyPr wrap="square" rtlCol="0">
            <a:spAutoFit/>
          </a:bodyPr>
          <a:lstStyle/>
          <a:p>
            <a:r>
              <a:rPr lang="en-US" sz="3000" dirty="0" smtClean="0"/>
              <a:t>1,3-</a:t>
            </a:r>
            <a:endParaRPr lang="en-US" sz="3000" dirty="0"/>
          </a:p>
        </p:txBody>
      </p:sp>
    </p:spTree>
    <p:extLst>
      <p:ext uri="{BB962C8B-B14F-4D97-AF65-F5344CB8AC3E}">
        <p14:creationId xmlns:p14="http://schemas.microsoft.com/office/powerpoint/2010/main" val="497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p:bldP spid="47" grpId="0"/>
      <p:bldP spid="48" grpId="0"/>
      <p:bldP spid="49" grpId="0"/>
      <p:bldP spid="50" grpId="0"/>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t>EXAMPLES:</a:t>
            </a:r>
            <a:endParaRPr lang="en-US" smtClean="0"/>
          </a:p>
        </p:txBody>
      </p:sp>
      <p:sp>
        <p:nvSpPr>
          <p:cNvPr id="3584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35849"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697760" y="2061600"/>
              <a:ext cx="5488560" cy="1358640"/>
            </p14:xfrm>
          </p:contentPart>
        </mc:Choice>
        <mc:Fallback xmlns="">
          <p:pic>
            <p:nvPicPr>
              <p:cNvPr id="6" name="Ink 5"/>
              <p:cNvPicPr/>
              <p:nvPr/>
            </p:nvPicPr>
            <p:blipFill>
              <a:blip r:embed="rId3"/>
              <a:stretch>
                <a:fillRect/>
              </a:stretch>
            </p:blipFill>
            <p:spPr>
              <a:xfrm>
                <a:off x="1679760" y="2047920"/>
                <a:ext cx="5524560" cy="1389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7364" name="Ink 57363"/>
              <p14:cNvContentPartPr/>
              <p14:nvPr/>
            </p14:nvContentPartPr>
            <p14:xfrm>
              <a:off x="5950800" y="3159240"/>
              <a:ext cx="694440" cy="796320"/>
            </p14:xfrm>
          </p:contentPart>
        </mc:Choice>
        <mc:Fallback xmlns="">
          <p:pic>
            <p:nvPicPr>
              <p:cNvPr id="57364" name="Ink 57363"/>
              <p:cNvPicPr/>
              <p:nvPr/>
            </p:nvPicPr>
            <p:blipFill>
              <a:blip r:embed="rId5"/>
              <a:stretch>
                <a:fillRect/>
              </a:stretch>
            </p:blipFill>
            <p:spPr>
              <a:xfrm>
                <a:off x="5932080" y="3140880"/>
                <a:ext cx="731160" cy="826560"/>
              </a:xfrm>
              <a:prstGeom prst="rect">
                <a:avLst/>
              </a:prstGeom>
            </p:spPr>
          </p:pic>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t>EXAMPLES:</a:t>
            </a:r>
            <a:endParaRPr lang="en-US" smtClean="0"/>
          </a:p>
        </p:txBody>
      </p:sp>
      <p:sp>
        <p:nvSpPr>
          <p:cNvPr id="3584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35849"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207960" y="2061600"/>
              <a:ext cx="517320" cy="501480"/>
            </p14:xfrm>
          </p:contentPart>
        </mc:Choice>
        <mc:Fallback xmlns="">
          <p:pic>
            <p:nvPicPr>
              <p:cNvPr id="8" name="Ink 7"/>
              <p:cNvPicPr/>
              <p:nvPr/>
            </p:nvPicPr>
            <p:blipFill>
              <a:blip r:embed="rId3"/>
              <a:stretch>
                <a:fillRect/>
              </a:stretch>
            </p:blipFill>
            <p:spPr>
              <a:xfrm>
                <a:off x="3190680" y="2047920"/>
                <a:ext cx="55296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1696320" y="2468400"/>
              <a:ext cx="5490000" cy="1320960"/>
            </p14:xfrm>
          </p:contentPart>
        </mc:Choice>
        <mc:Fallback xmlns="">
          <p:pic>
            <p:nvPicPr>
              <p:cNvPr id="12" name="Ink 11"/>
              <p:cNvPicPr/>
              <p:nvPr/>
            </p:nvPicPr>
            <p:blipFill>
              <a:blip r:embed="rId5"/>
              <a:stretch>
                <a:fillRect/>
              </a:stretch>
            </p:blipFill>
            <p:spPr>
              <a:xfrm>
                <a:off x="1679760" y="2450758"/>
                <a:ext cx="5524560" cy="134976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p14:cNvContentPartPr/>
              <p14:nvPr/>
            </p14:nvContentPartPr>
            <p14:xfrm>
              <a:off x="5950800" y="3159240"/>
              <a:ext cx="694440" cy="796320"/>
            </p14:xfrm>
          </p:contentPart>
        </mc:Choice>
        <mc:Fallback xmlns="">
          <p:pic>
            <p:nvPicPr>
              <p:cNvPr id="25" name="Ink 24"/>
              <p:cNvPicPr/>
              <p:nvPr/>
            </p:nvPicPr>
            <p:blipFill>
              <a:blip r:embed="rId7"/>
              <a:stretch>
                <a:fillRect/>
              </a:stretch>
            </p:blipFill>
            <p:spPr>
              <a:xfrm>
                <a:off x="5932080" y="3140880"/>
                <a:ext cx="731160" cy="826560"/>
              </a:xfrm>
              <a:prstGeom prst="rect">
                <a:avLst/>
              </a:prstGeom>
            </p:spPr>
          </p:pic>
        </mc:Fallback>
      </mc:AlternateContent>
    </p:spTree>
    <p:extLst>
      <p:ext uri="{BB962C8B-B14F-4D97-AF65-F5344CB8AC3E}">
        <p14:creationId xmlns:p14="http://schemas.microsoft.com/office/powerpoint/2010/main" val="1601718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t>EXAMPLES:</a:t>
            </a:r>
            <a:endParaRPr lang="en-US" smtClean="0"/>
          </a:p>
        </p:txBody>
      </p:sp>
      <p:sp>
        <p:nvSpPr>
          <p:cNvPr id="3584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35849"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207960" y="2061600"/>
              <a:ext cx="517320" cy="501480"/>
            </p14:xfrm>
          </p:contentPart>
        </mc:Choice>
        <mc:Fallback xmlns="">
          <p:pic>
            <p:nvPicPr>
              <p:cNvPr id="8" name="Ink 7"/>
              <p:cNvPicPr/>
              <p:nvPr/>
            </p:nvPicPr>
            <p:blipFill>
              <a:blip r:embed="rId3"/>
              <a:stretch>
                <a:fillRect/>
              </a:stretch>
            </p:blipFill>
            <p:spPr>
              <a:xfrm>
                <a:off x="3190680" y="2047920"/>
                <a:ext cx="55296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1696320" y="2468400"/>
              <a:ext cx="5490000" cy="1320960"/>
            </p14:xfrm>
          </p:contentPart>
        </mc:Choice>
        <mc:Fallback xmlns="">
          <p:pic>
            <p:nvPicPr>
              <p:cNvPr id="12" name="Ink 11"/>
              <p:cNvPicPr/>
              <p:nvPr/>
            </p:nvPicPr>
            <p:blipFill>
              <a:blip r:embed="rId5"/>
              <a:stretch>
                <a:fillRect/>
              </a:stretch>
            </p:blipFill>
            <p:spPr>
              <a:xfrm>
                <a:off x="1679760" y="2450758"/>
                <a:ext cx="5524560" cy="134976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p14:cNvContentPartPr/>
              <p14:nvPr/>
            </p14:nvContentPartPr>
            <p14:xfrm>
              <a:off x="5950800" y="3159240"/>
              <a:ext cx="694440" cy="796320"/>
            </p14:xfrm>
          </p:contentPart>
        </mc:Choice>
        <mc:Fallback xmlns="">
          <p:pic>
            <p:nvPicPr>
              <p:cNvPr id="25" name="Ink 24"/>
              <p:cNvPicPr/>
              <p:nvPr/>
            </p:nvPicPr>
            <p:blipFill>
              <a:blip r:embed="rId7"/>
              <a:stretch>
                <a:fillRect/>
              </a:stretch>
            </p:blipFill>
            <p:spPr>
              <a:xfrm>
                <a:off x="5932080" y="3140880"/>
                <a:ext cx="731160" cy="826560"/>
              </a:xfrm>
              <a:prstGeom prst="rect">
                <a:avLst/>
              </a:prstGeom>
            </p:spPr>
          </p:pic>
        </mc:Fallback>
      </mc:AlternateContent>
      <p:sp>
        <p:nvSpPr>
          <p:cNvPr id="37" name="TextBox 36"/>
          <p:cNvSpPr txBox="1"/>
          <p:nvPr/>
        </p:nvSpPr>
        <p:spPr>
          <a:xfrm>
            <a:off x="5337644" y="4267200"/>
            <a:ext cx="2899538" cy="553998"/>
          </a:xfrm>
          <a:prstGeom prst="rect">
            <a:avLst/>
          </a:prstGeom>
          <a:noFill/>
        </p:spPr>
        <p:txBody>
          <a:bodyPr wrap="square" rtlCol="0">
            <a:spAutoFit/>
          </a:bodyPr>
          <a:lstStyle/>
          <a:p>
            <a:r>
              <a:rPr lang="en-US" sz="3000" dirty="0" err="1">
                <a:solidFill>
                  <a:srgbClr val="000000"/>
                </a:solidFill>
              </a:rPr>
              <a:t>heptene</a:t>
            </a:r>
            <a:endParaRPr lang="en-US" sz="3000" dirty="0">
              <a:solidFill>
                <a:srgbClr val="000000"/>
              </a:solidFill>
            </a:endParaRPr>
          </a:p>
        </p:txBody>
      </p:sp>
      <p:sp>
        <p:nvSpPr>
          <p:cNvPr id="38" name="TextBox 37"/>
          <p:cNvSpPr txBox="1"/>
          <p:nvPr/>
        </p:nvSpPr>
        <p:spPr>
          <a:xfrm>
            <a:off x="4717844" y="4267200"/>
            <a:ext cx="1419720" cy="553998"/>
          </a:xfrm>
          <a:prstGeom prst="rect">
            <a:avLst/>
          </a:prstGeom>
          <a:noFill/>
        </p:spPr>
        <p:txBody>
          <a:bodyPr wrap="square" rtlCol="0">
            <a:spAutoFit/>
          </a:bodyPr>
          <a:lstStyle/>
          <a:p>
            <a:r>
              <a:rPr lang="en-US" sz="3000" dirty="0">
                <a:solidFill>
                  <a:srgbClr val="000000"/>
                </a:solidFill>
              </a:rPr>
              <a:t>-3-</a:t>
            </a:r>
          </a:p>
        </p:txBody>
      </p:sp>
      <p:sp>
        <p:nvSpPr>
          <p:cNvPr id="39" name="TextBox 38"/>
          <p:cNvSpPr txBox="1"/>
          <p:nvPr/>
        </p:nvSpPr>
        <p:spPr>
          <a:xfrm>
            <a:off x="3089564" y="4294882"/>
            <a:ext cx="1863436" cy="553998"/>
          </a:xfrm>
          <a:prstGeom prst="rect">
            <a:avLst/>
          </a:prstGeom>
          <a:noFill/>
        </p:spPr>
        <p:txBody>
          <a:bodyPr wrap="square" rtlCol="0">
            <a:spAutoFit/>
          </a:bodyPr>
          <a:lstStyle/>
          <a:p>
            <a:r>
              <a:rPr lang="en-US" sz="3000" dirty="0">
                <a:solidFill>
                  <a:srgbClr val="000000"/>
                </a:solidFill>
              </a:rPr>
              <a:t>dimethyl</a:t>
            </a:r>
          </a:p>
        </p:txBody>
      </p:sp>
      <p:sp>
        <p:nvSpPr>
          <p:cNvPr id="42" name="TextBox 41"/>
          <p:cNvSpPr txBox="1"/>
          <p:nvPr/>
        </p:nvSpPr>
        <p:spPr>
          <a:xfrm>
            <a:off x="2286000" y="4322802"/>
            <a:ext cx="1108364" cy="553998"/>
          </a:xfrm>
          <a:prstGeom prst="rect">
            <a:avLst/>
          </a:prstGeom>
          <a:noFill/>
        </p:spPr>
        <p:txBody>
          <a:bodyPr wrap="square" rtlCol="0">
            <a:spAutoFit/>
          </a:bodyPr>
          <a:lstStyle/>
          <a:p>
            <a:r>
              <a:rPr lang="en-US" sz="3000" dirty="0">
                <a:solidFill>
                  <a:srgbClr val="000000"/>
                </a:solidFill>
              </a:rPr>
              <a:t>2,5-</a:t>
            </a:r>
          </a:p>
        </p:txBody>
      </p:sp>
      <p:sp>
        <p:nvSpPr>
          <p:cNvPr id="14" name="TextBox 13"/>
          <p:cNvSpPr txBox="1"/>
          <p:nvPr/>
        </p:nvSpPr>
        <p:spPr>
          <a:xfrm>
            <a:off x="1828800" y="5029200"/>
            <a:ext cx="5943600" cy="1477328"/>
          </a:xfrm>
          <a:prstGeom prst="rect">
            <a:avLst/>
          </a:prstGeom>
          <a:noFill/>
        </p:spPr>
        <p:txBody>
          <a:bodyPr wrap="square" rtlCol="0">
            <a:spAutoFit/>
          </a:bodyPr>
          <a:lstStyle/>
          <a:p>
            <a:pPr algn="ctr"/>
            <a:r>
              <a:rPr lang="en-US" sz="3000" dirty="0" smtClean="0">
                <a:solidFill>
                  <a:srgbClr val="000000"/>
                </a:solidFill>
              </a:rPr>
              <a:t>or</a:t>
            </a:r>
            <a:br>
              <a:rPr lang="en-US" sz="3000" dirty="0" smtClean="0">
                <a:solidFill>
                  <a:srgbClr val="000000"/>
                </a:solidFill>
              </a:rPr>
            </a:br>
            <a:r>
              <a:rPr lang="en-US" sz="3000" dirty="0" smtClean="0">
                <a:solidFill>
                  <a:srgbClr val="000000"/>
                </a:solidFill>
              </a:rPr>
              <a:t/>
            </a:r>
            <a:br>
              <a:rPr lang="en-US" sz="3000" dirty="0" smtClean="0">
                <a:solidFill>
                  <a:srgbClr val="000000"/>
                </a:solidFill>
              </a:rPr>
            </a:br>
            <a:r>
              <a:rPr lang="en-US" sz="3000" dirty="0" smtClean="0">
                <a:solidFill>
                  <a:srgbClr val="000000"/>
                </a:solidFill>
              </a:rPr>
              <a:t>2,3-dimethylhept-3-ene</a:t>
            </a:r>
            <a:endParaRPr lang="en-US" sz="3000" dirty="0">
              <a:solidFill>
                <a:srgbClr val="000000"/>
              </a:solidFill>
            </a:endParaRPr>
          </a:p>
        </p:txBody>
      </p:sp>
    </p:spTree>
    <p:extLst>
      <p:ext uri="{BB962C8B-B14F-4D97-AF65-F5344CB8AC3E}">
        <p14:creationId xmlns:p14="http://schemas.microsoft.com/office/powerpoint/2010/main" val="306070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2"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t>EXAMPLES:</a:t>
            </a:r>
            <a:endParaRPr lang="en-US" smtClean="0"/>
          </a:p>
        </p:txBody>
      </p:sp>
      <p:sp>
        <p:nvSpPr>
          <p:cNvPr id="36873"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584880" y="2765040"/>
              <a:ext cx="1775880" cy="1388520"/>
            </p14:xfrm>
          </p:contentPart>
        </mc:Choice>
        <mc:Fallback xmlns="">
          <p:pic>
            <p:nvPicPr>
              <p:cNvPr id="4" name="Ink 3"/>
              <p:cNvPicPr/>
              <p:nvPr/>
            </p:nvPicPr>
            <p:blipFill>
              <a:blip r:embed="rId3"/>
              <a:stretch>
                <a:fillRect/>
              </a:stretch>
            </p:blipFill>
            <p:spPr>
              <a:xfrm>
                <a:off x="3566880" y="2756040"/>
                <a:ext cx="1806120" cy="1416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984120" y="3102360"/>
              <a:ext cx="1073160" cy="712080"/>
            </p14:xfrm>
          </p:contentPart>
        </mc:Choice>
        <mc:Fallback xmlns="">
          <p:pic>
            <p:nvPicPr>
              <p:cNvPr id="13" name="Ink 12"/>
              <p:cNvPicPr/>
              <p:nvPr/>
            </p:nvPicPr>
            <p:blipFill>
              <a:blip r:embed="rId5"/>
              <a:stretch>
                <a:fillRect/>
              </a:stretch>
            </p:blipFill>
            <p:spPr>
              <a:xfrm>
                <a:off x="3967200" y="3085080"/>
                <a:ext cx="110736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p14:cNvContentPartPr/>
              <p14:nvPr/>
            </p14:nvContentPartPr>
            <p14:xfrm>
              <a:off x="3540600" y="2212800"/>
              <a:ext cx="2049480" cy="604080"/>
            </p14:xfrm>
          </p:contentPart>
        </mc:Choice>
        <mc:Fallback xmlns="">
          <p:pic>
            <p:nvPicPr>
              <p:cNvPr id="19" name="Ink 18"/>
              <p:cNvPicPr/>
              <p:nvPr/>
            </p:nvPicPr>
            <p:blipFill>
              <a:blip r:embed="rId7"/>
              <a:stretch>
                <a:fillRect/>
              </a:stretch>
            </p:blipFill>
            <p:spPr>
              <a:xfrm>
                <a:off x="3534840" y="2203080"/>
                <a:ext cx="206388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p14:cNvContentPartPr/>
              <p14:nvPr/>
            </p14:nvContentPartPr>
            <p14:xfrm>
              <a:off x="5637960" y="2440680"/>
              <a:ext cx="145080" cy="180720"/>
            </p14:xfrm>
          </p:contentPart>
        </mc:Choice>
        <mc:Fallback xmlns="">
          <p:pic>
            <p:nvPicPr>
              <p:cNvPr id="24" name="Ink 23"/>
              <p:cNvPicPr/>
              <p:nvPr/>
            </p:nvPicPr>
            <p:blipFill>
              <a:blip r:embed="rId9"/>
              <a:stretch>
                <a:fillRect/>
              </a:stretch>
            </p:blipFill>
            <p:spPr>
              <a:xfrm>
                <a:off x="5626440" y="2423040"/>
                <a:ext cx="174600" cy="216000"/>
              </a:xfrm>
              <a:prstGeom prst="rect">
                <a:avLst/>
              </a:prstGeom>
            </p:spPr>
          </p:pic>
        </mc:Fallback>
      </mc:AlternateContent>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t>EXAMPLES:</a:t>
            </a:r>
            <a:endParaRPr lang="en-US" smtClean="0"/>
          </a:p>
        </p:txBody>
      </p:sp>
      <p:sp>
        <p:nvSpPr>
          <p:cNvPr id="3687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36873"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584880" y="2765040"/>
              <a:ext cx="1775880" cy="1388520"/>
            </p14:xfrm>
          </p:contentPart>
        </mc:Choice>
        <mc:Fallback xmlns="">
          <p:pic>
            <p:nvPicPr>
              <p:cNvPr id="4" name="Ink 3"/>
              <p:cNvPicPr/>
              <p:nvPr/>
            </p:nvPicPr>
            <p:blipFill>
              <a:blip r:embed="rId3"/>
              <a:stretch>
                <a:fillRect/>
              </a:stretch>
            </p:blipFill>
            <p:spPr>
              <a:xfrm>
                <a:off x="3566880" y="2756040"/>
                <a:ext cx="1806120" cy="1416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984120" y="3102360"/>
              <a:ext cx="1073160" cy="712080"/>
            </p14:xfrm>
          </p:contentPart>
        </mc:Choice>
        <mc:Fallback xmlns="">
          <p:pic>
            <p:nvPicPr>
              <p:cNvPr id="13" name="Ink 12"/>
              <p:cNvPicPr/>
              <p:nvPr/>
            </p:nvPicPr>
            <p:blipFill>
              <a:blip r:embed="rId5"/>
              <a:stretch>
                <a:fillRect/>
              </a:stretch>
            </p:blipFill>
            <p:spPr>
              <a:xfrm>
                <a:off x="3967200" y="3085080"/>
                <a:ext cx="110736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3281760" y="1663200"/>
              <a:ext cx="1014840" cy="1234080"/>
            </p14:xfrm>
          </p:contentPart>
        </mc:Choice>
        <mc:Fallback xmlns="">
          <p:pic>
            <p:nvPicPr>
              <p:cNvPr id="3" name="Ink 2"/>
              <p:cNvPicPr/>
              <p:nvPr/>
            </p:nvPicPr>
            <p:blipFill>
              <a:blip r:embed="rId7"/>
              <a:stretch>
                <a:fillRect/>
              </a:stretch>
            </p:blipFill>
            <p:spPr>
              <a:xfrm>
                <a:off x="3273480" y="1652400"/>
                <a:ext cx="1034280" cy="125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3540600" y="2212800"/>
              <a:ext cx="2242440" cy="604080"/>
            </p14:xfrm>
          </p:contentPart>
        </mc:Choice>
        <mc:Fallback xmlns="">
          <p:pic>
            <p:nvPicPr>
              <p:cNvPr id="5" name="Ink 4"/>
              <p:cNvPicPr/>
              <p:nvPr/>
            </p:nvPicPr>
            <p:blipFill>
              <a:blip r:embed="rId9"/>
              <a:stretch>
                <a:fillRect/>
              </a:stretch>
            </p:blipFill>
            <p:spPr>
              <a:xfrm>
                <a:off x="3534840" y="2203080"/>
                <a:ext cx="226620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2744640" y="1396080"/>
              <a:ext cx="1059840" cy="1076400"/>
            </p14:xfrm>
          </p:contentPart>
        </mc:Choice>
        <mc:Fallback xmlns="">
          <p:pic>
            <p:nvPicPr>
              <p:cNvPr id="8" name="Ink 7"/>
              <p:cNvPicPr/>
              <p:nvPr/>
            </p:nvPicPr>
            <p:blipFill>
              <a:blip r:embed="rId11"/>
              <a:stretch>
                <a:fillRect/>
              </a:stretch>
            </p:blipFill>
            <p:spPr>
              <a:xfrm>
                <a:off x="2741760" y="1390320"/>
                <a:ext cx="1068480" cy="109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5192280" y="1905840"/>
              <a:ext cx="850680" cy="884880"/>
            </p14:xfrm>
          </p:contentPart>
        </mc:Choice>
        <mc:Fallback xmlns="">
          <p:pic>
            <p:nvPicPr>
              <p:cNvPr id="12" name="Ink 11"/>
              <p:cNvPicPr/>
              <p:nvPr/>
            </p:nvPicPr>
            <p:blipFill>
              <a:blip r:embed="rId13"/>
              <a:stretch>
                <a:fillRect/>
              </a:stretch>
            </p:blipFill>
            <p:spPr>
              <a:xfrm>
                <a:off x="5184000" y="1898280"/>
                <a:ext cx="87048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p14:cNvContentPartPr/>
              <p14:nvPr/>
            </p14:nvContentPartPr>
            <p14:xfrm>
              <a:off x="5711040" y="2165040"/>
              <a:ext cx="1029960" cy="978120"/>
            </p14:xfrm>
          </p:contentPart>
        </mc:Choice>
        <mc:Fallback xmlns="">
          <p:pic>
            <p:nvPicPr>
              <p:cNvPr id="17" name="Ink 16"/>
              <p:cNvPicPr/>
              <p:nvPr/>
            </p:nvPicPr>
            <p:blipFill>
              <a:blip r:embed="rId15"/>
              <a:stretch>
                <a:fillRect/>
              </a:stretch>
            </p:blipFill>
            <p:spPr>
              <a:xfrm>
                <a:off x="5707800" y="2162160"/>
                <a:ext cx="1036080" cy="985320"/>
              </a:xfrm>
              <a:prstGeom prst="rect">
                <a:avLst/>
              </a:prstGeom>
            </p:spPr>
          </p:pic>
        </mc:Fallback>
      </mc:AlternateContent>
      <p:sp>
        <p:nvSpPr>
          <p:cNvPr id="26" name="TextBox 25"/>
          <p:cNvSpPr txBox="1"/>
          <p:nvPr/>
        </p:nvSpPr>
        <p:spPr>
          <a:xfrm>
            <a:off x="5715000" y="5161002"/>
            <a:ext cx="2899538" cy="553998"/>
          </a:xfrm>
          <a:prstGeom prst="rect">
            <a:avLst/>
          </a:prstGeom>
          <a:noFill/>
        </p:spPr>
        <p:txBody>
          <a:bodyPr wrap="square" rtlCol="0">
            <a:spAutoFit/>
          </a:bodyPr>
          <a:lstStyle/>
          <a:p>
            <a:r>
              <a:rPr lang="en-US" sz="3000" dirty="0" smtClean="0">
                <a:solidFill>
                  <a:srgbClr val="000000"/>
                </a:solidFill>
              </a:rPr>
              <a:t>benzene</a:t>
            </a:r>
            <a:endParaRPr lang="en-US" sz="3000" dirty="0">
              <a:solidFill>
                <a:srgbClr val="000000"/>
              </a:solidFill>
            </a:endParaRPr>
          </a:p>
        </p:txBody>
      </p:sp>
      <p:sp>
        <p:nvSpPr>
          <p:cNvPr id="27" name="TextBox 26"/>
          <p:cNvSpPr txBox="1"/>
          <p:nvPr/>
        </p:nvSpPr>
        <p:spPr>
          <a:xfrm>
            <a:off x="4237500" y="5153799"/>
            <a:ext cx="1988520" cy="553998"/>
          </a:xfrm>
          <a:prstGeom prst="rect">
            <a:avLst/>
          </a:prstGeom>
          <a:noFill/>
        </p:spPr>
        <p:txBody>
          <a:bodyPr wrap="square" rtlCol="0">
            <a:spAutoFit/>
          </a:bodyPr>
          <a:lstStyle/>
          <a:p>
            <a:r>
              <a:rPr lang="en-US" sz="3000" dirty="0" smtClean="0">
                <a:solidFill>
                  <a:srgbClr val="000000"/>
                </a:solidFill>
              </a:rPr>
              <a:t>-methyl</a:t>
            </a:r>
            <a:endParaRPr lang="en-US" sz="3000" dirty="0">
              <a:solidFill>
                <a:srgbClr val="000000"/>
              </a:solidFill>
            </a:endParaRPr>
          </a:p>
        </p:txBody>
      </p:sp>
      <p:sp>
        <p:nvSpPr>
          <p:cNvPr id="28" name="TextBox 27"/>
          <p:cNvSpPr txBox="1"/>
          <p:nvPr/>
        </p:nvSpPr>
        <p:spPr>
          <a:xfrm>
            <a:off x="2331322" y="5161002"/>
            <a:ext cx="2164478" cy="553998"/>
          </a:xfrm>
          <a:prstGeom prst="rect">
            <a:avLst/>
          </a:prstGeom>
          <a:noFill/>
        </p:spPr>
        <p:txBody>
          <a:bodyPr wrap="square" rtlCol="0">
            <a:spAutoFit/>
          </a:bodyPr>
          <a:lstStyle/>
          <a:p>
            <a:r>
              <a:rPr lang="en-US" sz="3000" dirty="0" smtClean="0">
                <a:solidFill>
                  <a:srgbClr val="000000"/>
                </a:solidFill>
              </a:rPr>
              <a:t>-</a:t>
            </a:r>
            <a:r>
              <a:rPr lang="en-US" sz="3000" dirty="0" err="1" smtClean="0">
                <a:solidFill>
                  <a:srgbClr val="000000"/>
                </a:solidFill>
              </a:rPr>
              <a:t>bromo</a:t>
            </a:r>
            <a:r>
              <a:rPr lang="en-US" sz="3000" dirty="0" smtClean="0">
                <a:solidFill>
                  <a:srgbClr val="000000"/>
                </a:solidFill>
              </a:rPr>
              <a:t>-</a:t>
            </a:r>
            <a:endParaRPr lang="en-US" sz="3000" dirty="0">
              <a:solidFill>
                <a:srgbClr val="000000"/>
              </a:solidFill>
            </a:endParaRPr>
          </a:p>
        </p:txBody>
      </p:sp>
      <p:sp>
        <p:nvSpPr>
          <p:cNvPr id="29" name="TextBox 28"/>
          <p:cNvSpPr txBox="1"/>
          <p:nvPr/>
        </p:nvSpPr>
        <p:spPr>
          <a:xfrm>
            <a:off x="3930480" y="2472480"/>
            <a:ext cx="489120" cy="400110"/>
          </a:xfrm>
          <a:prstGeom prst="rect">
            <a:avLst/>
          </a:prstGeom>
          <a:noFill/>
        </p:spPr>
        <p:txBody>
          <a:bodyPr wrap="square" rtlCol="0">
            <a:spAutoFit/>
          </a:bodyPr>
          <a:lstStyle/>
          <a:p>
            <a:r>
              <a:rPr lang="en-US" sz="2000" b="1" dirty="0" smtClean="0">
                <a:solidFill>
                  <a:srgbClr val="C00000"/>
                </a:solidFill>
              </a:rPr>
              <a:t>2</a:t>
            </a:r>
            <a:endParaRPr lang="en-US" sz="2000" b="1" dirty="0">
              <a:solidFill>
                <a:srgbClr val="C00000"/>
              </a:solidFill>
            </a:endParaRPr>
          </a:p>
        </p:txBody>
      </p:sp>
      <p:sp>
        <p:nvSpPr>
          <p:cNvPr id="30" name="TextBox 29"/>
          <p:cNvSpPr txBox="1"/>
          <p:nvPr/>
        </p:nvSpPr>
        <p:spPr>
          <a:xfrm>
            <a:off x="4876800" y="2590800"/>
            <a:ext cx="489120" cy="400110"/>
          </a:xfrm>
          <a:prstGeom prst="rect">
            <a:avLst/>
          </a:prstGeom>
          <a:noFill/>
        </p:spPr>
        <p:txBody>
          <a:bodyPr wrap="square" rtlCol="0">
            <a:spAutoFit/>
          </a:bodyPr>
          <a:lstStyle/>
          <a:p>
            <a:r>
              <a:rPr lang="en-US" sz="2000" b="1" dirty="0" smtClean="0">
                <a:solidFill>
                  <a:srgbClr val="C00000"/>
                </a:solidFill>
              </a:rPr>
              <a:t>1</a:t>
            </a:r>
            <a:endParaRPr lang="en-US" sz="2000" b="1" dirty="0">
              <a:solidFill>
                <a:srgbClr val="C00000"/>
              </a:solidFill>
            </a:endParaRPr>
          </a:p>
        </p:txBody>
      </p:sp>
      <p:sp>
        <p:nvSpPr>
          <p:cNvPr id="31" name="TextBox 30"/>
          <p:cNvSpPr txBox="1"/>
          <p:nvPr/>
        </p:nvSpPr>
        <p:spPr>
          <a:xfrm>
            <a:off x="4616280" y="2454045"/>
            <a:ext cx="489120" cy="400110"/>
          </a:xfrm>
          <a:prstGeom prst="rect">
            <a:avLst/>
          </a:prstGeom>
          <a:noFill/>
        </p:spPr>
        <p:txBody>
          <a:bodyPr wrap="square" rtlCol="0">
            <a:spAutoFit/>
          </a:bodyPr>
          <a:lstStyle/>
          <a:p>
            <a:r>
              <a:rPr lang="en-US" sz="2000" b="1" dirty="0" smtClean="0">
                <a:solidFill>
                  <a:srgbClr val="1EB425"/>
                </a:solidFill>
              </a:rPr>
              <a:t>2</a:t>
            </a:r>
            <a:endParaRPr lang="en-US" sz="2000" b="1" dirty="0">
              <a:solidFill>
                <a:srgbClr val="1EB425"/>
              </a:solidFill>
            </a:endParaRPr>
          </a:p>
        </p:txBody>
      </p:sp>
      <p:sp>
        <p:nvSpPr>
          <p:cNvPr id="32" name="TextBox 31"/>
          <p:cNvSpPr txBox="1"/>
          <p:nvPr/>
        </p:nvSpPr>
        <p:spPr>
          <a:xfrm>
            <a:off x="3657600" y="2667000"/>
            <a:ext cx="489120" cy="400110"/>
          </a:xfrm>
          <a:prstGeom prst="rect">
            <a:avLst/>
          </a:prstGeom>
          <a:noFill/>
        </p:spPr>
        <p:txBody>
          <a:bodyPr wrap="square" rtlCol="0">
            <a:spAutoFit/>
          </a:bodyPr>
          <a:lstStyle/>
          <a:p>
            <a:r>
              <a:rPr lang="en-US" sz="2000" b="1" dirty="0" smtClean="0">
                <a:solidFill>
                  <a:srgbClr val="1EB425"/>
                </a:solidFill>
              </a:rPr>
              <a:t>1</a:t>
            </a:r>
            <a:endParaRPr lang="en-US" sz="2000" b="1" dirty="0">
              <a:solidFill>
                <a:srgbClr val="1EB425"/>
              </a:solidFill>
            </a:endParaRPr>
          </a:p>
        </p:txBody>
      </p:sp>
    </p:spTree>
    <p:extLst>
      <p:ext uri="{BB962C8B-B14F-4D97-AF65-F5344CB8AC3E}">
        <p14:creationId xmlns:p14="http://schemas.microsoft.com/office/powerpoint/2010/main" val="4447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r>
              <a:rPr lang="en-US" smtClean="0"/>
              <a:t>Molecular Formulas</a:t>
            </a:r>
          </a:p>
        </p:txBody>
      </p:sp>
      <p:sp>
        <p:nvSpPr>
          <p:cNvPr id="4" name="Content Placeholder 3"/>
          <p:cNvSpPr>
            <a:spLocks noGrp="1"/>
          </p:cNvSpPr>
          <p:nvPr>
            <p:ph idx="1"/>
          </p:nvPr>
        </p:nvSpPr>
        <p:spPr/>
        <p:txBody>
          <a:bodyPr/>
          <a:lstStyle/>
          <a:p>
            <a:pPr>
              <a:defRPr/>
            </a:pPr>
            <a:r>
              <a:rPr lang="en-US" b="1" dirty="0"/>
              <a:t>Molecular: </a:t>
            </a:r>
            <a:r>
              <a:rPr lang="en-US" dirty="0"/>
              <a:t>actual number of atoms of each present. It can be deduced if both the empirical formula and relative molecular mass, </a:t>
            </a:r>
            <a:r>
              <a:rPr lang="en-US" dirty="0" err="1"/>
              <a:t>M</a:t>
            </a:r>
            <a:r>
              <a:rPr lang="en-US" baseline="-25000" dirty="0" err="1"/>
              <a:t>r</a:t>
            </a:r>
            <a:r>
              <a:rPr lang="en-US" dirty="0"/>
              <a:t>, are known</a:t>
            </a:r>
            <a:r>
              <a:rPr lang="en-US" dirty="0" smtClean="0"/>
              <a:t>.</a:t>
            </a:r>
          </a:p>
          <a:p>
            <a:pPr lvl="1">
              <a:defRPr/>
            </a:pPr>
            <a:r>
              <a:rPr lang="en-US" u="sng" dirty="0"/>
              <a:t>Example:</a:t>
            </a:r>
            <a:r>
              <a:rPr lang="en-US" b="1" dirty="0"/>
              <a:t> </a:t>
            </a:r>
            <a:r>
              <a:rPr lang="en-US" dirty="0"/>
              <a:t>What is the molecular formula of a compound with relative molecular mass, </a:t>
            </a:r>
            <a:r>
              <a:rPr lang="en-US" dirty="0" err="1"/>
              <a:t>M</a:t>
            </a:r>
            <a:r>
              <a:rPr lang="en-US" baseline="-25000" dirty="0" err="1"/>
              <a:t>r</a:t>
            </a:r>
            <a:r>
              <a:rPr lang="en-US" dirty="0"/>
              <a:t>, of 30 and an empirical formula of CH</a:t>
            </a:r>
            <a:r>
              <a:rPr lang="en-US" baseline="-25000" dirty="0"/>
              <a:t>3</a:t>
            </a:r>
            <a:r>
              <a:rPr lang="en-US" dirty="0" smtClean="0"/>
              <a:t>?</a:t>
            </a:r>
          </a:p>
          <a:p>
            <a:pPr marL="0" indent="0">
              <a:buFont typeface="Wingdings" pitchFamily="2" charset="2"/>
              <a:buNone/>
              <a:defRPr/>
            </a:pPr>
            <a:endParaRPr lang="en-US" dirty="0"/>
          </a:p>
          <a:p>
            <a:pPr>
              <a:defRPr/>
            </a:pPr>
            <a:endParaRPr lang="en-US" dirty="0"/>
          </a:p>
          <a:p>
            <a:pPr>
              <a:defRPr/>
            </a:pPr>
            <a:endParaRPr lang="en-US" dirty="0"/>
          </a:p>
        </p:txBody>
      </p:sp>
      <p:sp>
        <p:nvSpPr>
          <p:cNvPr id="2" name="TextBox 1"/>
          <p:cNvSpPr txBox="1">
            <a:spLocks noChangeArrowheads="1"/>
          </p:cNvSpPr>
          <p:nvPr/>
        </p:nvSpPr>
        <p:spPr bwMode="auto">
          <a:xfrm>
            <a:off x="609600" y="51006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400"/>
              <a:t>M</a:t>
            </a:r>
            <a:r>
              <a:rPr lang="en-US" sz="2400" baseline="-25000"/>
              <a:t>r</a:t>
            </a:r>
            <a:r>
              <a:rPr lang="en-US" sz="2400"/>
              <a:t> CH</a:t>
            </a:r>
            <a:r>
              <a:rPr lang="en-US" sz="2400" baseline="-25000"/>
              <a:t>3</a:t>
            </a:r>
            <a:r>
              <a:rPr lang="en-US" sz="2400"/>
              <a:t> = 15</a:t>
            </a:r>
          </a:p>
        </p:txBody>
      </p:sp>
      <p:sp>
        <p:nvSpPr>
          <p:cNvPr id="5" name="TextBox 4"/>
          <p:cNvSpPr txBox="1">
            <a:spLocks noChangeArrowheads="1"/>
          </p:cNvSpPr>
          <p:nvPr/>
        </p:nvSpPr>
        <p:spPr bwMode="auto">
          <a:xfrm>
            <a:off x="3352800" y="51006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400"/>
              <a:t>30/15 = 2</a:t>
            </a:r>
          </a:p>
        </p:txBody>
      </p:sp>
      <p:sp>
        <p:nvSpPr>
          <p:cNvPr id="6" name="TextBox 5"/>
          <p:cNvSpPr txBox="1">
            <a:spLocks noChangeArrowheads="1"/>
          </p:cNvSpPr>
          <p:nvPr/>
        </p:nvSpPr>
        <p:spPr bwMode="auto">
          <a:xfrm>
            <a:off x="5867400" y="4992688"/>
            <a:ext cx="289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400"/>
              <a:t>2(CH</a:t>
            </a:r>
            <a:r>
              <a:rPr lang="en-US" sz="2400" baseline="-25000"/>
              <a:t>3</a:t>
            </a:r>
            <a:r>
              <a:rPr lang="en-US" sz="2400"/>
              <a:t>) = </a:t>
            </a:r>
            <a:r>
              <a:rPr lang="en-US" sz="3600">
                <a:solidFill>
                  <a:srgbClr val="C00000"/>
                </a:solidFill>
              </a:rPr>
              <a:t>C</a:t>
            </a:r>
            <a:r>
              <a:rPr lang="en-US" sz="3600" baseline="-25000">
                <a:solidFill>
                  <a:srgbClr val="C00000"/>
                </a:solidFill>
              </a:rPr>
              <a:t>2</a:t>
            </a:r>
            <a:r>
              <a:rPr lang="en-US" sz="3600">
                <a:solidFill>
                  <a:srgbClr val="C00000"/>
                </a:solidFill>
              </a:rPr>
              <a:t>H</a:t>
            </a:r>
            <a:r>
              <a:rPr lang="en-US" sz="3600" baseline="-25000">
                <a:solidFill>
                  <a:srgbClr val="C00000"/>
                </a:solidFill>
              </a:rPr>
              <a:t>6</a:t>
            </a:r>
            <a:endParaRPr lang="en-US" sz="36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t>EXAMPLES:</a:t>
            </a:r>
            <a:endParaRPr lang="en-US" smtClean="0"/>
          </a:p>
        </p:txBody>
      </p:sp>
      <p:sp>
        <p:nvSpPr>
          <p:cNvPr id="3687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36873"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584880" y="2765040"/>
              <a:ext cx="1775880" cy="1388520"/>
            </p14:xfrm>
          </p:contentPart>
        </mc:Choice>
        <mc:Fallback xmlns="">
          <p:pic>
            <p:nvPicPr>
              <p:cNvPr id="4" name="Ink 3"/>
              <p:cNvPicPr/>
              <p:nvPr/>
            </p:nvPicPr>
            <p:blipFill>
              <a:blip r:embed="rId3"/>
              <a:stretch>
                <a:fillRect/>
              </a:stretch>
            </p:blipFill>
            <p:spPr>
              <a:xfrm>
                <a:off x="3566880" y="2756040"/>
                <a:ext cx="1806120" cy="1416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984120" y="3102360"/>
              <a:ext cx="1073160" cy="712080"/>
            </p14:xfrm>
          </p:contentPart>
        </mc:Choice>
        <mc:Fallback xmlns="">
          <p:pic>
            <p:nvPicPr>
              <p:cNvPr id="13" name="Ink 12"/>
              <p:cNvPicPr/>
              <p:nvPr/>
            </p:nvPicPr>
            <p:blipFill>
              <a:blip r:embed="rId5"/>
              <a:stretch>
                <a:fillRect/>
              </a:stretch>
            </p:blipFill>
            <p:spPr>
              <a:xfrm>
                <a:off x="3967200" y="3085080"/>
                <a:ext cx="110736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3281760" y="1663200"/>
              <a:ext cx="1014840" cy="1234080"/>
            </p14:xfrm>
          </p:contentPart>
        </mc:Choice>
        <mc:Fallback xmlns="">
          <p:pic>
            <p:nvPicPr>
              <p:cNvPr id="3" name="Ink 2"/>
              <p:cNvPicPr/>
              <p:nvPr/>
            </p:nvPicPr>
            <p:blipFill>
              <a:blip r:embed="rId7"/>
              <a:stretch>
                <a:fillRect/>
              </a:stretch>
            </p:blipFill>
            <p:spPr>
              <a:xfrm>
                <a:off x="3273480" y="1652400"/>
                <a:ext cx="1034280" cy="125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3540600" y="2212800"/>
              <a:ext cx="2242440" cy="604080"/>
            </p14:xfrm>
          </p:contentPart>
        </mc:Choice>
        <mc:Fallback xmlns="">
          <p:pic>
            <p:nvPicPr>
              <p:cNvPr id="5" name="Ink 4"/>
              <p:cNvPicPr/>
              <p:nvPr/>
            </p:nvPicPr>
            <p:blipFill>
              <a:blip r:embed="rId9"/>
              <a:stretch>
                <a:fillRect/>
              </a:stretch>
            </p:blipFill>
            <p:spPr>
              <a:xfrm>
                <a:off x="3534840" y="2203080"/>
                <a:ext cx="226620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2744640" y="1396080"/>
              <a:ext cx="1059840" cy="1076400"/>
            </p14:xfrm>
          </p:contentPart>
        </mc:Choice>
        <mc:Fallback xmlns="">
          <p:pic>
            <p:nvPicPr>
              <p:cNvPr id="8" name="Ink 7"/>
              <p:cNvPicPr/>
              <p:nvPr/>
            </p:nvPicPr>
            <p:blipFill>
              <a:blip r:embed="rId11"/>
              <a:stretch>
                <a:fillRect/>
              </a:stretch>
            </p:blipFill>
            <p:spPr>
              <a:xfrm>
                <a:off x="2741760" y="1390320"/>
                <a:ext cx="1068480" cy="109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5192280" y="1905840"/>
              <a:ext cx="850680" cy="884880"/>
            </p14:xfrm>
          </p:contentPart>
        </mc:Choice>
        <mc:Fallback xmlns="">
          <p:pic>
            <p:nvPicPr>
              <p:cNvPr id="12" name="Ink 11"/>
              <p:cNvPicPr/>
              <p:nvPr/>
            </p:nvPicPr>
            <p:blipFill>
              <a:blip r:embed="rId13"/>
              <a:stretch>
                <a:fillRect/>
              </a:stretch>
            </p:blipFill>
            <p:spPr>
              <a:xfrm>
                <a:off x="5184000" y="1898280"/>
                <a:ext cx="87048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p14:cNvContentPartPr/>
              <p14:nvPr/>
            </p14:nvContentPartPr>
            <p14:xfrm>
              <a:off x="5711040" y="2165040"/>
              <a:ext cx="1029960" cy="978120"/>
            </p14:xfrm>
          </p:contentPart>
        </mc:Choice>
        <mc:Fallback xmlns="">
          <p:pic>
            <p:nvPicPr>
              <p:cNvPr id="17" name="Ink 16"/>
              <p:cNvPicPr/>
              <p:nvPr/>
            </p:nvPicPr>
            <p:blipFill>
              <a:blip r:embed="rId15"/>
              <a:stretch>
                <a:fillRect/>
              </a:stretch>
            </p:blipFill>
            <p:spPr>
              <a:xfrm>
                <a:off x="5707800" y="2162160"/>
                <a:ext cx="1036080" cy="985320"/>
              </a:xfrm>
              <a:prstGeom prst="rect">
                <a:avLst/>
              </a:prstGeom>
            </p:spPr>
          </p:pic>
        </mc:Fallback>
      </mc:AlternateContent>
      <p:sp>
        <p:nvSpPr>
          <p:cNvPr id="26" name="TextBox 25"/>
          <p:cNvSpPr txBox="1"/>
          <p:nvPr/>
        </p:nvSpPr>
        <p:spPr>
          <a:xfrm>
            <a:off x="5715000" y="5161002"/>
            <a:ext cx="2899538" cy="553998"/>
          </a:xfrm>
          <a:prstGeom prst="rect">
            <a:avLst/>
          </a:prstGeom>
          <a:noFill/>
        </p:spPr>
        <p:txBody>
          <a:bodyPr wrap="square" rtlCol="0">
            <a:spAutoFit/>
          </a:bodyPr>
          <a:lstStyle/>
          <a:p>
            <a:r>
              <a:rPr lang="en-US" sz="3000" dirty="0" smtClean="0">
                <a:solidFill>
                  <a:srgbClr val="000000"/>
                </a:solidFill>
              </a:rPr>
              <a:t>benzene</a:t>
            </a:r>
            <a:endParaRPr lang="en-US" sz="3000" dirty="0">
              <a:solidFill>
                <a:srgbClr val="000000"/>
              </a:solidFill>
            </a:endParaRPr>
          </a:p>
        </p:txBody>
      </p:sp>
      <p:sp>
        <p:nvSpPr>
          <p:cNvPr id="27" name="TextBox 26"/>
          <p:cNvSpPr txBox="1"/>
          <p:nvPr/>
        </p:nvSpPr>
        <p:spPr>
          <a:xfrm>
            <a:off x="4237500" y="5153799"/>
            <a:ext cx="1988520" cy="553998"/>
          </a:xfrm>
          <a:prstGeom prst="rect">
            <a:avLst/>
          </a:prstGeom>
          <a:noFill/>
        </p:spPr>
        <p:txBody>
          <a:bodyPr wrap="square" rtlCol="0">
            <a:spAutoFit/>
          </a:bodyPr>
          <a:lstStyle/>
          <a:p>
            <a:r>
              <a:rPr lang="en-US" sz="3000" dirty="0" smtClean="0">
                <a:solidFill>
                  <a:srgbClr val="000000"/>
                </a:solidFill>
              </a:rPr>
              <a:t>-methyl</a:t>
            </a:r>
            <a:endParaRPr lang="en-US" sz="3000" dirty="0">
              <a:solidFill>
                <a:srgbClr val="000000"/>
              </a:solidFill>
            </a:endParaRPr>
          </a:p>
        </p:txBody>
      </p:sp>
      <p:sp>
        <p:nvSpPr>
          <p:cNvPr id="28" name="TextBox 27"/>
          <p:cNvSpPr txBox="1"/>
          <p:nvPr/>
        </p:nvSpPr>
        <p:spPr>
          <a:xfrm>
            <a:off x="2331322" y="5161002"/>
            <a:ext cx="2164478" cy="553998"/>
          </a:xfrm>
          <a:prstGeom prst="rect">
            <a:avLst/>
          </a:prstGeom>
          <a:noFill/>
        </p:spPr>
        <p:txBody>
          <a:bodyPr wrap="square" rtlCol="0">
            <a:spAutoFit/>
          </a:bodyPr>
          <a:lstStyle/>
          <a:p>
            <a:r>
              <a:rPr lang="en-US" sz="3000" dirty="0" smtClean="0">
                <a:solidFill>
                  <a:srgbClr val="000000"/>
                </a:solidFill>
              </a:rPr>
              <a:t>-</a:t>
            </a:r>
            <a:r>
              <a:rPr lang="en-US" sz="3000" dirty="0" err="1" smtClean="0">
                <a:solidFill>
                  <a:srgbClr val="000000"/>
                </a:solidFill>
              </a:rPr>
              <a:t>bromo</a:t>
            </a:r>
            <a:r>
              <a:rPr lang="en-US" sz="3000" dirty="0" smtClean="0">
                <a:solidFill>
                  <a:srgbClr val="000000"/>
                </a:solidFill>
              </a:rPr>
              <a:t>-</a:t>
            </a:r>
            <a:endParaRPr lang="en-US" sz="3000" dirty="0">
              <a:solidFill>
                <a:srgbClr val="000000"/>
              </a:solidFill>
            </a:endParaRPr>
          </a:p>
        </p:txBody>
      </p:sp>
      <p:sp>
        <p:nvSpPr>
          <p:cNvPr id="31" name="TextBox 30"/>
          <p:cNvSpPr txBox="1"/>
          <p:nvPr/>
        </p:nvSpPr>
        <p:spPr>
          <a:xfrm>
            <a:off x="4616280" y="2454045"/>
            <a:ext cx="489120" cy="400110"/>
          </a:xfrm>
          <a:prstGeom prst="rect">
            <a:avLst/>
          </a:prstGeom>
          <a:noFill/>
        </p:spPr>
        <p:txBody>
          <a:bodyPr wrap="square" rtlCol="0">
            <a:spAutoFit/>
          </a:bodyPr>
          <a:lstStyle/>
          <a:p>
            <a:r>
              <a:rPr lang="en-US" sz="2000" b="1" dirty="0" smtClean="0">
                <a:solidFill>
                  <a:srgbClr val="1EB425"/>
                </a:solidFill>
              </a:rPr>
              <a:t>2</a:t>
            </a:r>
            <a:endParaRPr lang="en-US" sz="2000" b="1" dirty="0">
              <a:solidFill>
                <a:srgbClr val="1EB425"/>
              </a:solidFill>
            </a:endParaRPr>
          </a:p>
        </p:txBody>
      </p:sp>
      <p:sp>
        <p:nvSpPr>
          <p:cNvPr id="32" name="TextBox 31"/>
          <p:cNvSpPr txBox="1"/>
          <p:nvPr/>
        </p:nvSpPr>
        <p:spPr>
          <a:xfrm>
            <a:off x="3657600" y="2667000"/>
            <a:ext cx="489120" cy="400110"/>
          </a:xfrm>
          <a:prstGeom prst="rect">
            <a:avLst/>
          </a:prstGeom>
          <a:noFill/>
        </p:spPr>
        <p:txBody>
          <a:bodyPr wrap="square" rtlCol="0">
            <a:spAutoFit/>
          </a:bodyPr>
          <a:lstStyle/>
          <a:p>
            <a:r>
              <a:rPr lang="en-US" sz="2000" b="1" dirty="0" smtClean="0">
                <a:solidFill>
                  <a:srgbClr val="1EB425"/>
                </a:solidFill>
              </a:rPr>
              <a:t>1</a:t>
            </a:r>
            <a:endParaRPr lang="en-US" sz="2000" b="1" dirty="0">
              <a:solidFill>
                <a:srgbClr val="1EB425"/>
              </a:solidFill>
            </a:endParaRPr>
          </a:p>
        </p:txBody>
      </p:sp>
      <p:sp>
        <p:nvSpPr>
          <p:cNvPr id="19" name="TextBox 18"/>
          <p:cNvSpPr txBox="1"/>
          <p:nvPr/>
        </p:nvSpPr>
        <p:spPr>
          <a:xfrm>
            <a:off x="2057400" y="5161002"/>
            <a:ext cx="457200" cy="553998"/>
          </a:xfrm>
          <a:prstGeom prst="rect">
            <a:avLst/>
          </a:prstGeom>
          <a:noFill/>
        </p:spPr>
        <p:txBody>
          <a:bodyPr wrap="square" rtlCol="0">
            <a:spAutoFit/>
          </a:bodyPr>
          <a:lstStyle/>
          <a:p>
            <a:r>
              <a:rPr lang="en-US" sz="3000" dirty="0" smtClean="0">
                <a:solidFill>
                  <a:srgbClr val="000000"/>
                </a:solidFill>
              </a:rPr>
              <a:t>1</a:t>
            </a:r>
            <a:endParaRPr lang="en-US" sz="3000" dirty="0">
              <a:solidFill>
                <a:srgbClr val="000000"/>
              </a:solidFill>
            </a:endParaRPr>
          </a:p>
        </p:txBody>
      </p:sp>
      <p:sp>
        <p:nvSpPr>
          <p:cNvPr id="20" name="TextBox 19"/>
          <p:cNvSpPr txBox="1"/>
          <p:nvPr/>
        </p:nvSpPr>
        <p:spPr>
          <a:xfrm>
            <a:off x="3962400" y="5181600"/>
            <a:ext cx="457200" cy="553998"/>
          </a:xfrm>
          <a:prstGeom prst="rect">
            <a:avLst/>
          </a:prstGeom>
          <a:noFill/>
        </p:spPr>
        <p:txBody>
          <a:bodyPr wrap="square" rtlCol="0">
            <a:spAutoFit/>
          </a:bodyPr>
          <a:lstStyle/>
          <a:p>
            <a:r>
              <a:rPr lang="en-US" sz="3000" dirty="0" smtClean="0">
                <a:solidFill>
                  <a:srgbClr val="000000"/>
                </a:solidFill>
              </a:rPr>
              <a:t>2</a:t>
            </a:r>
            <a:endParaRPr lang="en-US" sz="3000" dirty="0">
              <a:solidFill>
                <a:srgbClr val="000000"/>
              </a:solidFill>
            </a:endParaRPr>
          </a:p>
        </p:txBody>
      </p:sp>
      <p:sp>
        <p:nvSpPr>
          <p:cNvPr id="21" name="TextBox 20"/>
          <p:cNvSpPr txBox="1"/>
          <p:nvPr/>
        </p:nvSpPr>
        <p:spPr>
          <a:xfrm>
            <a:off x="7406839" y="6047601"/>
            <a:ext cx="1432361" cy="553998"/>
          </a:xfrm>
          <a:prstGeom prst="rect">
            <a:avLst/>
          </a:prstGeom>
          <a:noFill/>
        </p:spPr>
        <p:txBody>
          <a:bodyPr wrap="square" rtlCol="0">
            <a:spAutoFit/>
          </a:bodyPr>
          <a:lstStyle/>
          <a:p>
            <a:r>
              <a:rPr lang="en-US" sz="3000" i="1" dirty="0" smtClean="0">
                <a:solidFill>
                  <a:srgbClr val="C00000"/>
                </a:solidFill>
              </a:rPr>
              <a:t>OR…</a:t>
            </a:r>
            <a:endParaRPr lang="en-US" sz="3000" i="1" dirty="0">
              <a:solidFill>
                <a:srgbClr val="C00000"/>
              </a:solidFill>
            </a:endParaRPr>
          </a:p>
        </p:txBody>
      </p:sp>
    </p:spTree>
    <p:extLst>
      <p:ext uri="{BB962C8B-B14F-4D97-AF65-F5344CB8AC3E}">
        <p14:creationId xmlns:p14="http://schemas.microsoft.com/office/powerpoint/2010/main" val="42286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t>EXAMPLES:</a:t>
            </a:r>
            <a:endParaRPr lang="en-US" smtClean="0"/>
          </a:p>
        </p:txBody>
      </p:sp>
      <p:sp>
        <p:nvSpPr>
          <p:cNvPr id="3687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36873"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584880" y="2765040"/>
              <a:ext cx="1775880" cy="1388520"/>
            </p14:xfrm>
          </p:contentPart>
        </mc:Choice>
        <mc:Fallback xmlns="">
          <p:pic>
            <p:nvPicPr>
              <p:cNvPr id="4" name="Ink 3"/>
              <p:cNvPicPr/>
              <p:nvPr/>
            </p:nvPicPr>
            <p:blipFill>
              <a:blip r:embed="rId3"/>
              <a:stretch>
                <a:fillRect/>
              </a:stretch>
            </p:blipFill>
            <p:spPr>
              <a:xfrm>
                <a:off x="3566880" y="2756040"/>
                <a:ext cx="1806120" cy="1416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984120" y="3102360"/>
              <a:ext cx="1073160" cy="712080"/>
            </p14:xfrm>
          </p:contentPart>
        </mc:Choice>
        <mc:Fallback xmlns="">
          <p:pic>
            <p:nvPicPr>
              <p:cNvPr id="13" name="Ink 12"/>
              <p:cNvPicPr/>
              <p:nvPr/>
            </p:nvPicPr>
            <p:blipFill>
              <a:blip r:embed="rId5"/>
              <a:stretch>
                <a:fillRect/>
              </a:stretch>
            </p:blipFill>
            <p:spPr>
              <a:xfrm>
                <a:off x="3967200" y="3085080"/>
                <a:ext cx="110736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3180240" y="1939320"/>
              <a:ext cx="2950200" cy="2655360"/>
            </p14:xfrm>
          </p:contentPart>
        </mc:Choice>
        <mc:Fallback xmlns="">
          <p:pic>
            <p:nvPicPr>
              <p:cNvPr id="5" name="Ink 4"/>
              <p:cNvPicPr/>
              <p:nvPr/>
            </p:nvPicPr>
            <p:blipFill>
              <a:blip r:embed="rId7"/>
              <a:stretch>
                <a:fillRect/>
              </a:stretch>
            </p:blipFill>
            <p:spPr>
              <a:xfrm>
                <a:off x="3168720" y="1929240"/>
                <a:ext cx="2973240" cy="267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3540600" y="2212800"/>
              <a:ext cx="2242440" cy="604080"/>
            </p14:xfrm>
          </p:contentPart>
        </mc:Choice>
        <mc:Fallback xmlns="">
          <p:pic>
            <p:nvPicPr>
              <p:cNvPr id="6" name="Ink 5"/>
              <p:cNvPicPr/>
              <p:nvPr/>
            </p:nvPicPr>
            <p:blipFill>
              <a:blip r:embed="rId9"/>
              <a:stretch>
                <a:fillRect/>
              </a:stretch>
            </p:blipFill>
            <p:spPr>
              <a:xfrm>
                <a:off x="3534840" y="2203080"/>
                <a:ext cx="226620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p14:cNvContentPartPr/>
              <p14:nvPr/>
            </p14:nvContentPartPr>
            <p14:xfrm>
              <a:off x="6315120" y="2708280"/>
              <a:ext cx="2307600" cy="544680"/>
            </p14:xfrm>
          </p:contentPart>
        </mc:Choice>
        <mc:Fallback xmlns="">
          <p:pic>
            <p:nvPicPr>
              <p:cNvPr id="23" name="Ink 22"/>
              <p:cNvPicPr/>
              <p:nvPr/>
            </p:nvPicPr>
            <p:blipFill>
              <a:blip r:embed="rId11"/>
              <a:stretch>
                <a:fillRect/>
              </a:stretch>
            </p:blipFill>
            <p:spPr>
              <a:xfrm>
                <a:off x="6304680" y="2700720"/>
                <a:ext cx="2321280" cy="564840"/>
              </a:xfrm>
              <a:prstGeom prst="rect">
                <a:avLst/>
              </a:prstGeom>
            </p:spPr>
          </p:pic>
        </mc:Fallback>
      </mc:AlternateContent>
    </p:spTree>
    <p:extLst>
      <p:ext uri="{BB962C8B-B14F-4D97-AF65-F5344CB8AC3E}">
        <p14:creationId xmlns:p14="http://schemas.microsoft.com/office/powerpoint/2010/main" val="1943141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t>EXAMPLES:</a:t>
            </a:r>
            <a:endParaRPr lang="en-US" smtClean="0"/>
          </a:p>
        </p:txBody>
      </p:sp>
      <p:sp>
        <p:nvSpPr>
          <p:cNvPr id="3687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36873"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584880" y="2765040"/>
              <a:ext cx="1775880" cy="1388520"/>
            </p14:xfrm>
          </p:contentPart>
        </mc:Choice>
        <mc:Fallback xmlns="">
          <p:pic>
            <p:nvPicPr>
              <p:cNvPr id="4" name="Ink 3"/>
              <p:cNvPicPr/>
              <p:nvPr/>
            </p:nvPicPr>
            <p:blipFill>
              <a:blip r:embed="rId3"/>
              <a:stretch>
                <a:fillRect/>
              </a:stretch>
            </p:blipFill>
            <p:spPr>
              <a:xfrm>
                <a:off x="3566880" y="2756040"/>
                <a:ext cx="1806120" cy="1416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984120" y="3102360"/>
              <a:ext cx="1073160" cy="712080"/>
            </p14:xfrm>
          </p:contentPart>
        </mc:Choice>
        <mc:Fallback xmlns="">
          <p:pic>
            <p:nvPicPr>
              <p:cNvPr id="13" name="Ink 12"/>
              <p:cNvPicPr/>
              <p:nvPr/>
            </p:nvPicPr>
            <p:blipFill>
              <a:blip r:embed="rId5"/>
              <a:stretch>
                <a:fillRect/>
              </a:stretch>
            </p:blipFill>
            <p:spPr>
              <a:xfrm>
                <a:off x="3967200" y="3085080"/>
                <a:ext cx="110736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3180240" y="1939320"/>
              <a:ext cx="2950200" cy="2655360"/>
            </p14:xfrm>
          </p:contentPart>
        </mc:Choice>
        <mc:Fallback xmlns="">
          <p:pic>
            <p:nvPicPr>
              <p:cNvPr id="5" name="Ink 4"/>
              <p:cNvPicPr/>
              <p:nvPr/>
            </p:nvPicPr>
            <p:blipFill>
              <a:blip r:embed="rId7"/>
              <a:stretch>
                <a:fillRect/>
              </a:stretch>
            </p:blipFill>
            <p:spPr>
              <a:xfrm>
                <a:off x="3168720" y="1929240"/>
                <a:ext cx="2973240" cy="267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p14:cNvContentPartPr/>
              <p14:nvPr/>
            </p14:nvContentPartPr>
            <p14:xfrm>
              <a:off x="6315120" y="2765880"/>
              <a:ext cx="683280" cy="487080"/>
            </p14:xfrm>
          </p:contentPart>
        </mc:Choice>
        <mc:Fallback xmlns="">
          <p:pic>
            <p:nvPicPr>
              <p:cNvPr id="23" name="Ink 22"/>
              <p:cNvPicPr/>
              <p:nvPr/>
            </p:nvPicPr>
            <p:blipFill>
              <a:blip r:embed="rId9"/>
              <a:stretch>
                <a:fillRect/>
              </a:stretch>
            </p:blipFill>
            <p:spPr>
              <a:xfrm>
                <a:off x="6304680" y="2754720"/>
                <a:ext cx="69984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3540600" y="2212800"/>
              <a:ext cx="2242440" cy="754680"/>
            </p14:xfrm>
          </p:contentPart>
        </mc:Choice>
        <mc:Fallback xmlns="">
          <p:pic>
            <p:nvPicPr>
              <p:cNvPr id="3" name="Ink 2"/>
              <p:cNvPicPr/>
              <p:nvPr/>
            </p:nvPicPr>
            <p:blipFill>
              <a:blip r:embed="rId11"/>
              <a:stretch>
                <a:fillRect/>
              </a:stretch>
            </p:blipFill>
            <p:spPr>
              <a:xfrm>
                <a:off x="3534840" y="2203078"/>
                <a:ext cx="2266200" cy="77736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7031160" y="2936880"/>
              <a:ext cx="182160" cy="256320"/>
            </p14:xfrm>
          </p:contentPart>
        </mc:Choice>
        <mc:Fallback xmlns="">
          <p:pic>
            <p:nvPicPr>
              <p:cNvPr id="7" name="Ink 6"/>
              <p:cNvPicPr/>
              <p:nvPr/>
            </p:nvPicPr>
            <p:blipFill>
              <a:blip r:embed="rId13"/>
              <a:stretch>
                <a:fillRect/>
              </a:stretch>
            </p:blipFill>
            <p:spPr>
              <a:xfrm>
                <a:off x="7018920" y="2934000"/>
                <a:ext cx="2077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p14:cNvContentPartPr/>
              <p14:nvPr/>
            </p14:nvContentPartPr>
            <p14:xfrm>
              <a:off x="7269480" y="2708280"/>
              <a:ext cx="1353240" cy="460800"/>
            </p14:xfrm>
          </p:contentPart>
        </mc:Choice>
        <mc:Fallback xmlns="">
          <p:pic>
            <p:nvPicPr>
              <p:cNvPr id="8" name="Ink 7"/>
              <p:cNvPicPr/>
              <p:nvPr/>
            </p:nvPicPr>
            <p:blipFill>
              <a:blip r:embed="rId15"/>
              <a:stretch>
                <a:fillRect/>
              </a:stretch>
            </p:blipFill>
            <p:spPr>
              <a:xfrm>
                <a:off x="7256520" y="2700720"/>
                <a:ext cx="136944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p14:cNvContentPartPr/>
              <p14:nvPr/>
            </p14:nvContentPartPr>
            <p14:xfrm>
              <a:off x="3665880" y="2865240"/>
              <a:ext cx="230760" cy="201960"/>
            </p14:xfrm>
          </p:contentPart>
        </mc:Choice>
        <mc:Fallback xmlns="">
          <p:pic>
            <p:nvPicPr>
              <p:cNvPr id="11" name="Ink 10"/>
              <p:cNvPicPr/>
              <p:nvPr/>
            </p:nvPicPr>
            <p:blipFill>
              <a:blip r:embed="rId17"/>
              <a:stretch>
                <a:fillRect/>
              </a:stretch>
            </p:blipFill>
            <p:spPr>
              <a:xfrm>
                <a:off x="3654720" y="2853360"/>
                <a:ext cx="253440" cy="226800"/>
              </a:xfrm>
              <a:prstGeom prst="rect">
                <a:avLst/>
              </a:prstGeom>
            </p:spPr>
          </p:pic>
        </mc:Fallback>
      </mc:AlternateContent>
      <p:sp>
        <p:nvSpPr>
          <p:cNvPr id="20" name="TextBox 19"/>
          <p:cNvSpPr txBox="1"/>
          <p:nvPr/>
        </p:nvSpPr>
        <p:spPr>
          <a:xfrm>
            <a:off x="4945680" y="5181600"/>
            <a:ext cx="1988520" cy="553998"/>
          </a:xfrm>
          <a:prstGeom prst="rect">
            <a:avLst/>
          </a:prstGeom>
          <a:noFill/>
        </p:spPr>
        <p:txBody>
          <a:bodyPr wrap="square" rtlCol="0">
            <a:spAutoFit/>
          </a:bodyPr>
          <a:lstStyle/>
          <a:p>
            <a:r>
              <a:rPr lang="en-US" sz="3000" dirty="0" smtClean="0">
                <a:solidFill>
                  <a:srgbClr val="000000"/>
                </a:solidFill>
              </a:rPr>
              <a:t>toluene</a:t>
            </a:r>
            <a:endParaRPr lang="en-US" sz="3000" dirty="0">
              <a:solidFill>
                <a:srgbClr val="000000"/>
              </a:solidFill>
            </a:endParaRPr>
          </a:p>
        </p:txBody>
      </p:sp>
      <p:sp>
        <p:nvSpPr>
          <p:cNvPr id="21" name="TextBox 20"/>
          <p:cNvSpPr txBox="1"/>
          <p:nvPr/>
        </p:nvSpPr>
        <p:spPr>
          <a:xfrm>
            <a:off x="3550522" y="5188803"/>
            <a:ext cx="2164478" cy="553998"/>
          </a:xfrm>
          <a:prstGeom prst="rect">
            <a:avLst/>
          </a:prstGeom>
          <a:noFill/>
        </p:spPr>
        <p:txBody>
          <a:bodyPr wrap="square" rtlCol="0">
            <a:spAutoFit/>
          </a:bodyPr>
          <a:lstStyle/>
          <a:p>
            <a:r>
              <a:rPr lang="en-US" sz="3000" dirty="0" smtClean="0">
                <a:solidFill>
                  <a:srgbClr val="000000"/>
                </a:solidFill>
              </a:rPr>
              <a:t>-</a:t>
            </a:r>
            <a:r>
              <a:rPr lang="en-US" sz="3000" dirty="0" err="1" smtClean="0">
                <a:solidFill>
                  <a:srgbClr val="000000"/>
                </a:solidFill>
              </a:rPr>
              <a:t>bromo</a:t>
            </a:r>
            <a:endParaRPr lang="en-US" sz="3000" dirty="0">
              <a:solidFill>
                <a:srgbClr val="000000"/>
              </a:solidFill>
            </a:endParaRPr>
          </a:p>
        </p:txBody>
      </p:sp>
      <p:sp>
        <p:nvSpPr>
          <p:cNvPr id="24" name="TextBox 23"/>
          <p:cNvSpPr txBox="1"/>
          <p:nvPr/>
        </p:nvSpPr>
        <p:spPr>
          <a:xfrm>
            <a:off x="3276600" y="5206782"/>
            <a:ext cx="457200" cy="503635"/>
          </a:xfrm>
          <a:prstGeom prst="rect">
            <a:avLst/>
          </a:prstGeom>
          <a:noFill/>
        </p:spPr>
        <p:txBody>
          <a:bodyPr wrap="square" rtlCol="0">
            <a:spAutoFit/>
          </a:bodyPr>
          <a:lstStyle/>
          <a:p>
            <a:r>
              <a:rPr lang="en-US" sz="3000" dirty="0" smtClean="0">
                <a:solidFill>
                  <a:srgbClr val="000000"/>
                </a:solidFill>
              </a:rPr>
              <a:t>2</a:t>
            </a:r>
            <a:endParaRPr lang="en-US" sz="3000" dirty="0">
              <a:solidFill>
                <a:srgbClr val="000000"/>
              </a:solidFill>
            </a:endParaRPr>
          </a:p>
        </p:txBody>
      </p:sp>
      <p:sp>
        <p:nvSpPr>
          <p:cNvPr id="27" name="TextBox 26"/>
          <p:cNvSpPr txBox="1"/>
          <p:nvPr/>
        </p:nvSpPr>
        <p:spPr>
          <a:xfrm>
            <a:off x="2819400" y="5991999"/>
            <a:ext cx="5105400" cy="553998"/>
          </a:xfrm>
          <a:prstGeom prst="rect">
            <a:avLst/>
          </a:prstGeom>
          <a:noFill/>
        </p:spPr>
        <p:txBody>
          <a:bodyPr wrap="square" rtlCol="0">
            <a:spAutoFit/>
          </a:bodyPr>
          <a:lstStyle/>
          <a:p>
            <a:r>
              <a:rPr lang="en-US" sz="3000" dirty="0">
                <a:solidFill>
                  <a:schemeClr val="accent5">
                    <a:lumMod val="50000"/>
                  </a:schemeClr>
                </a:solidFill>
              </a:rPr>
              <a:t>o</a:t>
            </a:r>
            <a:r>
              <a:rPr lang="en-US" sz="3000" dirty="0" smtClean="0">
                <a:solidFill>
                  <a:schemeClr val="accent5">
                    <a:lumMod val="50000"/>
                  </a:schemeClr>
                </a:solidFill>
              </a:rPr>
              <a:t>r</a:t>
            </a:r>
            <a:r>
              <a:rPr lang="en-US" sz="3000" dirty="0" smtClean="0">
                <a:solidFill>
                  <a:srgbClr val="000000"/>
                </a:solidFill>
              </a:rPr>
              <a:t> </a:t>
            </a:r>
            <a:r>
              <a:rPr lang="en-US" sz="3000" i="1" dirty="0" smtClean="0">
                <a:solidFill>
                  <a:srgbClr val="000000"/>
                </a:solidFill>
              </a:rPr>
              <a:t>o</a:t>
            </a:r>
            <a:r>
              <a:rPr lang="en-US" sz="3000" dirty="0" smtClean="0">
                <a:solidFill>
                  <a:srgbClr val="000000"/>
                </a:solidFill>
              </a:rPr>
              <a:t>-</a:t>
            </a:r>
            <a:r>
              <a:rPr lang="en-US" sz="3000" dirty="0" err="1" smtClean="0">
                <a:solidFill>
                  <a:srgbClr val="000000"/>
                </a:solidFill>
              </a:rPr>
              <a:t>bromotoluene</a:t>
            </a:r>
            <a:endParaRPr lang="en-US" sz="3000" dirty="0">
              <a:solidFill>
                <a:srgbClr val="000000"/>
              </a:solidFill>
            </a:endParaRPr>
          </a:p>
        </p:txBody>
      </p:sp>
      <p:sp>
        <p:nvSpPr>
          <p:cNvPr id="12" name="TextBox 11"/>
          <p:cNvSpPr txBox="1"/>
          <p:nvPr/>
        </p:nvSpPr>
        <p:spPr>
          <a:xfrm>
            <a:off x="5334000" y="3200400"/>
            <a:ext cx="2209800" cy="461665"/>
          </a:xfrm>
          <a:prstGeom prst="rect">
            <a:avLst/>
          </a:prstGeom>
          <a:noFill/>
        </p:spPr>
        <p:txBody>
          <a:bodyPr wrap="square" rtlCol="0">
            <a:spAutoFit/>
          </a:bodyPr>
          <a:lstStyle/>
          <a:p>
            <a:r>
              <a:rPr lang="en-US" sz="2400" b="1" dirty="0" err="1" smtClean="0">
                <a:solidFill>
                  <a:srgbClr val="002060"/>
                </a:solidFill>
              </a:rPr>
              <a:t>ortho</a:t>
            </a:r>
            <a:r>
              <a:rPr lang="en-US" sz="2400" b="1" dirty="0" smtClean="0">
                <a:solidFill>
                  <a:srgbClr val="002060"/>
                </a:solidFill>
              </a:rPr>
              <a:t>- or </a:t>
            </a:r>
            <a:r>
              <a:rPr lang="en-US" sz="2400" b="1" i="1" dirty="0" smtClean="0">
                <a:solidFill>
                  <a:srgbClr val="002060"/>
                </a:solidFill>
              </a:rPr>
              <a:t>o</a:t>
            </a:r>
            <a:r>
              <a:rPr lang="en-US" sz="2400" b="1" dirty="0" smtClean="0">
                <a:solidFill>
                  <a:srgbClr val="002060"/>
                </a:solidFill>
              </a:rPr>
              <a:t>-</a:t>
            </a:r>
            <a:endParaRPr lang="en-US" sz="2400" b="1" dirty="0">
              <a:solidFill>
                <a:srgbClr val="002060"/>
              </a:solidFill>
            </a:endParaRPr>
          </a:p>
        </p:txBody>
      </p:sp>
      <p:sp>
        <p:nvSpPr>
          <p:cNvPr id="30" name="TextBox 29"/>
          <p:cNvSpPr txBox="1"/>
          <p:nvPr/>
        </p:nvSpPr>
        <p:spPr>
          <a:xfrm>
            <a:off x="4945680" y="3957935"/>
            <a:ext cx="2598120" cy="461665"/>
          </a:xfrm>
          <a:prstGeom prst="rect">
            <a:avLst/>
          </a:prstGeom>
          <a:noFill/>
        </p:spPr>
        <p:txBody>
          <a:bodyPr wrap="square" rtlCol="0">
            <a:spAutoFit/>
          </a:bodyPr>
          <a:lstStyle/>
          <a:p>
            <a:r>
              <a:rPr lang="en-US" sz="2400" b="1" dirty="0" smtClean="0">
                <a:solidFill>
                  <a:srgbClr val="002060"/>
                </a:solidFill>
              </a:rPr>
              <a:t>meta- or </a:t>
            </a:r>
            <a:r>
              <a:rPr lang="en-US" sz="2400" b="1" i="1" dirty="0" smtClean="0">
                <a:solidFill>
                  <a:srgbClr val="002060"/>
                </a:solidFill>
              </a:rPr>
              <a:t>m</a:t>
            </a:r>
            <a:r>
              <a:rPr lang="en-US" sz="2400" b="1" dirty="0" smtClean="0">
                <a:solidFill>
                  <a:srgbClr val="002060"/>
                </a:solidFill>
              </a:rPr>
              <a:t>-</a:t>
            </a:r>
            <a:endParaRPr lang="en-US" sz="2400" b="1" dirty="0">
              <a:solidFill>
                <a:srgbClr val="002060"/>
              </a:solidFill>
            </a:endParaRPr>
          </a:p>
        </p:txBody>
      </p:sp>
      <p:sp>
        <p:nvSpPr>
          <p:cNvPr id="31" name="TextBox 30"/>
          <p:cNvSpPr txBox="1"/>
          <p:nvPr/>
        </p:nvSpPr>
        <p:spPr>
          <a:xfrm>
            <a:off x="2057400" y="3962400"/>
            <a:ext cx="2209800" cy="461665"/>
          </a:xfrm>
          <a:prstGeom prst="rect">
            <a:avLst/>
          </a:prstGeom>
          <a:noFill/>
        </p:spPr>
        <p:txBody>
          <a:bodyPr wrap="square" rtlCol="0">
            <a:spAutoFit/>
          </a:bodyPr>
          <a:lstStyle/>
          <a:p>
            <a:r>
              <a:rPr lang="en-US" sz="2400" b="1" dirty="0" err="1" smtClean="0">
                <a:solidFill>
                  <a:srgbClr val="002060"/>
                </a:solidFill>
              </a:rPr>
              <a:t>para</a:t>
            </a:r>
            <a:r>
              <a:rPr lang="en-US" sz="2400" b="1" dirty="0" smtClean="0">
                <a:solidFill>
                  <a:srgbClr val="002060"/>
                </a:solidFill>
              </a:rPr>
              <a:t>- or </a:t>
            </a:r>
            <a:r>
              <a:rPr lang="en-US" sz="2400" b="1" i="1" dirty="0" smtClean="0">
                <a:solidFill>
                  <a:srgbClr val="002060"/>
                </a:solidFill>
              </a:rPr>
              <a:t>p</a:t>
            </a:r>
            <a:r>
              <a:rPr lang="en-US" sz="2400" b="1" dirty="0" smtClean="0">
                <a:solidFill>
                  <a:srgbClr val="002060"/>
                </a:solidFill>
              </a:rPr>
              <a:t>-</a:t>
            </a:r>
            <a:endParaRPr lang="en-US" sz="2400" b="1" dirty="0">
              <a:solidFill>
                <a:srgbClr val="002060"/>
              </a:solidFill>
            </a:endParaRPr>
          </a:p>
        </p:txBody>
      </p:sp>
    </p:spTree>
    <p:extLst>
      <p:ext uri="{BB962C8B-B14F-4D97-AF65-F5344CB8AC3E}">
        <p14:creationId xmlns:p14="http://schemas.microsoft.com/office/powerpoint/2010/main" val="24828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7" grpId="0"/>
      <p:bldP spid="12" grpId="0"/>
      <p:bldP spid="30"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fun, what would this one be?</a:t>
            </a:r>
            <a:endParaRPr lang="en-US" dirty="0"/>
          </a:p>
        </p:txBody>
      </p:sp>
      <p:sp>
        <p:nvSpPr>
          <p:cNvPr id="3" name="Content Placeholder 2"/>
          <p:cNvSpPr>
            <a:spLocks noGrp="1"/>
          </p:cNvSpPr>
          <p:nvPr>
            <p:ph idx="1"/>
          </p:nvPr>
        </p:nvSpPr>
        <p:spPr>
          <a:xfrm>
            <a:off x="3429000" y="5756275"/>
            <a:ext cx="3048000" cy="873125"/>
          </a:xfrm>
        </p:spPr>
        <p:txBody>
          <a:bodyPr/>
          <a:lstStyle/>
          <a:p>
            <a:pPr marL="0" indent="0">
              <a:buNone/>
            </a:pPr>
            <a:r>
              <a:rPr lang="en-US" sz="3600" dirty="0" smtClean="0"/>
              <a:t>paradox</a:t>
            </a:r>
            <a:endParaRPr lang="en-US" sz="3600" dirty="0"/>
          </a:p>
        </p:txBody>
      </p:sp>
      <p:pic>
        <p:nvPicPr>
          <p:cNvPr id="56322" name="Picture 2" descr="http://3.bp.blogspot.com/_T8Kwz9ax2Ew/SZbrvdDdVJI/AAAAAAAADRQ/bG3nXmkx5-Q/s400/laug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62240"/>
            <a:ext cx="2295525" cy="20814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3" name="Ink 22"/>
              <p14:cNvContentPartPr/>
              <p14:nvPr/>
            </p14:nvContentPartPr>
            <p14:xfrm>
              <a:off x="4187880" y="1676400"/>
              <a:ext cx="715680" cy="727920"/>
            </p14:xfrm>
          </p:contentPart>
        </mc:Choice>
        <mc:Fallback xmlns="">
          <p:pic>
            <p:nvPicPr>
              <p:cNvPr id="23" name="Ink 22"/>
              <p:cNvPicPr/>
              <p:nvPr/>
            </p:nvPicPr>
            <p:blipFill>
              <a:blip r:embed="rId4"/>
              <a:stretch>
                <a:fillRect/>
              </a:stretch>
            </p:blipFill>
            <p:spPr>
              <a:xfrm>
                <a:off x="4178520" y="1660200"/>
                <a:ext cx="743400" cy="75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6327" name="Ink 56326"/>
              <p14:cNvContentPartPr/>
              <p14:nvPr/>
            </p14:nvContentPartPr>
            <p14:xfrm>
              <a:off x="3556440" y="2371560"/>
              <a:ext cx="1456560" cy="1697760"/>
            </p14:xfrm>
          </p:contentPart>
        </mc:Choice>
        <mc:Fallback xmlns="">
          <p:pic>
            <p:nvPicPr>
              <p:cNvPr id="56327" name="Ink 56326"/>
              <p:cNvPicPr/>
              <p:nvPr/>
            </p:nvPicPr>
            <p:blipFill>
              <a:blip r:embed="rId6"/>
              <a:stretch>
                <a:fillRect/>
              </a:stretch>
            </p:blipFill>
            <p:spPr>
              <a:xfrm>
                <a:off x="3537360" y="2352120"/>
                <a:ext cx="1493280" cy="1733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6331" name="Ink 56330"/>
              <p14:cNvContentPartPr/>
              <p14:nvPr/>
            </p14:nvContentPartPr>
            <p14:xfrm>
              <a:off x="4008240" y="2976360"/>
              <a:ext cx="714600" cy="1280880"/>
            </p14:xfrm>
          </p:contentPart>
        </mc:Choice>
        <mc:Fallback xmlns="">
          <p:pic>
            <p:nvPicPr>
              <p:cNvPr id="56331" name="Ink 56330"/>
              <p:cNvPicPr/>
              <p:nvPr/>
            </p:nvPicPr>
            <p:blipFill>
              <a:blip r:embed="rId8"/>
              <a:stretch>
                <a:fillRect/>
              </a:stretch>
            </p:blipFill>
            <p:spPr>
              <a:xfrm>
                <a:off x="3991680" y="2961600"/>
                <a:ext cx="749520" cy="1312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332" name="Ink 56331"/>
              <p14:cNvContentPartPr/>
              <p14:nvPr/>
            </p14:nvContentPartPr>
            <p14:xfrm>
              <a:off x="4207680" y="4826760"/>
              <a:ext cx="696240" cy="735840"/>
            </p14:xfrm>
          </p:contentPart>
        </mc:Choice>
        <mc:Fallback xmlns="">
          <p:pic>
            <p:nvPicPr>
              <p:cNvPr id="56332" name="Ink 56331"/>
              <p:cNvPicPr/>
              <p:nvPr/>
            </p:nvPicPr>
            <p:blipFill>
              <a:blip r:embed="rId10"/>
              <a:stretch>
                <a:fillRect/>
              </a:stretch>
            </p:blipFill>
            <p:spPr>
              <a:xfrm>
                <a:off x="4200480" y="4810920"/>
                <a:ext cx="721440" cy="76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6335" name="Ink 56334"/>
              <p14:cNvContentPartPr/>
              <p14:nvPr/>
            </p14:nvContentPartPr>
            <p14:xfrm>
              <a:off x="3617640" y="4070040"/>
              <a:ext cx="1397520" cy="738000"/>
            </p14:xfrm>
          </p:contentPart>
        </mc:Choice>
        <mc:Fallback xmlns="">
          <p:pic>
            <p:nvPicPr>
              <p:cNvPr id="56335" name="Ink 56334"/>
              <p:cNvPicPr/>
              <p:nvPr/>
            </p:nvPicPr>
            <p:blipFill>
              <a:blip r:embed="rId12"/>
              <a:stretch>
                <a:fillRect/>
              </a:stretch>
            </p:blipFill>
            <p:spPr>
              <a:xfrm>
                <a:off x="3603960" y="4052760"/>
                <a:ext cx="1428480" cy="771480"/>
              </a:xfrm>
              <a:prstGeom prst="rect">
                <a:avLst/>
              </a:prstGeom>
            </p:spPr>
          </p:pic>
        </mc:Fallback>
      </mc:AlternateContent>
    </p:spTree>
    <p:extLst>
      <p:ext uri="{BB962C8B-B14F-4D97-AF65-F5344CB8AC3E}">
        <p14:creationId xmlns:p14="http://schemas.microsoft.com/office/powerpoint/2010/main" val="21520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57800"/>
            <a:ext cx="8229600" cy="873125"/>
          </a:xfrm>
        </p:spPr>
        <p:txBody>
          <a:bodyPr/>
          <a:lstStyle/>
          <a:p>
            <a:pPr marL="0" indent="0" algn="ctr">
              <a:buNone/>
            </a:pPr>
            <a:r>
              <a:rPr lang="en-US" sz="3600" dirty="0" smtClean="0"/>
              <a:t>metaphor</a:t>
            </a:r>
            <a:endParaRPr lang="en-US" sz="3600" dirty="0"/>
          </a:p>
        </p:txBody>
      </p:sp>
      <p:sp>
        <p:nvSpPr>
          <p:cNvPr id="4" name="Title 1"/>
          <p:cNvSpPr txBox="1">
            <a:spLocks/>
          </p:cNvSpPr>
          <p:nvPr/>
        </p:nvSpPr>
        <p:spPr bwMode="auto">
          <a:xfrm>
            <a:off x="4572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r>
              <a:rPr lang="en-US" smtClean="0"/>
              <a:t>For fun, what would this one be?</a:t>
            </a:r>
            <a:endParaRPr lang="en-US" dirty="0"/>
          </a:p>
        </p:txBody>
      </p:sp>
      <mc:AlternateContent xmlns:mc="http://schemas.openxmlformats.org/markup-compatibility/2006" xmlns:p14="http://schemas.microsoft.com/office/powerpoint/2010/main">
        <mc:Choice Requires="p14">
          <p:contentPart p14:bwMode="auto" r:id="rId2">
            <p14:nvContentPartPr>
              <p14:cNvPr id="39" name="Ink 38"/>
              <p14:cNvContentPartPr/>
              <p14:nvPr/>
            </p14:nvContentPartPr>
            <p14:xfrm>
              <a:off x="3589920" y="2502360"/>
              <a:ext cx="1381680" cy="1534320"/>
            </p14:xfrm>
          </p:contentPart>
        </mc:Choice>
        <mc:Fallback xmlns="">
          <p:pic>
            <p:nvPicPr>
              <p:cNvPr id="39" name="Ink 38"/>
              <p:cNvPicPr/>
              <p:nvPr/>
            </p:nvPicPr>
            <p:blipFill>
              <a:blip r:embed="rId3"/>
              <a:stretch>
                <a:fillRect/>
              </a:stretch>
            </p:blipFill>
            <p:spPr>
              <a:xfrm>
                <a:off x="3571920" y="2482560"/>
                <a:ext cx="1416600" cy="156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3" name="Ink 52"/>
              <p14:cNvContentPartPr/>
              <p14:nvPr/>
            </p14:nvContentPartPr>
            <p14:xfrm>
              <a:off x="5019120" y="3208320"/>
              <a:ext cx="14760" cy="927720"/>
            </p14:xfrm>
          </p:contentPart>
        </mc:Choice>
        <mc:Fallback xmlns="">
          <p:pic>
            <p:nvPicPr>
              <p:cNvPr id="53" name="Ink 52"/>
              <p:cNvPicPr/>
              <p:nvPr/>
            </p:nvPicPr>
            <p:blipFill>
              <a:blip r:embed="rId5"/>
              <a:stretch>
                <a:fillRect/>
              </a:stretch>
            </p:blipFill>
            <p:spPr>
              <a:xfrm>
                <a:off x="5001120" y="3197520"/>
                <a:ext cx="50040" cy="956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4" name="Ink 53"/>
              <p14:cNvContentPartPr/>
              <p14:nvPr/>
            </p14:nvContentPartPr>
            <p14:xfrm>
              <a:off x="3987000" y="3103560"/>
              <a:ext cx="687960" cy="1231920"/>
            </p14:xfrm>
          </p:contentPart>
        </mc:Choice>
        <mc:Fallback xmlns="">
          <p:pic>
            <p:nvPicPr>
              <p:cNvPr id="54" name="Ink 53"/>
              <p:cNvPicPr/>
              <p:nvPr/>
            </p:nvPicPr>
            <p:blipFill>
              <a:blip r:embed="rId7"/>
              <a:stretch>
                <a:fillRect/>
              </a:stretch>
            </p:blipFill>
            <p:spPr>
              <a:xfrm>
                <a:off x="3969360" y="3088080"/>
                <a:ext cx="725400" cy="126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5" name="Ink 54"/>
              <p14:cNvContentPartPr/>
              <p14:nvPr/>
            </p14:nvContentPartPr>
            <p14:xfrm>
              <a:off x="3646080" y="4047480"/>
              <a:ext cx="1284480" cy="753120"/>
            </p14:xfrm>
          </p:contentPart>
        </mc:Choice>
        <mc:Fallback xmlns="">
          <p:pic>
            <p:nvPicPr>
              <p:cNvPr id="55" name="Ink 54"/>
              <p:cNvPicPr/>
              <p:nvPr/>
            </p:nvPicPr>
            <p:blipFill>
              <a:blip r:embed="rId9"/>
              <a:stretch>
                <a:fillRect/>
              </a:stretch>
            </p:blipFill>
            <p:spPr>
              <a:xfrm>
                <a:off x="3635640" y="4037040"/>
                <a:ext cx="1314360" cy="78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7" name="Ink 56"/>
              <p14:cNvContentPartPr/>
              <p14:nvPr/>
            </p14:nvContentPartPr>
            <p14:xfrm>
              <a:off x="4150080" y="1870560"/>
              <a:ext cx="416520" cy="46080"/>
            </p14:xfrm>
          </p:contentPart>
        </mc:Choice>
        <mc:Fallback xmlns="">
          <p:pic>
            <p:nvPicPr>
              <p:cNvPr id="57" name="Ink 56"/>
              <p:cNvPicPr/>
              <p:nvPr/>
            </p:nvPicPr>
            <p:blipFill>
              <a:blip r:embed="rId11"/>
              <a:stretch>
                <a:fillRect/>
              </a:stretch>
            </p:blipFill>
            <p:spPr>
              <a:xfrm>
                <a:off x="4132440" y="1850040"/>
                <a:ext cx="454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8" name="Ink 57"/>
              <p14:cNvContentPartPr/>
              <p14:nvPr/>
            </p14:nvContentPartPr>
            <p14:xfrm>
              <a:off x="4230000" y="1925280"/>
              <a:ext cx="9720" cy="252000"/>
            </p14:xfrm>
          </p:contentPart>
        </mc:Choice>
        <mc:Fallback xmlns="">
          <p:pic>
            <p:nvPicPr>
              <p:cNvPr id="58" name="Ink 57"/>
              <p:cNvPicPr/>
              <p:nvPr/>
            </p:nvPicPr>
            <p:blipFill>
              <a:blip r:embed="rId13"/>
              <a:stretch>
                <a:fillRect/>
              </a:stretch>
            </p:blipFill>
            <p:spPr>
              <a:xfrm>
                <a:off x="4212720" y="1908000"/>
                <a:ext cx="46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9" name="Ink 58"/>
              <p14:cNvContentPartPr/>
              <p14:nvPr/>
            </p14:nvContentPartPr>
            <p14:xfrm>
              <a:off x="4314600" y="1890360"/>
              <a:ext cx="168120" cy="279000"/>
            </p14:xfrm>
          </p:contentPart>
        </mc:Choice>
        <mc:Fallback xmlns="">
          <p:pic>
            <p:nvPicPr>
              <p:cNvPr id="59" name="Ink 58"/>
              <p:cNvPicPr/>
              <p:nvPr/>
            </p:nvPicPr>
            <p:blipFill>
              <a:blip r:embed="rId15"/>
              <a:stretch>
                <a:fillRect/>
              </a:stretch>
            </p:blipFill>
            <p:spPr>
              <a:xfrm>
                <a:off x="4298760" y="1870920"/>
                <a:ext cx="2034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0" name="Ink 59"/>
              <p14:cNvContentPartPr/>
              <p14:nvPr/>
            </p14:nvContentPartPr>
            <p14:xfrm>
              <a:off x="4175640" y="2193840"/>
              <a:ext cx="380160" cy="21240"/>
            </p14:xfrm>
          </p:contentPart>
        </mc:Choice>
        <mc:Fallback xmlns="">
          <p:pic>
            <p:nvPicPr>
              <p:cNvPr id="60" name="Ink 59"/>
              <p:cNvPicPr/>
              <p:nvPr/>
            </p:nvPicPr>
            <p:blipFill>
              <a:blip r:embed="rId17"/>
              <a:stretch>
                <a:fillRect/>
              </a:stretch>
            </p:blipFill>
            <p:spPr>
              <a:xfrm>
                <a:off x="4159440" y="2182680"/>
                <a:ext cx="4161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 name="Ink 60"/>
              <p14:cNvContentPartPr/>
              <p14:nvPr/>
            </p14:nvContentPartPr>
            <p14:xfrm>
              <a:off x="4371120" y="2216160"/>
              <a:ext cx="21240" cy="338400"/>
            </p14:xfrm>
          </p:contentPart>
        </mc:Choice>
        <mc:Fallback xmlns="">
          <p:pic>
            <p:nvPicPr>
              <p:cNvPr id="61" name="Ink 60"/>
              <p:cNvPicPr/>
              <p:nvPr/>
            </p:nvPicPr>
            <p:blipFill>
              <a:blip r:embed="rId19"/>
              <a:stretch>
                <a:fillRect/>
              </a:stretch>
            </p:blipFill>
            <p:spPr>
              <a:xfrm>
                <a:off x="4352040" y="2197080"/>
                <a:ext cx="568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k 61"/>
              <p14:cNvContentPartPr/>
              <p14:nvPr/>
            </p14:nvContentPartPr>
            <p14:xfrm>
              <a:off x="4915440" y="4140360"/>
              <a:ext cx="130680" cy="138960"/>
            </p14:xfrm>
          </p:contentPart>
        </mc:Choice>
        <mc:Fallback xmlns="">
          <p:pic>
            <p:nvPicPr>
              <p:cNvPr id="62" name="Ink 61"/>
              <p:cNvPicPr/>
              <p:nvPr/>
            </p:nvPicPr>
            <p:blipFill>
              <a:blip r:embed="rId21"/>
              <a:stretch>
                <a:fillRect/>
              </a:stretch>
            </p:blipFill>
            <p:spPr>
              <a:xfrm>
                <a:off x="4909320" y="4122360"/>
                <a:ext cx="154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 name="Ink 62"/>
              <p14:cNvContentPartPr/>
              <p14:nvPr/>
            </p14:nvContentPartPr>
            <p14:xfrm>
              <a:off x="5033880" y="4137120"/>
              <a:ext cx="232200" cy="158400"/>
            </p14:xfrm>
          </p:contentPart>
        </mc:Choice>
        <mc:Fallback xmlns="">
          <p:pic>
            <p:nvPicPr>
              <p:cNvPr id="63" name="Ink 62"/>
              <p:cNvPicPr/>
              <p:nvPr/>
            </p:nvPicPr>
            <p:blipFill>
              <a:blip r:embed="rId23"/>
              <a:stretch>
                <a:fillRect/>
              </a:stretch>
            </p:blipFill>
            <p:spPr>
              <a:xfrm>
                <a:off x="5017680" y="4119840"/>
                <a:ext cx="267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4" name="Ink 63"/>
              <p14:cNvContentPartPr/>
              <p14:nvPr/>
            </p14:nvContentPartPr>
            <p14:xfrm>
              <a:off x="5403240" y="4220280"/>
              <a:ext cx="448560" cy="70920"/>
            </p14:xfrm>
          </p:contentPart>
        </mc:Choice>
        <mc:Fallback xmlns="">
          <p:pic>
            <p:nvPicPr>
              <p:cNvPr id="64" name="Ink 63"/>
              <p:cNvPicPr/>
              <p:nvPr/>
            </p:nvPicPr>
            <p:blipFill>
              <a:blip r:embed="rId25"/>
              <a:stretch>
                <a:fillRect/>
              </a:stretch>
            </p:blipFill>
            <p:spPr>
              <a:xfrm>
                <a:off x="5386320" y="4200120"/>
                <a:ext cx="485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5" name="Ink 64"/>
              <p14:cNvContentPartPr/>
              <p14:nvPr/>
            </p14:nvContentPartPr>
            <p14:xfrm>
              <a:off x="5471280" y="4291560"/>
              <a:ext cx="9000" cy="241200"/>
            </p14:xfrm>
          </p:contentPart>
        </mc:Choice>
        <mc:Fallback xmlns="">
          <p:pic>
            <p:nvPicPr>
              <p:cNvPr id="65" name="Ink 64"/>
              <p:cNvPicPr/>
              <p:nvPr/>
            </p:nvPicPr>
            <p:blipFill>
              <a:blip r:embed="rId27"/>
              <a:stretch>
                <a:fillRect/>
              </a:stretch>
            </p:blipFill>
            <p:spPr>
              <a:xfrm>
                <a:off x="5455080" y="4276440"/>
                <a:ext cx="428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6" name="Ink 65"/>
              <p14:cNvContentPartPr/>
              <p14:nvPr/>
            </p14:nvContentPartPr>
            <p14:xfrm>
              <a:off x="5504400" y="4246560"/>
              <a:ext cx="186120" cy="268560"/>
            </p14:xfrm>
          </p:contentPart>
        </mc:Choice>
        <mc:Fallback xmlns="">
          <p:pic>
            <p:nvPicPr>
              <p:cNvPr id="66" name="Ink 65"/>
              <p:cNvPicPr/>
              <p:nvPr/>
            </p:nvPicPr>
            <p:blipFill>
              <a:blip r:embed="rId29"/>
              <a:stretch>
                <a:fillRect/>
              </a:stretch>
            </p:blipFill>
            <p:spPr>
              <a:xfrm>
                <a:off x="5492520" y="4227840"/>
                <a:ext cx="2138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7" name="Ink 66"/>
              <p14:cNvContentPartPr/>
              <p14:nvPr/>
            </p14:nvContentPartPr>
            <p14:xfrm>
              <a:off x="5407200" y="4565880"/>
              <a:ext cx="374400" cy="5760"/>
            </p14:xfrm>
          </p:contentPart>
        </mc:Choice>
        <mc:Fallback xmlns="">
          <p:pic>
            <p:nvPicPr>
              <p:cNvPr id="67" name="Ink 66"/>
              <p:cNvPicPr/>
              <p:nvPr/>
            </p:nvPicPr>
            <p:blipFill>
              <a:blip r:embed="rId31"/>
              <a:stretch>
                <a:fillRect/>
              </a:stretch>
            </p:blipFill>
            <p:spPr>
              <a:xfrm>
                <a:off x="5392080" y="4547520"/>
                <a:ext cx="409320" cy="43560"/>
              </a:xfrm>
              <a:prstGeom prst="rect">
                <a:avLst/>
              </a:prstGeom>
            </p:spPr>
          </p:pic>
        </mc:Fallback>
      </mc:AlternateContent>
    </p:spTree>
    <p:extLst>
      <p:ext uri="{BB962C8B-B14F-4D97-AF65-F5344CB8AC3E}">
        <p14:creationId xmlns:p14="http://schemas.microsoft.com/office/powerpoint/2010/main" val="30768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57800"/>
            <a:ext cx="8229600" cy="873125"/>
          </a:xfrm>
        </p:spPr>
        <p:txBody>
          <a:bodyPr/>
          <a:lstStyle/>
          <a:p>
            <a:pPr marL="0" indent="0" algn="ctr">
              <a:buNone/>
            </a:pPr>
            <a:r>
              <a:rPr lang="en-US" sz="3600" dirty="0" smtClean="0"/>
              <a:t>“ferrous” wheel</a:t>
            </a:r>
            <a:endParaRPr lang="en-US" sz="3600" dirty="0"/>
          </a:p>
        </p:txBody>
      </p:sp>
      <p:sp>
        <p:nvSpPr>
          <p:cNvPr id="4" name="Title 1"/>
          <p:cNvSpPr txBox="1">
            <a:spLocks/>
          </p:cNvSpPr>
          <p:nvPr/>
        </p:nvSpPr>
        <p:spPr bwMode="auto">
          <a:xfrm>
            <a:off x="4572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r>
              <a:rPr lang="en-US" smtClean="0"/>
              <a:t>For fun, what would this one be?</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501280" y="1820040"/>
              <a:ext cx="1908720" cy="2501280"/>
            </p14:xfrm>
          </p:contentPart>
        </mc:Choice>
        <mc:Fallback xmlns="">
          <p:pic>
            <p:nvPicPr>
              <p:cNvPr id="6" name="Ink 5"/>
              <p:cNvPicPr/>
              <p:nvPr/>
            </p:nvPicPr>
            <p:blipFill>
              <a:blip r:embed="rId3"/>
              <a:stretch>
                <a:fillRect/>
              </a:stretch>
            </p:blipFill>
            <p:spPr>
              <a:xfrm>
                <a:off x="2484360" y="1803480"/>
                <a:ext cx="1944360" cy="2534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3" name="Ink 42"/>
              <p14:cNvContentPartPr/>
              <p14:nvPr/>
            </p14:nvContentPartPr>
            <p14:xfrm>
              <a:off x="4406760" y="1704480"/>
              <a:ext cx="1493640" cy="1859400"/>
            </p14:xfrm>
          </p:contentPart>
        </mc:Choice>
        <mc:Fallback xmlns="">
          <p:pic>
            <p:nvPicPr>
              <p:cNvPr id="43" name="Ink 42"/>
              <p:cNvPicPr/>
              <p:nvPr/>
            </p:nvPicPr>
            <p:blipFill>
              <a:blip r:embed="rId5"/>
              <a:stretch>
                <a:fillRect/>
              </a:stretch>
            </p:blipFill>
            <p:spPr>
              <a:xfrm>
                <a:off x="4398122" y="1686120"/>
                <a:ext cx="1519194" cy="189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8" name="Ink 57"/>
              <p14:cNvContentPartPr/>
              <p14:nvPr/>
            </p14:nvContentPartPr>
            <p14:xfrm>
              <a:off x="3236040" y="5011080"/>
              <a:ext cx="1922400" cy="35280"/>
            </p14:xfrm>
          </p:contentPart>
        </mc:Choice>
        <mc:Fallback xmlns="">
          <p:pic>
            <p:nvPicPr>
              <p:cNvPr id="58" name="Ink 57"/>
              <p:cNvPicPr/>
              <p:nvPr/>
            </p:nvPicPr>
            <p:blipFill>
              <a:blip r:embed="rId7"/>
              <a:stretch>
                <a:fillRect/>
              </a:stretch>
            </p:blipFill>
            <p:spPr>
              <a:xfrm>
                <a:off x="3223080" y="4991280"/>
                <a:ext cx="1955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Ink 83"/>
              <p14:cNvContentPartPr/>
              <p14:nvPr/>
            </p14:nvContentPartPr>
            <p14:xfrm>
              <a:off x="3137400" y="3807960"/>
              <a:ext cx="371880" cy="347400"/>
            </p14:xfrm>
          </p:contentPart>
        </mc:Choice>
        <mc:Fallback xmlns="">
          <p:pic>
            <p:nvPicPr>
              <p:cNvPr id="84" name="Ink 83"/>
              <p:cNvPicPr/>
              <p:nvPr/>
            </p:nvPicPr>
            <p:blipFill>
              <a:blip r:embed="rId9"/>
              <a:stretch>
                <a:fillRect/>
              </a:stretch>
            </p:blipFill>
            <p:spPr>
              <a:xfrm>
                <a:off x="3124080" y="3794640"/>
                <a:ext cx="4028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6" name="Ink 85"/>
              <p14:cNvContentPartPr/>
              <p14:nvPr/>
            </p14:nvContentPartPr>
            <p14:xfrm>
              <a:off x="3739680" y="3271200"/>
              <a:ext cx="2095560" cy="1612800"/>
            </p14:xfrm>
          </p:contentPart>
        </mc:Choice>
        <mc:Fallback xmlns="">
          <p:pic>
            <p:nvPicPr>
              <p:cNvPr id="86" name="Ink 85"/>
              <p:cNvPicPr/>
              <p:nvPr/>
            </p:nvPicPr>
            <p:blipFill>
              <a:blip r:embed="rId11"/>
              <a:stretch>
                <a:fillRect/>
              </a:stretch>
            </p:blipFill>
            <p:spPr>
              <a:xfrm>
                <a:off x="3727080" y="3257880"/>
                <a:ext cx="2112840" cy="163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7" name="Ink 86"/>
              <p14:cNvContentPartPr/>
              <p14:nvPr/>
            </p14:nvContentPartPr>
            <p14:xfrm>
              <a:off x="4330440" y="3328800"/>
              <a:ext cx="295560" cy="537840"/>
            </p14:xfrm>
          </p:contentPart>
        </mc:Choice>
        <mc:Fallback xmlns="">
          <p:pic>
            <p:nvPicPr>
              <p:cNvPr id="87" name="Ink 86"/>
              <p:cNvPicPr/>
              <p:nvPr/>
            </p:nvPicPr>
            <p:blipFill>
              <a:blip r:embed="rId13"/>
              <a:stretch>
                <a:fillRect/>
              </a:stretch>
            </p:blipFill>
            <p:spPr>
              <a:xfrm>
                <a:off x="4312440" y="3313680"/>
                <a:ext cx="33264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0" name="Ink 89"/>
              <p14:cNvContentPartPr/>
              <p14:nvPr/>
            </p14:nvContentPartPr>
            <p14:xfrm>
              <a:off x="3687120" y="2059080"/>
              <a:ext cx="578160" cy="35640"/>
            </p14:xfrm>
          </p:contentPart>
        </mc:Choice>
        <mc:Fallback xmlns="">
          <p:pic>
            <p:nvPicPr>
              <p:cNvPr id="90" name="Ink 89"/>
              <p:cNvPicPr/>
              <p:nvPr/>
            </p:nvPicPr>
            <p:blipFill>
              <a:blip r:embed="rId15"/>
              <a:stretch>
                <a:fillRect/>
              </a:stretch>
            </p:blipFill>
            <p:spPr>
              <a:xfrm>
                <a:off x="3673440" y="2041440"/>
                <a:ext cx="608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3" name="Ink 92"/>
              <p14:cNvContentPartPr/>
              <p14:nvPr/>
            </p14:nvContentPartPr>
            <p14:xfrm>
              <a:off x="3255840" y="4390800"/>
              <a:ext cx="304920" cy="600120"/>
            </p14:xfrm>
          </p:contentPart>
        </mc:Choice>
        <mc:Fallback xmlns="">
          <p:pic>
            <p:nvPicPr>
              <p:cNvPr id="93" name="Ink 92"/>
              <p:cNvPicPr/>
              <p:nvPr/>
            </p:nvPicPr>
            <p:blipFill>
              <a:blip r:embed="rId17"/>
              <a:stretch>
                <a:fillRect/>
              </a:stretch>
            </p:blipFill>
            <p:spPr>
              <a:xfrm>
                <a:off x="3237480" y="4377840"/>
                <a:ext cx="33624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5" name="Ink 94"/>
              <p14:cNvContentPartPr/>
              <p14:nvPr/>
            </p14:nvContentPartPr>
            <p14:xfrm>
              <a:off x="4897800" y="4400880"/>
              <a:ext cx="289080" cy="580680"/>
            </p14:xfrm>
          </p:contentPart>
        </mc:Choice>
        <mc:Fallback xmlns="">
          <p:pic>
            <p:nvPicPr>
              <p:cNvPr id="95" name="Ink 94"/>
              <p:cNvPicPr/>
              <p:nvPr/>
            </p:nvPicPr>
            <p:blipFill>
              <a:blip r:embed="rId19"/>
              <a:stretch>
                <a:fillRect/>
              </a:stretch>
            </p:blipFill>
            <p:spPr>
              <a:xfrm>
                <a:off x="4880520" y="4383960"/>
                <a:ext cx="326880" cy="615960"/>
              </a:xfrm>
              <a:prstGeom prst="rect">
                <a:avLst/>
              </a:prstGeom>
            </p:spPr>
          </p:pic>
        </mc:Fallback>
      </mc:AlternateContent>
    </p:spTree>
    <p:extLst>
      <p:ext uri="{BB962C8B-B14F-4D97-AF65-F5344CB8AC3E}">
        <p14:creationId xmlns:p14="http://schemas.microsoft.com/office/powerpoint/2010/main" val="372981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57800"/>
            <a:ext cx="8229600" cy="873125"/>
          </a:xfrm>
        </p:spPr>
        <p:txBody>
          <a:bodyPr/>
          <a:lstStyle/>
          <a:p>
            <a:pPr marL="0" indent="0" algn="ctr">
              <a:buNone/>
            </a:pPr>
            <a:r>
              <a:rPr lang="en-US" sz="3600" dirty="0" smtClean="0"/>
              <a:t>Mercedes benzene</a:t>
            </a:r>
            <a:endParaRPr lang="en-US" sz="3600" dirty="0"/>
          </a:p>
        </p:txBody>
      </p:sp>
      <p:sp>
        <p:nvSpPr>
          <p:cNvPr id="4" name="Title 1"/>
          <p:cNvSpPr txBox="1">
            <a:spLocks/>
          </p:cNvSpPr>
          <p:nvPr/>
        </p:nvSpPr>
        <p:spPr bwMode="auto">
          <a:xfrm>
            <a:off x="4572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r>
              <a:rPr lang="en-US" smtClean="0"/>
              <a:t>For fun, what would this one be?</a:t>
            </a:r>
            <a:endParaRPr lang="en-US" dirty="0"/>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28000" y="3424080"/>
              <a:ext cx="54000" cy="855000"/>
            </p14:xfrm>
          </p:contentPart>
        </mc:Choice>
        <mc:Fallback xmlns="">
          <p:pic>
            <p:nvPicPr>
              <p:cNvPr id="9" name="Ink 8"/>
              <p:cNvPicPr/>
              <p:nvPr/>
            </p:nvPicPr>
            <p:blipFill>
              <a:blip r:embed="rId3"/>
              <a:stretch>
                <a:fillRect/>
              </a:stretch>
            </p:blipFill>
            <p:spPr>
              <a:xfrm>
                <a:off x="3510720" y="3406800"/>
                <a:ext cx="86760" cy="883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3511800" y="2760960"/>
              <a:ext cx="1404360" cy="691920"/>
            </p14:xfrm>
          </p:contentPart>
        </mc:Choice>
        <mc:Fallback xmlns="">
          <p:pic>
            <p:nvPicPr>
              <p:cNvPr id="11" name="Ink 10"/>
              <p:cNvPicPr/>
              <p:nvPr/>
            </p:nvPicPr>
            <p:blipFill>
              <a:blip r:embed="rId5"/>
              <a:stretch>
                <a:fillRect/>
              </a:stretch>
            </p:blipFill>
            <p:spPr>
              <a:xfrm>
                <a:off x="3506760" y="2743680"/>
                <a:ext cx="1427760" cy="72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4911840" y="3410040"/>
              <a:ext cx="46080" cy="806040"/>
            </p14:xfrm>
          </p:contentPart>
        </mc:Choice>
        <mc:Fallback xmlns="">
          <p:pic>
            <p:nvPicPr>
              <p:cNvPr id="12" name="Ink 11"/>
              <p:cNvPicPr/>
              <p:nvPr/>
            </p:nvPicPr>
            <p:blipFill>
              <a:blip r:embed="rId7"/>
              <a:stretch>
                <a:fillRect/>
              </a:stretch>
            </p:blipFill>
            <p:spPr>
              <a:xfrm>
                <a:off x="4897080" y="3397080"/>
                <a:ext cx="78120" cy="83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p14:cNvContentPartPr/>
              <p14:nvPr/>
            </p14:nvContentPartPr>
            <p14:xfrm>
              <a:off x="3602160" y="4202760"/>
              <a:ext cx="1364040" cy="750240"/>
            </p14:xfrm>
          </p:contentPart>
        </mc:Choice>
        <mc:Fallback xmlns="">
          <p:pic>
            <p:nvPicPr>
              <p:cNvPr id="17" name="Ink 16"/>
              <p:cNvPicPr/>
              <p:nvPr/>
            </p:nvPicPr>
            <p:blipFill>
              <a:blip r:embed="rId9"/>
              <a:stretch>
                <a:fillRect/>
              </a:stretch>
            </p:blipFill>
            <p:spPr>
              <a:xfrm>
                <a:off x="3589560" y="4184760"/>
                <a:ext cx="139464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p14:cNvContentPartPr/>
              <p14:nvPr/>
            </p14:nvContentPartPr>
            <p14:xfrm>
              <a:off x="3868560" y="3221400"/>
              <a:ext cx="828000" cy="1194840"/>
            </p14:xfrm>
          </p:contentPart>
        </mc:Choice>
        <mc:Fallback xmlns="">
          <p:pic>
            <p:nvPicPr>
              <p:cNvPr id="20" name="Ink 19"/>
              <p:cNvPicPr/>
              <p:nvPr/>
            </p:nvPicPr>
            <p:blipFill>
              <a:blip r:embed="rId11"/>
              <a:stretch>
                <a:fillRect/>
              </a:stretch>
            </p:blipFill>
            <p:spPr>
              <a:xfrm>
                <a:off x="3849120" y="3201600"/>
                <a:ext cx="867240" cy="123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p14:cNvContentPartPr/>
              <p14:nvPr/>
            </p14:nvContentPartPr>
            <p14:xfrm>
              <a:off x="3940560" y="1850880"/>
              <a:ext cx="697680" cy="610560"/>
            </p14:xfrm>
          </p:contentPart>
        </mc:Choice>
        <mc:Fallback xmlns="">
          <p:pic>
            <p:nvPicPr>
              <p:cNvPr id="26" name="Ink 25"/>
              <p:cNvPicPr/>
              <p:nvPr/>
            </p:nvPicPr>
            <p:blipFill>
              <a:blip r:embed="rId13"/>
              <a:stretch>
                <a:fillRect/>
              </a:stretch>
            </p:blipFill>
            <p:spPr>
              <a:xfrm>
                <a:off x="3921840" y="1835400"/>
                <a:ext cx="73620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p14:cNvContentPartPr/>
              <p14:nvPr/>
            </p14:nvContentPartPr>
            <p14:xfrm>
              <a:off x="4060440" y="1857360"/>
              <a:ext cx="430920" cy="914040"/>
            </p14:xfrm>
          </p:contentPart>
        </mc:Choice>
        <mc:Fallback xmlns="">
          <p:pic>
            <p:nvPicPr>
              <p:cNvPr id="27" name="Ink 26"/>
              <p:cNvPicPr/>
              <p:nvPr/>
            </p:nvPicPr>
            <p:blipFill>
              <a:blip r:embed="rId15"/>
              <a:stretch>
                <a:fillRect/>
              </a:stretch>
            </p:blipFill>
            <p:spPr>
              <a:xfrm>
                <a:off x="4040640" y="1847280"/>
                <a:ext cx="470520" cy="939240"/>
              </a:xfrm>
              <a:prstGeom prst="rect">
                <a:avLst/>
              </a:prstGeom>
            </p:spPr>
          </p:pic>
        </mc:Fallback>
      </mc:AlternateContent>
    </p:spTree>
    <p:extLst>
      <p:ext uri="{BB962C8B-B14F-4D97-AF65-F5344CB8AC3E}">
        <p14:creationId xmlns:p14="http://schemas.microsoft.com/office/powerpoint/2010/main" val="23374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Structural Formulas</a:t>
            </a:r>
          </a:p>
        </p:txBody>
      </p:sp>
      <p:sp>
        <p:nvSpPr>
          <p:cNvPr id="7171" name="Content Placeholder 2"/>
          <p:cNvSpPr>
            <a:spLocks noGrp="1"/>
          </p:cNvSpPr>
          <p:nvPr>
            <p:ph idx="1"/>
          </p:nvPr>
        </p:nvSpPr>
        <p:spPr>
          <a:xfrm>
            <a:off x="381000" y="1600200"/>
            <a:ext cx="8229600" cy="4530725"/>
          </a:xfrm>
        </p:spPr>
        <p:txBody>
          <a:bodyPr/>
          <a:lstStyle/>
          <a:p>
            <a:r>
              <a:rPr lang="en-US" sz="2400" b="1" smtClean="0"/>
              <a:t>Structural: </a:t>
            </a:r>
            <a:r>
              <a:rPr lang="en-US" sz="2400" smtClean="0"/>
              <a:t>representation of molecule showing how the atoms are bonded to each other.</a:t>
            </a:r>
          </a:p>
          <a:p>
            <a:pPr lvl="1"/>
            <a:r>
              <a:rPr lang="en-US" sz="2200" b="1" smtClean="0"/>
              <a:t>Full structural formula</a:t>
            </a:r>
            <a:r>
              <a:rPr lang="en-US" sz="2200" smtClean="0"/>
              <a:t> – graphic formula showing every bond and atom.  Usually 90</a:t>
            </a:r>
            <a:r>
              <a:rPr lang="en-US" sz="2200" smtClean="0">
                <a:sym typeface="Symbol" pitchFamily="18" charset="2"/>
              </a:rPr>
              <a:t></a:t>
            </a:r>
            <a:r>
              <a:rPr lang="en-US" sz="2200" smtClean="0"/>
              <a:t> and 180</a:t>
            </a:r>
            <a:r>
              <a:rPr lang="en-US" sz="2200" smtClean="0">
                <a:sym typeface="Symbol" pitchFamily="18" charset="2"/>
              </a:rPr>
              <a:t></a:t>
            </a:r>
            <a:r>
              <a:rPr lang="en-US" sz="2200" smtClean="0"/>
              <a:t> angles are used to show the bonds because this is the clearest representation on a 2-dimensional page, although it is not the true geometry of the molecule. </a:t>
            </a:r>
            <a:r>
              <a:rPr lang="en-US" sz="2200" i="1" smtClean="0"/>
              <a:t>(MUST DRAW H’s!)</a:t>
            </a:r>
            <a:endParaRPr lang="en-US" sz="2200" smtClean="0"/>
          </a:p>
          <a:p>
            <a:pPr lvl="1"/>
            <a:endParaRPr lang="en-US" smtClean="0"/>
          </a:p>
          <a:p>
            <a:endParaRPr lang="en-US" smtClean="0"/>
          </a:p>
          <a:p>
            <a:endParaRPr lang="en-US" smtClean="0"/>
          </a:p>
        </p:txBody>
      </p:sp>
      <p:pic>
        <p:nvPicPr>
          <p:cNvPr id="7172" name="Picture 7" descr="http://www.chemistrydaily.com/chemistry/upload/6/62/2-propan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105400"/>
            <a:ext cx="21145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Structural Formulas</a:t>
            </a:r>
          </a:p>
        </p:txBody>
      </p:sp>
      <p:sp>
        <p:nvSpPr>
          <p:cNvPr id="8195" name="Content Placeholder 2"/>
          <p:cNvSpPr>
            <a:spLocks noGrp="1"/>
          </p:cNvSpPr>
          <p:nvPr>
            <p:ph idx="1"/>
          </p:nvPr>
        </p:nvSpPr>
        <p:spPr/>
        <p:txBody>
          <a:bodyPr/>
          <a:lstStyle/>
          <a:p>
            <a:r>
              <a:rPr lang="en-US" sz="2400" b="1" smtClean="0"/>
              <a:t>Structural: </a:t>
            </a:r>
            <a:r>
              <a:rPr lang="en-US" sz="2400" smtClean="0"/>
              <a:t>representation of molecule showing how the atoms are bonded to each other.</a:t>
            </a:r>
          </a:p>
          <a:p>
            <a:pPr lvl="1"/>
            <a:r>
              <a:rPr lang="en-US" b="1" smtClean="0"/>
              <a:t>Condensed structural formula</a:t>
            </a:r>
            <a:r>
              <a:rPr lang="en-US" smtClean="0"/>
              <a:t> – often omits bonds where they can be assumed, and groups atoms together.  It contains the minimum information needed to describe the molecule unambiguously.</a:t>
            </a:r>
          </a:p>
          <a:p>
            <a:pPr lvl="1"/>
            <a:endParaRPr lang="en-US" smtClean="0"/>
          </a:p>
          <a:p>
            <a:endParaRPr lang="en-US" smtClean="0"/>
          </a:p>
          <a:p>
            <a:endParaRPr lang="en-US" smtClean="0"/>
          </a:p>
        </p:txBody>
      </p:sp>
      <p:pic>
        <p:nvPicPr>
          <p:cNvPr id="8196" name="Picture 5" descr="http://www.lookchem.com/300w/2010/0626/67-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0"/>
            <a:ext cx="2320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Structural Formulas</a:t>
            </a:r>
          </a:p>
        </p:txBody>
      </p:sp>
      <p:sp>
        <p:nvSpPr>
          <p:cNvPr id="9219" name="Content Placeholder 2"/>
          <p:cNvSpPr>
            <a:spLocks noGrp="1"/>
          </p:cNvSpPr>
          <p:nvPr>
            <p:ph idx="1"/>
          </p:nvPr>
        </p:nvSpPr>
        <p:spPr/>
        <p:txBody>
          <a:bodyPr/>
          <a:lstStyle/>
          <a:p>
            <a:r>
              <a:rPr lang="en-US" sz="2400" b="1" smtClean="0"/>
              <a:t>Structural: </a:t>
            </a:r>
            <a:r>
              <a:rPr lang="en-US" sz="2400" smtClean="0"/>
              <a:t>representation of molecule showing how the atoms are bonded to each other.</a:t>
            </a:r>
          </a:p>
          <a:p>
            <a:pPr lvl="1"/>
            <a:r>
              <a:rPr lang="en-US" sz="2000" b="1" smtClean="0"/>
              <a:t>Stereochemical formula</a:t>
            </a:r>
            <a:r>
              <a:rPr lang="en-US" sz="2000" smtClean="0"/>
              <a:t> – attempts to show the relative position of atoms and groups around carbon in three dimensions.  The convention is that a bond coming out of the page is shown as a solid, enlarging wedge; a bond sticking behind the page is shown as a dotted line; a bond in the plane of the paper is a solid line.</a:t>
            </a:r>
          </a:p>
          <a:p>
            <a:pPr lvl="2"/>
            <a:r>
              <a:rPr lang="en-US" u="sng" smtClean="0"/>
              <a:t>Examples</a:t>
            </a:r>
            <a:r>
              <a:rPr lang="en-US" smtClean="0"/>
              <a:t>: 	methanol, CH</a:t>
            </a:r>
            <a:r>
              <a:rPr lang="en-US" baseline="-25000" smtClean="0"/>
              <a:t>3</a:t>
            </a:r>
            <a:r>
              <a:rPr lang="en-US" smtClean="0"/>
              <a:t>OH		ethene, C</a:t>
            </a:r>
            <a:r>
              <a:rPr lang="en-US" baseline="-25000" smtClean="0"/>
              <a:t>2</a:t>
            </a:r>
            <a:r>
              <a:rPr lang="en-US" smtClean="0"/>
              <a:t>H</a:t>
            </a:r>
            <a:r>
              <a:rPr lang="en-US" baseline="-25000" smtClean="0"/>
              <a:t>4</a:t>
            </a:r>
            <a:endParaRPr lang="en-US" smtClean="0"/>
          </a:p>
          <a:p>
            <a:pPr lvl="1"/>
            <a:endParaRPr lang="en-US" smtClean="0"/>
          </a:p>
          <a:p>
            <a:endParaRPr lang="en-US" smtClean="0"/>
          </a:p>
          <a:p>
            <a:endParaRPr lang="en-US"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86066" y="42865"/>
              <a:ext cx="5550120" cy="618120"/>
            </p14:xfrm>
          </p:contentPart>
        </mc:Choice>
        <mc:Fallback xmlns="">
          <p:pic>
            <p:nvPicPr>
              <p:cNvPr id="4" name="Ink 3"/>
              <p:cNvPicPr/>
              <p:nvPr/>
            </p:nvPicPr>
            <p:blipFill>
              <a:blip r:embed="rId3"/>
              <a:stretch>
                <a:fillRect/>
              </a:stretch>
            </p:blipFill>
            <p:spPr>
              <a:xfrm>
                <a:off x="773826" y="28825"/>
                <a:ext cx="5569200" cy="644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237" name="Ink 9236"/>
              <p14:cNvContentPartPr/>
              <p14:nvPr/>
            </p14:nvContentPartPr>
            <p14:xfrm>
              <a:off x="5071866" y="105145"/>
              <a:ext cx="3966480" cy="780480"/>
            </p14:xfrm>
          </p:contentPart>
        </mc:Choice>
        <mc:Fallback xmlns="">
          <p:pic>
            <p:nvPicPr>
              <p:cNvPr id="9237" name="Ink 9236"/>
              <p:cNvPicPr/>
              <p:nvPr/>
            </p:nvPicPr>
            <p:blipFill>
              <a:blip r:embed="rId5"/>
              <a:stretch>
                <a:fillRect/>
              </a:stretch>
            </p:blipFill>
            <p:spPr>
              <a:xfrm>
                <a:off x="5058546" y="97225"/>
                <a:ext cx="398880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250" name="Ink 9249"/>
              <p14:cNvContentPartPr/>
              <p14:nvPr/>
            </p14:nvContentPartPr>
            <p14:xfrm>
              <a:off x="3442506" y="4737265"/>
              <a:ext cx="951480" cy="2040840"/>
            </p14:xfrm>
          </p:contentPart>
        </mc:Choice>
        <mc:Fallback xmlns="">
          <p:pic>
            <p:nvPicPr>
              <p:cNvPr id="9250" name="Ink 9249"/>
              <p:cNvPicPr/>
              <p:nvPr/>
            </p:nvPicPr>
            <p:blipFill>
              <a:blip r:embed="rId7"/>
              <a:stretch>
                <a:fillRect/>
              </a:stretch>
            </p:blipFill>
            <p:spPr>
              <a:xfrm>
                <a:off x="3429186" y="4726105"/>
                <a:ext cx="979560" cy="206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265" name="Ink 9264"/>
              <p14:cNvContentPartPr/>
              <p14:nvPr/>
            </p14:nvContentPartPr>
            <p14:xfrm>
              <a:off x="4375266" y="5718625"/>
              <a:ext cx="744840" cy="373680"/>
            </p14:xfrm>
          </p:contentPart>
        </mc:Choice>
        <mc:Fallback xmlns="">
          <p:pic>
            <p:nvPicPr>
              <p:cNvPr id="9265" name="Ink 9264"/>
              <p:cNvPicPr/>
              <p:nvPr/>
            </p:nvPicPr>
            <p:blipFill>
              <a:blip r:embed="rId9"/>
              <a:stretch>
                <a:fillRect/>
              </a:stretch>
            </p:blipFill>
            <p:spPr>
              <a:xfrm>
                <a:off x="4364826" y="5708185"/>
                <a:ext cx="7696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269" name="Ink 9268"/>
              <p14:cNvContentPartPr/>
              <p14:nvPr/>
            </p14:nvContentPartPr>
            <p14:xfrm>
              <a:off x="6632826" y="5236225"/>
              <a:ext cx="1218960" cy="746640"/>
            </p14:xfrm>
          </p:contentPart>
        </mc:Choice>
        <mc:Fallback xmlns="">
          <p:pic>
            <p:nvPicPr>
              <p:cNvPr id="9269" name="Ink 9268"/>
              <p:cNvPicPr/>
              <p:nvPr/>
            </p:nvPicPr>
            <p:blipFill>
              <a:blip r:embed="rId11"/>
              <a:stretch>
                <a:fillRect/>
              </a:stretch>
            </p:blipFill>
            <p:spPr>
              <a:xfrm>
                <a:off x="6621306" y="5224705"/>
                <a:ext cx="1236600" cy="772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86" name="Ink 9285"/>
              <p14:cNvContentPartPr/>
              <p14:nvPr/>
            </p14:nvContentPartPr>
            <p14:xfrm>
              <a:off x="7911186" y="5218225"/>
              <a:ext cx="675000" cy="776520"/>
            </p14:xfrm>
          </p:contentPart>
        </mc:Choice>
        <mc:Fallback xmlns="">
          <p:pic>
            <p:nvPicPr>
              <p:cNvPr id="9286" name="Ink 9285"/>
              <p:cNvPicPr/>
              <p:nvPr/>
            </p:nvPicPr>
            <p:blipFill>
              <a:blip r:embed="rId13"/>
              <a:stretch>
                <a:fillRect/>
              </a:stretch>
            </p:blipFill>
            <p:spPr>
              <a:xfrm>
                <a:off x="7897146" y="5205625"/>
                <a:ext cx="694080" cy="803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87" name="Ink 9286"/>
              <p14:cNvContentPartPr/>
              <p14:nvPr/>
            </p14:nvContentPartPr>
            <p14:xfrm>
              <a:off x="6700866" y="6009505"/>
              <a:ext cx="2000160" cy="454680"/>
            </p14:xfrm>
          </p:contentPart>
        </mc:Choice>
        <mc:Fallback xmlns="">
          <p:pic>
            <p:nvPicPr>
              <p:cNvPr id="9287" name="Ink 9286"/>
              <p:cNvPicPr/>
              <p:nvPr/>
            </p:nvPicPr>
            <p:blipFill>
              <a:blip r:embed="rId15"/>
              <a:stretch>
                <a:fillRect/>
              </a:stretch>
            </p:blipFill>
            <p:spPr>
              <a:xfrm>
                <a:off x="6687546" y="6000865"/>
                <a:ext cx="2029320" cy="4777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800" b="1" smtClean="0"/>
              <a:t>Example: different formulas applied to 3 compounds</a:t>
            </a:r>
            <a:endParaRPr lang="en-US" sz="280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8134247"/>
              </p:ext>
            </p:extLst>
          </p:nvPr>
        </p:nvGraphicFramePr>
        <p:xfrm>
          <a:off x="533400" y="1524000"/>
          <a:ext cx="8153399" cy="5005834"/>
        </p:xfrm>
        <a:graphic>
          <a:graphicData uri="http://schemas.openxmlformats.org/drawingml/2006/table">
            <a:tbl>
              <a:tblPr firstRow="1" firstCol="1" bandRow="1"/>
              <a:tblGrid>
                <a:gridCol w="1254369"/>
                <a:gridCol w="1946031"/>
                <a:gridCol w="2524327"/>
                <a:gridCol w="2428672"/>
              </a:tblGrid>
              <a:tr h="340360">
                <a:tc>
                  <a:txBody>
                    <a:bodyPr/>
                    <a:lstStyle/>
                    <a:p>
                      <a:pPr marL="0" marR="0" algn="ctr">
                        <a:lnSpc>
                          <a:spcPct val="115000"/>
                        </a:lnSpc>
                        <a:spcBef>
                          <a:spcPts val="0"/>
                        </a:spcBef>
                        <a:spcAft>
                          <a:spcPts val="0"/>
                        </a:spcAft>
                      </a:pPr>
                      <a:r>
                        <a:rPr lang="en-US" sz="1800" b="1" dirty="0">
                          <a:effectLst/>
                          <a:latin typeface="Calibri"/>
                          <a:ea typeface="Calibri"/>
                          <a:cs typeface="Calibri"/>
                        </a:rPr>
                        <a:t>formula</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a:ea typeface="Calibri"/>
                          <a:cs typeface="Calibri"/>
                        </a:rPr>
                        <a:t>ethane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err="1" smtClean="0">
                          <a:effectLst/>
                          <a:latin typeface="Calibri"/>
                          <a:ea typeface="Calibri"/>
                          <a:cs typeface="Calibri"/>
                        </a:rPr>
                        <a:t>ethanoic</a:t>
                      </a:r>
                      <a:r>
                        <a:rPr lang="en-US" sz="1800" b="1" dirty="0" smtClean="0">
                          <a:effectLst/>
                          <a:latin typeface="Calibri"/>
                          <a:ea typeface="Calibri"/>
                          <a:cs typeface="Calibri"/>
                        </a:rPr>
                        <a:t> </a:t>
                      </a:r>
                      <a:r>
                        <a:rPr lang="en-US" sz="1800" b="1" dirty="0">
                          <a:effectLst/>
                          <a:latin typeface="Calibri"/>
                          <a:ea typeface="Calibri"/>
                          <a:cs typeface="Calibri"/>
                        </a:rPr>
                        <a:t>acid</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a:ea typeface="Calibri"/>
                          <a:cs typeface="Calibri"/>
                        </a:rPr>
                        <a:t>glucose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040">
                <a:tc>
                  <a:txBody>
                    <a:bodyPr/>
                    <a:lstStyle/>
                    <a:p>
                      <a:pPr marL="0" marR="0">
                        <a:lnSpc>
                          <a:spcPct val="115000"/>
                        </a:lnSpc>
                        <a:spcBef>
                          <a:spcPts val="0"/>
                        </a:spcBef>
                        <a:spcAft>
                          <a:spcPts val="0"/>
                        </a:spcAft>
                      </a:pPr>
                      <a:r>
                        <a:rPr lang="en-US" sz="1800">
                          <a:effectLst/>
                          <a:latin typeface="Calibri"/>
                          <a:ea typeface="Calibri"/>
                          <a:cs typeface="Calibri"/>
                        </a:rPr>
                        <a:t>empirical</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effectLst/>
                          <a:latin typeface="Calibri"/>
                          <a:ea typeface="Calibri"/>
                          <a:cs typeface="Calibri"/>
                        </a:rPr>
                        <a:t>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effectLst/>
                          <a:latin typeface="Calibri"/>
                          <a:ea typeface="Calibri"/>
                          <a:cs typeface="Calibri"/>
                        </a:rPr>
                        <a:t>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20">
                <a:tc>
                  <a:txBody>
                    <a:bodyPr/>
                    <a:lstStyle/>
                    <a:p>
                      <a:pPr marL="0" marR="0">
                        <a:lnSpc>
                          <a:spcPct val="115000"/>
                        </a:lnSpc>
                        <a:spcBef>
                          <a:spcPts val="0"/>
                        </a:spcBef>
                        <a:spcAft>
                          <a:spcPts val="0"/>
                        </a:spcAft>
                      </a:pPr>
                      <a:r>
                        <a:rPr lang="en-US" sz="1800">
                          <a:effectLst/>
                          <a:latin typeface="Calibri"/>
                          <a:ea typeface="Calibri"/>
                          <a:cs typeface="Calibri"/>
                        </a:rPr>
                        <a:t>molecular</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effectLst/>
                          <a:latin typeface="Calibri"/>
                          <a:ea typeface="Calibri"/>
                          <a:cs typeface="Calibri"/>
                        </a:rPr>
                        <a:t> </a:t>
                      </a:r>
                      <a:endParaRPr lang="en-US" sz="1800">
                        <a:effectLst/>
                        <a:latin typeface="Calibri"/>
                        <a:ea typeface="Calibri"/>
                        <a:cs typeface="Times New Roman"/>
                      </a:endParaRPr>
                    </a:p>
                    <a:p>
                      <a:pPr marL="0" marR="0">
                        <a:lnSpc>
                          <a:spcPct val="115000"/>
                        </a:lnSpc>
                        <a:spcBef>
                          <a:spcPts val="0"/>
                        </a:spcBef>
                        <a:spcAft>
                          <a:spcPts val="0"/>
                        </a:spcAft>
                      </a:pPr>
                      <a:r>
                        <a:rPr lang="en-US" sz="1800" b="1">
                          <a:effectLst/>
                          <a:latin typeface="Calibri"/>
                          <a:ea typeface="Calibri"/>
                          <a:cs typeface="Calibri"/>
                        </a:rPr>
                        <a:t>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effectLst/>
                          <a:latin typeface="Calibri"/>
                          <a:ea typeface="Calibri"/>
                          <a:cs typeface="Calibri"/>
                        </a:rPr>
                        <a:t>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effectLst/>
                          <a:latin typeface="Calibri"/>
                          <a:ea typeface="Calibri"/>
                          <a:cs typeface="Calibri"/>
                        </a:rPr>
                        <a:t>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882">
                <a:tc>
                  <a:txBody>
                    <a:bodyPr/>
                    <a:lstStyle/>
                    <a:p>
                      <a:pPr marL="0" marR="0">
                        <a:lnSpc>
                          <a:spcPct val="115000"/>
                        </a:lnSpc>
                        <a:spcBef>
                          <a:spcPts val="0"/>
                        </a:spcBef>
                        <a:spcAft>
                          <a:spcPts val="0"/>
                        </a:spcAft>
                      </a:pPr>
                      <a:r>
                        <a:rPr lang="en-US" sz="1800">
                          <a:effectLst/>
                          <a:latin typeface="Calibri"/>
                          <a:ea typeface="Calibri"/>
                          <a:cs typeface="Calibri"/>
                        </a:rPr>
                        <a:t>full structural</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720">
                <a:tc>
                  <a:txBody>
                    <a:bodyPr/>
                    <a:lstStyle/>
                    <a:p>
                      <a:pPr marL="0" marR="0">
                        <a:lnSpc>
                          <a:spcPct val="115000"/>
                        </a:lnSpc>
                        <a:spcBef>
                          <a:spcPts val="0"/>
                        </a:spcBef>
                        <a:spcAft>
                          <a:spcPts val="0"/>
                        </a:spcAft>
                      </a:pPr>
                      <a:r>
                        <a:rPr lang="en-US" sz="1800">
                          <a:effectLst/>
                          <a:latin typeface="Calibri"/>
                          <a:ea typeface="Calibri"/>
                          <a:cs typeface="Calibri"/>
                        </a:rPr>
                        <a:t>condensed structural</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effectLst/>
                          <a:latin typeface="Calibri"/>
                          <a:ea typeface="Calibri"/>
                          <a:cs typeface="Calibri"/>
                        </a:rPr>
                        <a:t> </a:t>
                      </a:r>
                      <a:endParaRPr lang="en-US" sz="1800">
                        <a:effectLst/>
                        <a:latin typeface="Calibri"/>
                        <a:ea typeface="Calibri"/>
                        <a:cs typeface="Times New Roman"/>
                      </a:endParaRPr>
                    </a:p>
                    <a:p>
                      <a:pPr marL="0" marR="0">
                        <a:lnSpc>
                          <a:spcPct val="115000"/>
                        </a:lnSpc>
                        <a:spcBef>
                          <a:spcPts val="0"/>
                        </a:spcBef>
                        <a:spcAft>
                          <a:spcPts val="0"/>
                        </a:spcAft>
                      </a:pPr>
                      <a:r>
                        <a:rPr lang="en-US" sz="1800" b="1">
                          <a:effectLst/>
                          <a:latin typeface="Calibri"/>
                          <a:ea typeface="Calibri"/>
                          <a:cs typeface="Calibri"/>
                        </a:rPr>
                        <a:t>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effectLst/>
                          <a:latin typeface="Calibri"/>
                          <a:ea typeface="Calibri"/>
                          <a:cs typeface="Calibri"/>
                        </a:rPr>
                        <a:t>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Calibri"/>
                          <a:ea typeface="Calibri"/>
                          <a:cs typeface="Calibri"/>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p14="http://schemas.microsoft.com/office/powerpoint/2010/main">
        <mc:Choice Requires="p14">
          <p:contentPart p14:bwMode="auto" r:id="rId2">
            <p14:nvContentPartPr>
              <p14:cNvPr id="10281" name="Ink 10280"/>
              <p14:cNvContentPartPr/>
              <p14:nvPr/>
            </p14:nvContentPartPr>
            <p14:xfrm>
              <a:off x="1908186" y="3496705"/>
              <a:ext cx="2491560" cy="1554840"/>
            </p14:xfrm>
          </p:contentPart>
        </mc:Choice>
        <mc:Fallback xmlns="">
          <p:pic>
            <p:nvPicPr>
              <p:cNvPr id="10281" name="Ink 10280"/>
              <p:cNvPicPr/>
              <p:nvPr/>
            </p:nvPicPr>
            <p:blipFill>
              <a:blip r:embed="rId3"/>
              <a:stretch>
                <a:fillRect/>
              </a:stretch>
            </p:blipFill>
            <p:spPr>
              <a:xfrm>
                <a:off x="1898826" y="3487345"/>
                <a:ext cx="2512080" cy="1576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310" name="Ink 10309"/>
              <p14:cNvContentPartPr/>
              <p14:nvPr/>
            </p14:nvContentPartPr>
            <p14:xfrm>
              <a:off x="4354386" y="3674545"/>
              <a:ext cx="283320" cy="1328040"/>
            </p14:xfrm>
          </p:contentPart>
        </mc:Choice>
        <mc:Fallback xmlns="">
          <p:pic>
            <p:nvPicPr>
              <p:cNvPr id="10310" name="Ink 10309"/>
              <p:cNvPicPr/>
              <p:nvPr/>
            </p:nvPicPr>
            <p:blipFill>
              <a:blip r:embed="rId5"/>
              <a:stretch>
                <a:fillRect/>
              </a:stretch>
            </p:blipFill>
            <p:spPr>
              <a:xfrm>
                <a:off x="4343226" y="3664465"/>
                <a:ext cx="298080" cy="134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311" name="Ink 10310"/>
              <p14:cNvContentPartPr/>
              <p14:nvPr/>
            </p14:nvContentPartPr>
            <p14:xfrm>
              <a:off x="4717626" y="3133465"/>
              <a:ext cx="2999160" cy="1304280"/>
            </p14:xfrm>
          </p:contentPart>
        </mc:Choice>
        <mc:Fallback xmlns="">
          <p:pic>
            <p:nvPicPr>
              <p:cNvPr id="10311" name="Ink 10310"/>
              <p:cNvPicPr/>
              <p:nvPr/>
            </p:nvPicPr>
            <p:blipFill>
              <a:blip r:embed="rId7"/>
              <a:stretch>
                <a:fillRect/>
              </a:stretch>
            </p:blipFill>
            <p:spPr>
              <a:xfrm>
                <a:off x="4706826" y="3122665"/>
                <a:ext cx="3022920" cy="132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322" name="Ink 10321"/>
              <p14:cNvContentPartPr/>
              <p14:nvPr/>
            </p14:nvContentPartPr>
            <p14:xfrm>
              <a:off x="7142586" y="3681025"/>
              <a:ext cx="329760" cy="2011320"/>
            </p14:xfrm>
          </p:contentPart>
        </mc:Choice>
        <mc:Fallback xmlns="">
          <p:pic>
            <p:nvPicPr>
              <p:cNvPr id="10322" name="Ink 10321"/>
              <p:cNvPicPr/>
              <p:nvPr/>
            </p:nvPicPr>
            <p:blipFill>
              <a:blip r:embed="rId9"/>
              <a:stretch>
                <a:fillRect/>
              </a:stretch>
            </p:blipFill>
            <p:spPr>
              <a:xfrm>
                <a:off x="7129266" y="3668065"/>
                <a:ext cx="353520" cy="203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35" name="Ink 10334"/>
              <p14:cNvContentPartPr/>
              <p14:nvPr/>
            </p14:nvContentPartPr>
            <p14:xfrm>
              <a:off x="5196066" y="3790465"/>
              <a:ext cx="2936880" cy="1059840"/>
            </p14:xfrm>
          </p:contentPart>
        </mc:Choice>
        <mc:Fallback xmlns="">
          <p:pic>
            <p:nvPicPr>
              <p:cNvPr id="10335" name="Ink 10334"/>
              <p:cNvPicPr/>
              <p:nvPr/>
            </p:nvPicPr>
            <p:blipFill>
              <a:blip r:embed="rId11"/>
              <a:stretch>
                <a:fillRect/>
              </a:stretch>
            </p:blipFill>
            <p:spPr>
              <a:xfrm>
                <a:off x="5184906" y="3777865"/>
                <a:ext cx="2953800" cy="1085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377" name="Ink 10376"/>
              <p14:cNvContentPartPr/>
              <p14:nvPr/>
            </p14:nvContentPartPr>
            <p14:xfrm>
              <a:off x="6830826" y="4725025"/>
              <a:ext cx="1401480" cy="598680"/>
            </p14:xfrm>
          </p:contentPart>
        </mc:Choice>
        <mc:Fallback xmlns="">
          <p:pic>
            <p:nvPicPr>
              <p:cNvPr id="10377" name="Ink 10376"/>
              <p:cNvPicPr/>
              <p:nvPr/>
            </p:nvPicPr>
            <p:blipFill>
              <a:blip r:embed="rId13"/>
              <a:stretch>
                <a:fillRect/>
              </a:stretch>
            </p:blipFill>
            <p:spPr>
              <a:xfrm>
                <a:off x="6821826" y="4713145"/>
                <a:ext cx="1423440" cy="623880"/>
              </a:xfrm>
              <a:prstGeom prst="rect">
                <a:avLst/>
              </a:prstGeom>
            </p:spPr>
          </p:pic>
        </mc:Fallback>
      </mc:AlternateContent>
      <p:sp>
        <p:nvSpPr>
          <p:cNvPr id="2" name="TextBox 1"/>
          <p:cNvSpPr txBox="1"/>
          <p:nvPr/>
        </p:nvSpPr>
        <p:spPr>
          <a:xfrm>
            <a:off x="6248400" y="5943600"/>
            <a:ext cx="2942034" cy="430887"/>
          </a:xfrm>
          <a:prstGeom prst="rect">
            <a:avLst/>
          </a:prstGeom>
          <a:noFill/>
        </p:spPr>
        <p:txBody>
          <a:bodyPr wrap="square" rtlCol="0">
            <a:spAutoFit/>
          </a:bodyPr>
          <a:lstStyle/>
          <a:p>
            <a:r>
              <a:rPr lang="en-US" sz="2200" b="1" dirty="0" smtClean="0">
                <a:latin typeface="Arial Narrow" pitchFamily="34" charset="0"/>
              </a:rPr>
              <a:t>CHO(CHOH)</a:t>
            </a:r>
            <a:r>
              <a:rPr lang="en-US" sz="2200" b="1" baseline="-25000" dirty="0" smtClean="0">
                <a:latin typeface="Arial Narrow" pitchFamily="34" charset="0"/>
              </a:rPr>
              <a:t>4</a:t>
            </a:r>
            <a:r>
              <a:rPr lang="en-US" sz="2200" b="1" dirty="0" smtClean="0">
                <a:latin typeface="Arial Narrow" pitchFamily="34" charset="0"/>
              </a:rPr>
              <a:t>CH</a:t>
            </a:r>
            <a:r>
              <a:rPr lang="en-US" sz="2200" b="1" baseline="-25000" dirty="0" smtClean="0">
                <a:latin typeface="Arial Narrow" pitchFamily="34" charset="0"/>
              </a:rPr>
              <a:t>2</a:t>
            </a:r>
            <a:r>
              <a:rPr lang="en-US" sz="2200" b="1" dirty="0" smtClean="0">
                <a:latin typeface="Arial Narrow" pitchFamily="34" charset="0"/>
              </a:rPr>
              <a:t>OH</a:t>
            </a:r>
            <a:endParaRPr lang="en-US" sz="2200" b="1" dirty="0">
              <a:latin typeface="Arial Narrow" pitchFamily="34" charset="0"/>
            </a:endParaRPr>
          </a:p>
        </p:txBody>
      </p:sp>
      <p:sp>
        <p:nvSpPr>
          <p:cNvPr id="11" name="TextBox 10"/>
          <p:cNvSpPr txBox="1"/>
          <p:nvPr/>
        </p:nvSpPr>
        <p:spPr>
          <a:xfrm>
            <a:off x="4495800" y="5943600"/>
            <a:ext cx="1471017" cy="430887"/>
          </a:xfrm>
          <a:prstGeom prst="rect">
            <a:avLst/>
          </a:prstGeom>
          <a:noFill/>
        </p:spPr>
        <p:txBody>
          <a:bodyPr wrap="square" rtlCol="0">
            <a:spAutoFit/>
          </a:bodyPr>
          <a:lstStyle/>
          <a:p>
            <a:r>
              <a:rPr lang="en-US" sz="2200" b="1" dirty="0" smtClean="0">
                <a:latin typeface="Arial Narrow" pitchFamily="34" charset="0"/>
              </a:rPr>
              <a:t>CH</a:t>
            </a:r>
            <a:r>
              <a:rPr lang="en-US" sz="2200" b="1" baseline="-25000" dirty="0" smtClean="0">
                <a:latin typeface="Arial Narrow" pitchFamily="34" charset="0"/>
              </a:rPr>
              <a:t>3</a:t>
            </a:r>
            <a:r>
              <a:rPr lang="en-US" sz="2200" b="1" dirty="0" smtClean="0">
                <a:latin typeface="Arial Narrow" pitchFamily="34" charset="0"/>
              </a:rPr>
              <a:t>COOH</a:t>
            </a:r>
            <a:endParaRPr lang="en-US" sz="2200" b="1" dirty="0">
              <a:latin typeface="Arial Narrow" pitchFamily="34" charset="0"/>
            </a:endParaRPr>
          </a:p>
        </p:txBody>
      </p:sp>
      <p:sp>
        <p:nvSpPr>
          <p:cNvPr id="12" name="TextBox 11"/>
          <p:cNvSpPr txBox="1"/>
          <p:nvPr/>
        </p:nvSpPr>
        <p:spPr>
          <a:xfrm>
            <a:off x="2362200" y="5943600"/>
            <a:ext cx="1143000" cy="430887"/>
          </a:xfrm>
          <a:prstGeom prst="rect">
            <a:avLst/>
          </a:prstGeom>
          <a:noFill/>
        </p:spPr>
        <p:txBody>
          <a:bodyPr wrap="square" rtlCol="0">
            <a:spAutoFit/>
          </a:bodyPr>
          <a:lstStyle/>
          <a:p>
            <a:r>
              <a:rPr lang="en-US" sz="2200" b="1" dirty="0" smtClean="0">
                <a:latin typeface="Arial Narrow" pitchFamily="34" charset="0"/>
              </a:rPr>
              <a:t>CH</a:t>
            </a:r>
            <a:r>
              <a:rPr lang="en-US" sz="2200" b="1" baseline="-25000" dirty="0" smtClean="0">
                <a:latin typeface="Arial Narrow" pitchFamily="34" charset="0"/>
              </a:rPr>
              <a:t>3</a:t>
            </a:r>
            <a:r>
              <a:rPr lang="en-US" sz="2200" b="1" dirty="0" smtClean="0">
                <a:latin typeface="Arial Narrow" pitchFamily="34" charset="0"/>
              </a:rPr>
              <a:t>CH</a:t>
            </a:r>
            <a:r>
              <a:rPr lang="en-US" sz="2200" b="1" baseline="-25000" dirty="0" smtClean="0">
                <a:latin typeface="Arial Narrow" pitchFamily="34" charset="0"/>
              </a:rPr>
              <a:t>3</a:t>
            </a:r>
            <a:endParaRPr lang="en-US" sz="2200" b="1" dirty="0">
              <a:latin typeface="Arial Narrow" pitchFamily="34" charset="0"/>
            </a:endParaRPr>
          </a:p>
        </p:txBody>
      </p:sp>
      <p:sp>
        <p:nvSpPr>
          <p:cNvPr id="13" name="TextBox 12"/>
          <p:cNvSpPr txBox="1"/>
          <p:nvPr/>
        </p:nvSpPr>
        <p:spPr>
          <a:xfrm>
            <a:off x="6837414" y="2514600"/>
            <a:ext cx="1392186" cy="523220"/>
          </a:xfrm>
          <a:prstGeom prst="rect">
            <a:avLst/>
          </a:prstGeom>
          <a:noFill/>
        </p:spPr>
        <p:txBody>
          <a:bodyPr wrap="square" rtlCol="0">
            <a:spAutoFit/>
          </a:bodyPr>
          <a:lstStyle/>
          <a:p>
            <a:r>
              <a:rPr lang="en-US" sz="2800" b="1" dirty="0" smtClean="0">
                <a:latin typeface="Arial Narrow" pitchFamily="34" charset="0"/>
              </a:rPr>
              <a:t>C</a:t>
            </a:r>
            <a:r>
              <a:rPr lang="en-US" sz="2800" b="1" baseline="-25000" dirty="0" smtClean="0">
                <a:latin typeface="Arial Narrow" pitchFamily="34" charset="0"/>
              </a:rPr>
              <a:t>6</a:t>
            </a:r>
            <a:r>
              <a:rPr lang="en-US" sz="2800" b="1" dirty="0" smtClean="0">
                <a:latin typeface="Arial Narrow" pitchFamily="34" charset="0"/>
              </a:rPr>
              <a:t>H</a:t>
            </a:r>
            <a:r>
              <a:rPr lang="en-US" sz="2800" b="1" baseline="-25000" dirty="0" smtClean="0">
                <a:latin typeface="Arial Narrow" pitchFamily="34" charset="0"/>
              </a:rPr>
              <a:t>12</a:t>
            </a:r>
            <a:r>
              <a:rPr lang="en-US" sz="2800" b="1" dirty="0" smtClean="0">
                <a:latin typeface="Arial Narrow" pitchFamily="34" charset="0"/>
              </a:rPr>
              <a:t>O</a:t>
            </a:r>
            <a:r>
              <a:rPr lang="en-US" sz="2800" b="1" baseline="-25000" dirty="0" smtClean="0">
                <a:latin typeface="Arial Narrow" pitchFamily="34" charset="0"/>
              </a:rPr>
              <a:t>6</a:t>
            </a:r>
            <a:endParaRPr lang="en-US" sz="2800" b="1" baseline="-25000" dirty="0">
              <a:latin typeface="Arial Narrow" pitchFamily="34" charset="0"/>
            </a:endParaRPr>
          </a:p>
        </p:txBody>
      </p:sp>
      <p:sp>
        <p:nvSpPr>
          <p:cNvPr id="14" name="TextBox 13"/>
          <p:cNvSpPr txBox="1"/>
          <p:nvPr/>
        </p:nvSpPr>
        <p:spPr>
          <a:xfrm>
            <a:off x="6989814" y="1915180"/>
            <a:ext cx="1392186" cy="523220"/>
          </a:xfrm>
          <a:prstGeom prst="rect">
            <a:avLst/>
          </a:prstGeom>
          <a:noFill/>
        </p:spPr>
        <p:txBody>
          <a:bodyPr wrap="square" rtlCol="0">
            <a:spAutoFit/>
          </a:bodyPr>
          <a:lstStyle/>
          <a:p>
            <a:r>
              <a:rPr lang="en-US" sz="2800" b="1" dirty="0" smtClean="0">
                <a:latin typeface="Arial Narrow" pitchFamily="34" charset="0"/>
              </a:rPr>
              <a:t>CH</a:t>
            </a:r>
            <a:r>
              <a:rPr lang="en-US" sz="2800" b="1" baseline="-25000" dirty="0" smtClean="0">
                <a:latin typeface="Arial Narrow" pitchFamily="34" charset="0"/>
              </a:rPr>
              <a:t>2</a:t>
            </a:r>
            <a:r>
              <a:rPr lang="en-US" sz="2800" b="1" dirty="0" smtClean="0">
                <a:latin typeface="Arial Narrow" pitchFamily="34" charset="0"/>
              </a:rPr>
              <a:t>O</a:t>
            </a:r>
            <a:endParaRPr lang="en-US" sz="2800" b="1" baseline="-25000" dirty="0">
              <a:latin typeface="Arial Narrow" pitchFamily="34" charset="0"/>
            </a:endParaRPr>
          </a:p>
        </p:txBody>
      </p:sp>
      <p:sp>
        <p:nvSpPr>
          <p:cNvPr id="15" name="TextBox 14"/>
          <p:cNvSpPr txBox="1"/>
          <p:nvPr/>
        </p:nvSpPr>
        <p:spPr>
          <a:xfrm>
            <a:off x="4343400" y="2514600"/>
            <a:ext cx="1392186" cy="523220"/>
          </a:xfrm>
          <a:prstGeom prst="rect">
            <a:avLst/>
          </a:prstGeom>
          <a:noFill/>
        </p:spPr>
        <p:txBody>
          <a:bodyPr wrap="square" rtlCol="0">
            <a:spAutoFit/>
          </a:bodyPr>
          <a:lstStyle/>
          <a:p>
            <a:r>
              <a:rPr lang="en-US" sz="2800" b="1" dirty="0" smtClean="0">
                <a:latin typeface="Arial Narrow" pitchFamily="34" charset="0"/>
              </a:rPr>
              <a:t>C</a:t>
            </a:r>
            <a:r>
              <a:rPr lang="en-US" sz="2800" b="1" baseline="-25000" dirty="0" smtClean="0">
                <a:latin typeface="Arial Narrow" pitchFamily="34" charset="0"/>
              </a:rPr>
              <a:t>2</a:t>
            </a:r>
            <a:r>
              <a:rPr lang="en-US" sz="2800" b="1" dirty="0" smtClean="0">
                <a:latin typeface="Arial Narrow" pitchFamily="34" charset="0"/>
              </a:rPr>
              <a:t>H</a:t>
            </a:r>
            <a:r>
              <a:rPr lang="en-US" sz="2800" b="1" baseline="-25000" dirty="0" smtClean="0">
                <a:latin typeface="Arial Narrow" pitchFamily="34" charset="0"/>
              </a:rPr>
              <a:t>4</a:t>
            </a:r>
            <a:r>
              <a:rPr lang="en-US" sz="2800" b="1" dirty="0" smtClean="0">
                <a:latin typeface="Arial Narrow" pitchFamily="34" charset="0"/>
              </a:rPr>
              <a:t>O</a:t>
            </a:r>
            <a:r>
              <a:rPr lang="en-US" sz="2800" b="1" baseline="-25000" dirty="0" smtClean="0">
                <a:latin typeface="Arial Narrow" pitchFamily="34" charset="0"/>
              </a:rPr>
              <a:t>2</a:t>
            </a:r>
            <a:endParaRPr lang="en-US" sz="2800" b="1" baseline="-25000" dirty="0">
              <a:latin typeface="Arial Narrow" pitchFamily="34" charset="0"/>
            </a:endParaRPr>
          </a:p>
        </p:txBody>
      </p:sp>
      <p:sp>
        <p:nvSpPr>
          <p:cNvPr id="16" name="TextBox 15"/>
          <p:cNvSpPr txBox="1"/>
          <p:nvPr/>
        </p:nvSpPr>
        <p:spPr>
          <a:xfrm>
            <a:off x="4475214" y="1905000"/>
            <a:ext cx="1392186" cy="523220"/>
          </a:xfrm>
          <a:prstGeom prst="rect">
            <a:avLst/>
          </a:prstGeom>
          <a:noFill/>
        </p:spPr>
        <p:txBody>
          <a:bodyPr wrap="square" rtlCol="0">
            <a:spAutoFit/>
          </a:bodyPr>
          <a:lstStyle/>
          <a:p>
            <a:r>
              <a:rPr lang="en-US" sz="2800" b="1" dirty="0" smtClean="0">
                <a:latin typeface="Arial Narrow" pitchFamily="34" charset="0"/>
              </a:rPr>
              <a:t>CH</a:t>
            </a:r>
            <a:r>
              <a:rPr lang="en-US" sz="2800" b="1" baseline="-25000" dirty="0" smtClean="0">
                <a:latin typeface="Arial Narrow" pitchFamily="34" charset="0"/>
              </a:rPr>
              <a:t>2</a:t>
            </a:r>
            <a:r>
              <a:rPr lang="en-US" sz="2800" b="1" dirty="0" smtClean="0">
                <a:latin typeface="Arial Narrow" pitchFamily="34" charset="0"/>
              </a:rPr>
              <a:t>O</a:t>
            </a:r>
            <a:endParaRPr lang="en-US" sz="2800" b="1" baseline="-25000" dirty="0">
              <a:latin typeface="Arial Narrow" pitchFamily="34" charset="0"/>
            </a:endParaRPr>
          </a:p>
        </p:txBody>
      </p:sp>
      <p:sp>
        <p:nvSpPr>
          <p:cNvPr id="17" name="TextBox 16"/>
          <p:cNvSpPr txBox="1"/>
          <p:nvPr/>
        </p:nvSpPr>
        <p:spPr>
          <a:xfrm>
            <a:off x="2341614" y="2514600"/>
            <a:ext cx="1392186" cy="523220"/>
          </a:xfrm>
          <a:prstGeom prst="rect">
            <a:avLst/>
          </a:prstGeom>
          <a:noFill/>
        </p:spPr>
        <p:txBody>
          <a:bodyPr wrap="square" rtlCol="0">
            <a:spAutoFit/>
          </a:bodyPr>
          <a:lstStyle/>
          <a:p>
            <a:r>
              <a:rPr lang="en-US" sz="2800" b="1" dirty="0" smtClean="0">
                <a:latin typeface="Arial Narrow" pitchFamily="34" charset="0"/>
              </a:rPr>
              <a:t>C</a:t>
            </a:r>
            <a:r>
              <a:rPr lang="en-US" sz="2800" b="1" baseline="-25000" dirty="0" smtClean="0">
                <a:latin typeface="Arial Narrow" pitchFamily="34" charset="0"/>
              </a:rPr>
              <a:t>2</a:t>
            </a:r>
            <a:r>
              <a:rPr lang="en-US" sz="2800" b="1" dirty="0" smtClean="0">
                <a:latin typeface="Arial Narrow" pitchFamily="34" charset="0"/>
              </a:rPr>
              <a:t>H</a:t>
            </a:r>
            <a:r>
              <a:rPr lang="en-US" sz="2800" b="1" baseline="-25000" dirty="0" smtClean="0">
                <a:latin typeface="Arial Narrow" pitchFamily="34" charset="0"/>
              </a:rPr>
              <a:t>6</a:t>
            </a:r>
            <a:endParaRPr lang="en-US" sz="2800" b="1" baseline="-25000" dirty="0">
              <a:latin typeface="Arial Narrow" pitchFamily="34" charset="0"/>
            </a:endParaRPr>
          </a:p>
        </p:txBody>
      </p:sp>
      <p:sp>
        <p:nvSpPr>
          <p:cNvPr id="18" name="TextBox 17"/>
          <p:cNvSpPr txBox="1"/>
          <p:nvPr/>
        </p:nvSpPr>
        <p:spPr>
          <a:xfrm>
            <a:off x="2417814" y="1905000"/>
            <a:ext cx="858786" cy="523220"/>
          </a:xfrm>
          <a:prstGeom prst="rect">
            <a:avLst/>
          </a:prstGeom>
          <a:noFill/>
        </p:spPr>
        <p:txBody>
          <a:bodyPr wrap="square" rtlCol="0">
            <a:spAutoFit/>
          </a:bodyPr>
          <a:lstStyle/>
          <a:p>
            <a:r>
              <a:rPr lang="en-US" sz="2800" b="1" dirty="0" smtClean="0">
                <a:latin typeface="Arial Narrow" pitchFamily="34" charset="0"/>
              </a:rPr>
              <a:t>CH</a:t>
            </a:r>
            <a:r>
              <a:rPr lang="en-US" sz="2800" b="1" baseline="-25000" dirty="0" smtClean="0">
                <a:latin typeface="Arial Narrow" pitchFamily="34" charset="0"/>
              </a:rPr>
              <a:t>3</a:t>
            </a:r>
            <a:endParaRPr lang="en-US" sz="2800" b="1" baseline="-250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200" b="1" smtClean="0"/>
              <a:t>IUPAC: </a:t>
            </a:r>
            <a:br>
              <a:rPr lang="en-US" sz="3200" b="1" smtClean="0"/>
            </a:br>
            <a:r>
              <a:rPr lang="en-US" sz="2800" b="1" smtClean="0"/>
              <a:t>International Union of Pure and Applied Chemistry</a:t>
            </a:r>
            <a:endParaRPr lang="en-US" sz="2800" smtClean="0"/>
          </a:p>
        </p:txBody>
      </p:sp>
      <p:sp>
        <p:nvSpPr>
          <p:cNvPr id="11267" name="Content Placeholder 2"/>
          <p:cNvSpPr>
            <a:spLocks noGrp="1"/>
          </p:cNvSpPr>
          <p:nvPr>
            <p:ph idx="1"/>
          </p:nvPr>
        </p:nvSpPr>
        <p:spPr/>
        <p:txBody>
          <a:bodyPr/>
          <a:lstStyle/>
          <a:p>
            <a:r>
              <a:rPr lang="en-US" sz="2200" smtClean="0"/>
              <a:t>International, non-governmental organization that is best known for its system of nomenclature, which is now recognized as the world authority in this field.  </a:t>
            </a:r>
          </a:p>
          <a:p>
            <a:endParaRPr lang="en-US" smtClean="0"/>
          </a:p>
        </p:txBody>
      </p:sp>
      <p:pic>
        <p:nvPicPr>
          <p:cNvPr id="11268" name="Picture 7" descr="http://www.sierraclubgreenhome.com/cms/wp-content/uploads/2008/09/international-commu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19400"/>
            <a:ext cx="33051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2100</TotalTime>
  <Words>1690</Words>
  <Application>Microsoft Office PowerPoint</Application>
  <PresentationFormat>On-screen Show (4:3)</PresentationFormat>
  <Paragraphs>418</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Level</vt:lpstr>
      <vt:lpstr>Organic Chemistry</vt:lpstr>
      <vt:lpstr>Formulas for organic compounds:</vt:lpstr>
      <vt:lpstr>Empirical Formulas</vt:lpstr>
      <vt:lpstr>Molecular Formulas</vt:lpstr>
      <vt:lpstr>Structural Formulas</vt:lpstr>
      <vt:lpstr>Structural Formulas</vt:lpstr>
      <vt:lpstr>Structural Formulas</vt:lpstr>
      <vt:lpstr>Example: different formulas applied to 3 compounds</vt:lpstr>
      <vt:lpstr>IUPAC:  International Union of Pure and Applied Chemistry</vt:lpstr>
      <vt:lpstr>Rule #1:  Identify the longest chain of carbon atoms</vt:lpstr>
      <vt:lpstr>Rule #1:  Identify the longest chain of carbon atoms</vt:lpstr>
      <vt:lpstr>Rule #2:  Number the carbons in the main chain</vt:lpstr>
      <vt:lpstr>Rule #3: Identify the functional group and attach appropriate suffix</vt:lpstr>
      <vt:lpstr>Rule #3: Identify the functional group and attach appropriate suffix</vt:lpstr>
      <vt:lpstr>Rule #3: Identify the functional group and attach appropriate suffix</vt:lpstr>
      <vt:lpstr>Rule #3: Identify the functional group and attach appropriate suffix</vt:lpstr>
      <vt:lpstr>Rule #3: Identify the functional group and attach appropriate suffix</vt:lpstr>
      <vt:lpstr>Rule #3: Identify the functional group and attach appropriate suffix</vt:lpstr>
      <vt:lpstr>Rule #3: Identify the functional group and attach appropriate suffix</vt:lpstr>
      <vt:lpstr>Rule #3: Identify the functional group and attach appropriate suffix</vt:lpstr>
      <vt:lpstr>Rule #3: Identify the functional group and attach appropriate suffix</vt:lpstr>
      <vt:lpstr>Amine functional group* </vt:lpstr>
      <vt:lpstr>Rule #3: Identify the functional group and attach appropriate suffix</vt:lpstr>
      <vt:lpstr>Amide functional group*</vt:lpstr>
      <vt:lpstr>Rule #3: Identify the functional group and attach appropriate suffix</vt:lpstr>
      <vt:lpstr>Ester functional group* </vt:lpstr>
      <vt:lpstr>Indicating position of the functional group</vt:lpstr>
      <vt:lpstr>Indicating position of the functional group</vt:lpstr>
      <vt:lpstr>Indicating position of the functional group</vt:lpstr>
      <vt:lpstr>Rule #4:  Identify the side chains or substituent groups</vt:lpstr>
      <vt:lpstr>Rule #4:  Identify the side chains or substituent groups</vt:lpstr>
      <vt:lpstr>Rule #5: Assemble name as a single word  #, substituent, root, suffix</vt:lpstr>
      <vt:lpstr>EXAMPLES:</vt:lpstr>
      <vt:lpstr>EXAMPLES:</vt:lpstr>
      <vt:lpstr>EXAMPLES:</vt:lpstr>
      <vt:lpstr>EXAMPLES:</vt:lpstr>
      <vt:lpstr>EXAMPLES:</vt:lpstr>
      <vt:lpstr>EXAMPLES:</vt:lpstr>
      <vt:lpstr>EXAMPLES:</vt:lpstr>
      <vt:lpstr>EXAMPLES:</vt:lpstr>
      <vt:lpstr>EXAMPLES:</vt:lpstr>
      <vt:lpstr>EXAMPLES:</vt:lpstr>
      <vt:lpstr>For fun, what would this one be?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dc:title>
  <dc:creator>Debbie Y. Dogancay</dc:creator>
  <cp:lastModifiedBy>Deborah Dogancay</cp:lastModifiedBy>
  <cp:revision>44</cp:revision>
  <dcterms:created xsi:type="dcterms:W3CDTF">2010-04-23T11:31:30Z</dcterms:created>
  <dcterms:modified xsi:type="dcterms:W3CDTF">2011-02-26T01:34:41Z</dcterms:modified>
</cp:coreProperties>
</file>