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50"/>
  </p:notesMasterIdLst>
  <p:handoutMasterIdLst>
    <p:handoutMasterId r:id="rId51"/>
  </p:handoutMasterIdLst>
  <p:sldIdLst>
    <p:sldId id="368" r:id="rId4"/>
    <p:sldId id="429" r:id="rId5"/>
    <p:sldId id="413" r:id="rId6"/>
    <p:sldId id="414" r:id="rId7"/>
    <p:sldId id="415" r:id="rId8"/>
    <p:sldId id="416" r:id="rId9"/>
    <p:sldId id="417" r:id="rId10"/>
    <p:sldId id="418" r:id="rId11"/>
    <p:sldId id="422" r:id="rId12"/>
    <p:sldId id="419" r:id="rId13"/>
    <p:sldId id="420" r:id="rId14"/>
    <p:sldId id="421" r:id="rId15"/>
    <p:sldId id="423" r:id="rId16"/>
    <p:sldId id="428" r:id="rId17"/>
    <p:sldId id="424" r:id="rId18"/>
    <p:sldId id="433" r:id="rId19"/>
    <p:sldId id="425" r:id="rId20"/>
    <p:sldId id="430" r:id="rId21"/>
    <p:sldId id="431" r:id="rId22"/>
    <p:sldId id="432" r:id="rId23"/>
    <p:sldId id="434" r:id="rId24"/>
    <p:sldId id="457" r:id="rId25"/>
    <p:sldId id="426" r:id="rId26"/>
    <p:sldId id="427" r:id="rId27"/>
    <p:sldId id="395" r:id="rId28"/>
    <p:sldId id="440" r:id="rId29"/>
    <p:sldId id="435" r:id="rId30"/>
    <p:sldId id="436" r:id="rId31"/>
    <p:sldId id="446" r:id="rId32"/>
    <p:sldId id="437" r:id="rId33"/>
    <p:sldId id="441" r:id="rId34"/>
    <p:sldId id="444" r:id="rId35"/>
    <p:sldId id="445" r:id="rId36"/>
    <p:sldId id="442" r:id="rId37"/>
    <p:sldId id="443" r:id="rId38"/>
    <p:sldId id="447" r:id="rId39"/>
    <p:sldId id="439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828"/>
    <a:srgbClr val="E07720"/>
    <a:srgbClr val="76CD03"/>
    <a:srgbClr val="936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92" autoAdjust="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borah%20Dogancay\AppData\Roaming\Microsoft\Excel\Book1%20(version%201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Succissive Ionzation</a:t>
            </a:r>
            <a:r>
              <a:rPr lang="en-US" sz="1400" baseline="0"/>
              <a:t> Energies for Ca and Ti</a:t>
            </a:r>
            <a:endParaRPr lang="en-US" sz="14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Ca</c:v>
                </c:pt>
              </c:strCache>
            </c:strRef>
          </c:tx>
          <c:xVal>
            <c:numRef>
              <c:f>Sheet2!$A$2:$A$8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Sheet2!$B$2:$B$8</c:f>
              <c:numCache>
                <c:formatCode>General</c:formatCode>
                <c:ptCount val="7"/>
                <c:pt idx="0">
                  <c:v>589.79999999999995</c:v>
                </c:pt>
                <c:pt idx="1">
                  <c:v>1145.4000000000001</c:v>
                </c:pt>
                <c:pt idx="2">
                  <c:v>4912.3999999999996</c:v>
                </c:pt>
                <c:pt idx="3">
                  <c:v>6491</c:v>
                </c:pt>
                <c:pt idx="4">
                  <c:v>8153</c:v>
                </c:pt>
                <c:pt idx="5">
                  <c:v>10496</c:v>
                </c:pt>
                <c:pt idx="6">
                  <c:v>12270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Ti</c:v>
                </c:pt>
              </c:strCache>
            </c:strRef>
          </c:tx>
          <c:xVal>
            <c:numRef>
              <c:f>Sheet2!$A$2:$A$8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Sheet2!$C$2:$C$8</c:f>
              <c:numCache>
                <c:formatCode>General</c:formatCode>
                <c:ptCount val="7"/>
                <c:pt idx="0">
                  <c:v>658.8</c:v>
                </c:pt>
                <c:pt idx="1">
                  <c:v>1309.8</c:v>
                </c:pt>
                <c:pt idx="2">
                  <c:v>2652.5</c:v>
                </c:pt>
                <c:pt idx="3">
                  <c:v>4174.6000000000004</c:v>
                </c:pt>
                <c:pt idx="4">
                  <c:v>9581</c:v>
                </c:pt>
                <c:pt idx="5">
                  <c:v>11533</c:v>
                </c:pt>
                <c:pt idx="6">
                  <c:v>13590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32928"/>
        <c:axId val="71680000"/>
      </c:scatterChart>
      <c:valAx>
        <c:axId val="130332928"/>
        <c:scaling>
          <c:orientation val="minMax"/>
          <c:max val="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Ionization</a:t>
                </a:r>
                <a:r>
                  <a:rPr lang="en-US" baseline="0"/>
                  <a:t> Number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1680000"/>
        <c:crosses val="autoZero"/>
        <c:crossBetween val="midCat"/>
        <c:majorUnit val="1"/>
      </c:valAx>
      <c:valAx>
        <c:axId val="71680000"/>
        <c:scaling>
          <c:orientation val="minMax"/>
          <c:max val="14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Ionization Energy</a:t>
                </a:r>
                <a:r>
                  <a:rPr lang="en-US" baseline="0"/>
                  <a:t> (kJ/mol)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03329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7409-A77F-4DB3-89C4-19524E2EB1B1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3467-EDBD-4707-9816-EB4D2516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0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49:44.2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37 1205 12,'0'0'9,"0"0"2,-4 17-1,4-17-1,0 0 0,0 0-1,0 0 0,0 0 1,0 0-3,0 0 1,0 0-1,4-25 0,-4 25-1,6-40 0,-8 13 0,6-17-2,-8-5 0,10-18-1,-8-10 0,2-6 0,-6-8-1,6-4 0,-4 0 0,4 0 0,-8 7 0,8 9-1,-8 15 1,6 7 0,-4 12 0,2 9-1,0 12 0,0 3 1,4 21-1,0-20 0,0 20 0,0 0 0,0 0 0,0 0-1,0 0 1,0 0 0,0 0 0,0 0 0,0 0 0,0 0 0,0 0-1,0 0 1,0 0 0,0 0 0,0 0 0,18 14-1,-18-14 1,18 31 1,-4-7-1,4 12 0,4 9 0,5 12 0,5 10 1,2 12-2,-2-2 2,5 10-1,-1-2 0,-4-10 0,2-2 0,-5-13 0,1-5 0,-4-14 1,-4-5-1,3-6 0,-7-3 2,0-9-2,-18-18 0,24 32 0,-24-32 0,14 19 0,-14-19 0,0 0 1,0 0-3,0 0 2,0 0 1,0 0 0,0 0 0,0 0-1,0 0 1,0 0 0,0 0-1,0 0 0,-14-19 0,14 19 0,-10-34 0,6 10 0,0-11 0,-2-13 1,0-9-1,-4-10 1,2-10-1,-4-6 0,3-8 0,-1 2 0,0 8 0,2 6 0,2 10 0,2 16 0,0 13 0,4 10 0,0 26-1,0-27 1,0 27-1,0 0 0,0 0-2,0 0-1,8-26-10,-8 26-17,0 0-1,0 0 0,0 0 0</inkml:trace>
  <inkml:trace contextRef="#ctx0" brushRef="#br0" timeOffset="1">765 934 14,'0'0'21,"0"0"-3,0 0-4,14-24-2,-14 24 0,0 0-4,10-19-1,-10 19-2,14-26 0,-14 26-2,22-26 1,-22 26-3,27-23 0,-27 23 0,28-10-1,-28 10 1,30-6-1,-30 6 0,28 14 0,-28-14 0,24 29 0,-18-5 0,-8 8 0,-4 9 0,-8 2 0,-6 13 1,-10 3-1,4 0 0,-7-3 0,3-1 1,-2-6-1,10-7 1,2-5-1,1-15 1,19-22 0,-4 22 0,4-22 1,21 2-1,-3-6 1,6-2-1,2 0 0,14 0 0,-5 2-1,3 2 1,4 0-1,-5 0 0,3 4 0,-4-4-1,3 0 0,-13 0-2,8-8-8,-14 12-18,-20-2-3,24-8 1,-24 8-1</inkml:trace>
  <inkml:trace contextRef="#ctx0" brushRef="#br0" timeOffset="2">1608-85 30,'0'0'24,"0"0"-3,0 0-3,0 0-5,0 0-4,-37 26-2,19 3-2,-16 21-1,6 5-2,-7 26 0,-3 2-1,4 12 0,4 3 0,13-3 0,7-6-1,16-12-1,3-8 0,13-15-3,0-11-3,20-19-10,-5-8-15,-3-11 2,4-10 0</inkml:trace>
  <inkml:trace contextRef="#ctx0" brushRef="#br0" timeOffset="3">1959 533 5,'-2'-37'23,"-15"13"0,5-8-10,0 1-6,-8 11 0,4 2-4,-8 16-1,0 6 1,-5 18 0,-1 4-2,2 17 1,-2 6 0,3 7 0,7-5 0,6 2 0,12-9 0,6-9 0,14-15 0,4-12-1,11-12 2,-1-18 0,6-13-1,-1-7 1,-1-9-1,-4-8 0,-4 1-1,-14 3 1,3 6-1,-5 13 0,-8 5-1,-4 31 1,-6-18-1,6 18 1,-8 35 0,10 3 0,2 9-1,6 17 0,8 9 1,6 10-1,6 1-1,-1 5 1,-1 2-1,-2-4-1,-12-4 0,-8-4-1,-14 0 0,-10-12-1,-14-2 2,1-17-1,-9-3 1,4-19 0,-2-6 1,5-22 0,7-12 1,14-20 0,0-9-1,12-14 1,10-11 0,8-9 0,12-6-1,9-5 2,5 5-1,4 0 1,1 10 0,-1 15-3,-14 9-6,-11 15-19,-1 5 2,-22 29-2</inkml:trace>
  <inkml:trace contextRef="#ctx0" brushRef="#br0" timeOffset="4">2235-180 20,'0'0'30,"0"0"2,28 8-1,-20 34-17,20 5-3,-5 30-4,5 6-3,4 12-3,0 13 0,5 1-2,-13-4-1,-6-5-2,-12-5-2,0-16-3,-26 4-9,-4-18-14,-7-13 1,-17-11 0</inkml:trace>
  <inkml:trace contextRef="#ctx0" brushRef="#br0" timeOffset="5">3239 498 44,'0'0'33,"18"4"0,10-4-1,13-8-25,7 8-5,19-6 1,-3 4-2,3-6-1,7-4-2,-9 4-1,3-16-9,-9 20-13,-7-19-7,-7 3-1,-13 4 1</inkml:trace>
  <inkml:trace contextRef="#ctx0" brushRef="#br0" timeOffset="6">3499 75 14,'0'0'30,"-12"-18"0,12 18-5,-4 18-11,4-18 0,2 57-4,6-7-3,-6 15-3,8 12 0,-6 14-2,6 5 0,-4-3-1,4-8-1,-2-12 0,-3-8-1,7-21-3,-10-3-4,-2-41-15,0 0-9,0 0-1,12-39 1</inkml:trace>
  <inkml:trace contextRef="#ctx0" brushRef="#br0" timeOffset="7">4663-32 15,'0'0'29,"-6"-25"1,6 25 0,16-34-19,-16 34-1,36-43-3,-8 17-5,13-6-1,3 1 1,8-1-1,-5 6 0,-3 3 0,-4 11 0,-5 6 0,-13 16 0,-22-10 0,4 47-1,-24-1 0,-11 7 0,-3 6 0,-12 6 0,1-5 0,1-5 0,4-8-2,16-11 2,9-12-2,15-24 2,0 0-1,43-8 0,-7-6 0,0 0 1,11 2 0,5 6 0,-5 4 1,5 12-2,-10 12 2,-5 13-1,-19 9 1,-8 13-2,-16 10 2,-20 4-1,-13 8 0,-17 0 0,-9 0-1,-7-11 1,5-9 0,-1-14 0,9-15 0,7-16 0,11-12-1,11-14-1,6-4-3,18-16-13,4 1-12,8 1-1,8-3 0</inkml:trace>
  <inkml:trace contextRef="#ctx0" brushRef="#br0" timeOffset="8">5399-320 12,'-6'-34'28,"6"34"0,-21-11-10,21 11-2,-12 31-2,10 5-4,-2 27-3,4 6-1,-6 22-2,14 2-1,0 13-1,6-3 0,-1 0-1,1-12-1,2-8 0,-2-14 1,-4-10-2,-2-10 0,-6-17 0,-2-6-2,0-26-2,0 0-7,0 0-19,-20-22-3,14-6 3,0-11-1</inkml:trace>
  <inkml:trace contextRef="#ctx0" brushRef="#br0" timeOffset="9">5380 259 26,'-8'-18'29,"29"2"-1,1 6 1,16-4-26,6-5-5,11-1-11,3 2-16,-7 0 2,5-1-2</inkml:trace>
  <inkml:trace contextRef="#ctx0" brushRef="#br0" timeOffset="10">5792-273 0,'-18'-27'28,"-5"13"0,23 14 2,-8-24-17,8 24 1,-2 18-3,0 21-2,16 9-2,-11 27 0,11 2-2,-8 20-1,6 5-1,-4 13-2,0-4 0,10-5-1,-8-9 0,4-22-1,-6-4-1,6-23-2,-16-1-7,2-47-23,0 0 0,0 0 0,-10-34 0</inkml:trace>
  <inkml:trace contextRef="#ctx0" brushRef="#br0" timeOffset="11">6040 614 33,'2'-22'29,"-2"22"-8,10-27-4,6-1-6,-16 28-4,32-45-4,-7 23-1,1-6 0,0 7-1,0 7 1,-4 10-1,-2 6 1,-5 16-1,-5 15 1,-10 15-1,-8 11 0,-9 14 0,-3 0-1,-6 2 0,-4-2 0,2-6 0,3-10-1,1-13 1,6-12 0,4-7 0,14-25 1,-10 26-1,10-26 1,0 0 1,18 6-1,0-4 0,6-2 0,5 4 0,5-2 0,8 0-1,-3 6-1,13-4-4,-14 9-15,9-13-11,-9-2-1,-10-4 0</inkml:trace>
  <inkml:trace contextRef="#ctx0" brushRef="#br0" timeOffset="12">6792-387 16,'0'0'23,"0"0"-1,0 0-15,0 0 2,0 0 0,0 0-1,0 0-1,-26 25 1,10-3 1,-23 22 0,5 11-2,-20 24-2,9 8-1,-9 21-1,9 1-2,13 8 0,12 3-1,26-9-1,10-11-2,22-21-2,1 2-3,23-35-8,-3 5-16,-3-23 1,-5-12 0</inkml:trace>
  <inkml:trace contextRef="#ctx0" brushRef="#br0" timeOffset="13">7318 446 3,'-8'-31'25,"-12"13"-1,4-14 1,-10-3-20,1 9-1,1-4-2,0 5 0,-10 7-1,2 8 1,-9 4-1,3 12 2,2 14 0,-7 13-1,11 3 1,-2 11 0,16 1 0,3 9-1,17-4-1,11-7-1,5-1 0,16-17 0,0-10 0,11-12 0,3-14 1,-10-14 0,3-16 1,-7-7 0,-4-10-1,-14 1 1,2-3 0,-14 14-1,1-1 0,-5 15 0,0 29 0,0 0 0,0 0 0,-7 27-1,12 15 2,1 13-1,6 16 0,4 8 0,4 8-1,0-2 0,-6 8-1,2-4 0,-10 3 0,-4-11-1,-8-6 0,-2-9-1,-12 1 0,-2-14 0,-14 0-1,7-19 1,-7 0-1,12-17 3,-8-9-1,12-14 1,-1-15 1,15-19 0,8-11 1,2-12-1,17-5 0,1-11-2,14-2 1,0-7-1,13 5 0,-3 8-1,0 13-1,7 1-5,-13 20-10,-14 13-6,5-2 0</inkml:trace>
  <inkml:trace contextRef="#ctx0" brushRef="#br0" timeOffset="20">13249-196 15,'0'0'14,"0"0"0,-11-19-2,11 19-1,0 0 0,0 0 0,-4 19-1,-6 3-2,16 2-1,-14 19-2,6-3 0,-4 19-2,8 6-1,-2 12 0,0-2 0,2 6-1,0-12-1,0-5 1,4-3-1,-4-14 0,0-9 0,2-13-1,1-7-1,-5-18-1,0 0-5,0 0-9,18-22-13,-10-1 2,-8-3-1</inkml:trace>
  <inkml:trace contextRef="#ctx0" brushRef="#br0" timeOffset="28">13247 282 22,'20'-2'26,"6"-4"0,10 2-14,3-1-4,11-9-3,-8 6-3,5-4-5,-1-4-4,-10 8-10,-1-6-8,-3-3-1</inkml:trace>
  <inkml:trace contextRef="#ctx0" brushRef="#br0" timeOffset="29">13648-204 15,'0'0'26,"-8"-29"1,8 29-13,0 0 1,0 0-4,10 51-3,-6-9-2,-10 23-1,10 4-1,-4 12-1,0 0-1,2 0-1,0-4-1,6-14 1,-2-8-1,0-11 0,-2-7-2,4-15-3,-10 2-10,2-24-15,0 0-1,0 0-1</inkml:trace>
  <inkml:trace contextRef="#ctx0" brushRef="#br0" timeOffset="30">14001 425 5,'0'0'25,"-29"5"-1,29-5-7,0 0-6,0 0 0,0-31-4,0 31 0,25-24-1,-25 24-1,36-26-1,-36 26-1,40-21 0,-18 19-1,1 4-1,-5 6-1,-18-8 1,24 41-1,-24-9-1,-10 7 1,-4 7-1,-12-1 0,-3-1 0,-7-3 1,8-7-1,0-7 1,7-7 0,21-20 0,0 0 1,0 0-1,0 0 1,45-16-1,-19 8 1,8 2-1,5 6 0,-1 10 1,-6 4-1,-6 10 1,-5 5-1,-7 9 0,-10-1 0,-14 3 0,-15 1-1,-17-1 1,-4-5-1,-13-3 0,-3-2-2,3-11-3,-1-1-9,13-14-15,9-4 0,14-12 1</inkml:trace>
  <inkml:trace contextRef="#ctx0" brushRef="#br0" timeOffset="31">14880-269 15,'0'0'26,"-24"-12"0,24 12-12,-41 18 0,27 4-5,-18 21-1,8 7-3,-13 17 0,15 6-1,-6 10 0,14 0-1,0 6-2,8-8-1,10-8-3,0 2-4,18-28-15,-8 3-8,12-15 0,-5-7-1</inkml:trace>
  <inkml:trace contextRef="#ctx0" brushRef="#br0" timeOffset="32">15088 361 1,'-4'-23'27,"-1"-3"0,-1 0 0,-14-1-12,10-5-6,-12 14-4,6 0-3,-6 9-1,2 5 0,-7 12 0,-1 9 0,2 11 0,8 4 0,-2 9 0,5 1 0,9 3-1,2 0 1,8-7-1,4-8 0,7-11 0,7-9 0,-4-10 1,2-10-1,-4-9 1,4-7-1,-3-2 2,-3-9-2,-4 3 1,-6 6-1,2 3 1,-2-1 0,-4 26 0,0-18 1,0 18-1,0 28 1,6 8 0,4 9-1,2 14 0,4 8 0,2 8 0,2 8-1,1-6-1,-5 4 0,-4-6 0,-12-2-2,2-13-2,-18 13-4,6-22-4,-27 14 0,17-31 1,-20 7 4,16-33 3,-7 2 3,11-28 2,6-23 5,8-10 2,22-23 2,-2-1-3,17-15-4,1 7-2,4 0-1,9 8-1,-1 4-1,2 11 2,-1 11-1,1 11-3,-10 9-3,5 5-11,-9 8-5,-10 8 0</inkml:trace>
  <inkml:trace contextRef="#ctx0" brushRef="#br0" timeOffset="33">15362-330 7,'0'0'29,"0"0"0,0 0 1,24 8-14,-2 0-2,-10 29-7,10 9-1,-1 19-2,1 8-1,-2 22-2,-6 0 1,-8 11-3,0-3 1,-4-4-2,-16 0-3,6-20-10,-16 7-17,0-20-1,-5-7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56:29.32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-2 7 17,'0'0'16,"8"-23"1,-8 23-3,0 0-2,0 0 0,0 0-1,0 0-2,0 0-1,0 0-1,-4 33-2,4-33-1,0 42-1,2-11-1,-2 9 0,10 11-1,-6 12 0,6-1 0,4 7-1,0 2 1,-4-2-1,6-2 1,-1-8-1,-5-11 0,2-7-1,-4-9-1,4-14 0,-6 1-4,-6-19-5,18 0-15,-18 0-7,2-41 2,-6 17 0</inkml:trace>
  <inkml:trace contextRef="#ctx0" brushRef="#br0" timeOffset="320.0004">2 11 6,'18'-10'27,"12"-11"-1,4 9-9,-3 2-6,15-12-2,-10 12-3,11-5-2,-5 9-2,-6 0-3,1 0-2,-11 6-4,0-2-8,-6 8-8,-20-6-4,0 0 0</inkml:trace>
  <inkml:trace contextRef="#ctx0" brushRef="#br0" timeOffset="620.0008">113 385 14,'0'0'26,"28"7"2,-8-9-15,-4 8 1,12-10-6,-1 6-3,5-8-1,0 8-3,5-7 0,-1-1-3,-4 4-2,0-8-7,-1 10-14,-11 2-2,4-8-1</inkml:trace>
  <inkml:trace contextRef="#ctx0" brushRef="#br0" timeOffset="1410.0018">744 388 3,'0'0'25,"0"0"1,18 0-11,-18 0-2,26 4-3,-26-4-3,41 2-2,-21 0 0,10-6-2,-6 2 0,4-5-1,-3 1 0,-1 0 0,-2-2-1,-2-2 0,-2 2 0,-18 8-1,24-16 1,-24 16-1,13-25 1,-13 25-1,-2-24 0,2 24 0,-21-22 0,21 22 1,-32-20-1,10 16 0,0 2 0,-6 4 1,-1 2-1,-3 8 0,0 0 0,-5 6 0,3 8 1,0 5 0,0 7 0,7-1 1,5 7 1,8-5-1,8 9 1,12-5-1,10 2 0,10-9 1,5 3-2,11-11 0,0-10-1,7-4 1,-7-8-2,3-6 1,-1-8-1,-10-4-1,6-6-4,-19 10-10,-3-10-16,-6-1-1,-12 19 2</inkml:trace>
  <inkml:trace contextRef="#ctx0" brushRef="#br0" timeOffset="-405012.5166">1459 101 21,'0'0'25,"0"0"-8,-20-12-2,20 12-1,0 0-5,0 0-2,-22 12-1,22-12-1,-32 53-2,10-17 0,-9 23 0,7 0-1,-8 12-1,14 4-1,8-4-1,4 4-4,24-21-5,-6 5-10,16-23-10,2-13 0,11-9 1</inkml:trace>
  <inkml:trace contextRef="#ctx0" brushRef="#br0" timeOffset="-405011.5166">1683 292 12,'0'0'26,"-26"-27"-1,2 21 1,4 4-22,-3 2-2,-1 10 0,-2 5-1,2 1-1,4 8-1,4-4 1,7 5-1,11-3-1,-2-22 1,37 26 0,-7-12-1,2-5 1,3-1 0,-1-2 0,-6 6 1,-4-2-1,-24-10 2,14 36-1,-22-13 1,-6 7 0,-12-2-1,-6 1 0,-7 1-3,7-10-4,-2 1-4,0-15-12,11-14-2</inkml:trace>
  <inkml:trace contextRef="#ctx0" brushRef="#br0" timeOffset="-405010.5166">1701-2 8,'0'0'25,"0"0"3,0 0-1,27 26-19,-13 11 0,6-3-2,-2 21-2,4 0-3,-2 7-1,-4 3-2,-3-6-3,-13 6-5,0-13-11,-6-1-6,-11-6 0</inkml:trace>
  <inkml:trace contextRef="#ctx0" brushRef="#br0" timeOffset="-405023.5166">-1559 855 14,'2'-20'25,"-2"20"-4,0 0-1,20 0-1,-20 26-5,24-2-2,-12 29-4,16 4-1,3 26-2,7 2-2,0 20-1,-3 6 0,1 1-2,-14 5-1,-8-1 0,-14-3-1,-10-12 0,-14 1-2,-4-17-2,-9-4-4,11-24-9,0-5-13,-4-9 0,18-19 1</inkml:trace>
  <inkml:trace contextRef="#ctx0" brushRef="#br0" timeOffset="-405022.5166">-146 1552 6,'-18'8'16,"18"-8"-3,0 0-2,18 6-1,-18-6-2,35 8-1,-9 0-2,14-4 0,0 4 0,19-4-2,-1 0 0,15 2 0,8-4-1,11-4-1,3 2 0,2-6 0,2 4-1,-6-4 0,-3 4 0,-5-4 0,-19 6 1,-1 0 1,-13 0-1,-1 2 1,-7 4-1,-3-6 1,-1 2-1,-4-4 1,4 2-2,3 0 0,-5-2 0,-2-4 0,-7 4 0,-3-4 1,-6 4-1,-20 2 0,28-6 0,-28 6 0,0 0 0,0 0 0,18-8 0,-18 8 1,0 0-1,0 0 0,0 0 0,19-16 1,-19 16-1,0 0 0,0 0 1,0 0-1,10-19 0,-10 19 0,0 0 1,0 0-1,0 0 0,0 0 0,0 0 0,-4-22 0,4 22 0,0 0 0,0 0 0,0 0 0,0 0 0,0 0 0,0 0 0,0 0 1,0 0-1,-6-18 0,6 18-1,0 0 2,-29-16-1,29 16 0,-32-21 1,8 3 0,-2-4-1,-9-3 1,3-1 0,-6-2 0,0 1 1,-1 1-2,7 4 1,6 8 0,-3 2-1,29 12-1,-30-15-1,30 15-8,-22 0-19,22 0-1,0 0 0</inkml:trace>
  <inkml:trace contextRef="#ctx0" brushRef="#br0" timeOffset="-405021.5166">1649 1926 4,'-10'23'16,"10"-23"-3,0 0-3,-32 2-3,32-2-2,-31 0-1,13 2-2,-2 2 0,-2-4-2,-2 0 1,-7 0 0,1 0 0,-4-4 0,-6 4 0,1-2 1,-3 0 0,-7 2 0,-1 0 1,2 0-2,-9-4 1,7 2-1,-5 0 0,1 2-1,-3-5 1,1 5-2,-2-4 2,3 4-2,-7-4 2,7 2 1,-1 0-1,5 2 1,1 0-1,7-2 2,3 2-3,10-4 3,0 4-3,5-2 1,3 2-1,2 0 0,2-2 1,0-2 0,-2 4-1,20 0 1,-37 4-1,13-4 0,8 4 1,-2 0 0,0 0-1,-4 2 1,22-6 0,-25 2 0,25-2 1,0 0 0,-18 4-1,18-4 0,0 0 0,0 0-1,20-6 1,-20 6-1,0 0 0,19 9 0,-19-9 1,18 16-1,-18-16-1,24 20 2,-24-20-1,36 28 0,-8-9 1,1-3-1,-3 8 1,10 2-1,-2 1 1,-1-1-1,-1 2 0,-2-1 1,-4-1-1,1-4 0,1-5-2,-28-17 0,42 22-5,-42-22-11,36 20-10,-36-20-2,0 0 1</inkml:trace>
  <inkml:trace contextRef="#ctx0" brushRef="#br0" timeOffset="-405020.5166">2399 1554 13,'0'0'19,"0"0"-3,0-31-3,0 31-3,16-42-1,-2 21-1,15-13-1,-7 4-2,16-5-1,-2 5-1,7-3 0,-5 15-1,4 0 0,-9 14-1,-5 10 0,-4 8 0,-8 12-1,-10 9 0,-4 7 0,-6 7 0,-14 10 0,-8 6 0,-11-1-1,-11 5 1,0 2 0,-7-2 0,-3-2 0,1-4 1,7-9 0,4-7 0,15-11 1,13-7 0,16-9 0,2-20 1,24 20-1,7-16-1,11-4 1,4 2 0,9-2-1,1 2-1,7-4 1,-3 0-2,-5 0 1,1-8-4,-14 8-5,1-18-18,-9 12-5,-14-2 2,-20 10-1</inkml:trace>
  <inkml:trace contextRef="#ctx0" brushRef="#br0" timeOffset="4360.0061">1790 72 10,'0'0'9,"0"0"-1,0 0-2,0 0 1,19 14-1,-19-14 1,0 0 1,0 0-1,14 18 0,-14-18 0,0 0 0,0 26-2,0-26 0,6 25-1,-6-25-2,6 28 0,-6-28 0,8 34 0,-4-13-1,0 3 0,0-2 0,2 5 1,0-3-1,-6 2 0,6 1 1,-4 1 0,2-8 0,-4 13 0,0-11 0,0 4-1,0-2 1,0 1 0,0-5-2,-2 4 1,4-5 0,-2 3 0,-2-4 0,-4 4 0,2-3 0,-6 5 0,4-6 1,-6 4-1,2 1 0,-2-3 0,12-20 0,-15 32-1,15-32 0,-2 25 0,2-25 1,0 0-1,0 0 0,0 0 0,0 0 0,0 0 1,0 0-1,9 16 0,-9-16-2,0 0 0,0 0-6,0 0-22,-21-8-3,21 8 1,-6-16 0</inkml:trace>
  <inkml:trace contextRef="#ctx0" brushRef="#br0" timeOffset="-405019.5166">3234 1225 15,'0'0'18,"0"0"-1,0 0-2,30 23-3,-22 9-1,22-3-1,-11 25-3,17-1 0,-6 20-3,10 4-1,-3 6-1,7-10 0,-4 0-2,3-2 1,-5-9-1,-6-7 0,-3-10 0,-3-9 1,-6-12-1,-4-5 0,-16-19 0,18 8 1,-18-8-1,8-31 0,-6 5 1,-2-10-1,-8-3 0,2-3 0,-4-7 0,2-4 0,-6-8 1,2-3-1,2-5 0,2-12 0,6 4 0,0-6 0,6 4 0,0 10 0,4 10 0,0 8-1,4 13-3,-12 38-7,-2-20-18,2 20 1,0 0-1</inkml:trace>
  <inkml:trace contextRef="#ctx0" brushRef="#br0" timeOffset="-405018.5166">3339 1221 14,'-8'19'21,"2"7"-1,4 6-5,-9 23-2,11-4-3,-10 16-3,10 3-2,-6 7-3,4-10-1,0 0-1,4-6-1,0-12 0,-6-1-2,4-17-2,-6 3-4,6-34-6,0 24-10,0-24-1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52:00.69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9508-1132 11,'-20'-10'23,"20"10"-9,0 0 1,0 0-2,0 0-2,0 0-3,16 26 0,-12-2-2,8-5-1,-4 19 0,8-3-2,-1 9 1,5 3-1,-6 3-1,8 1 0,-6 0 0,-2-1-1,-6-3 0,6-5 0,-8 1 0,1-9 0,-3-3 0,0-1 0,0-3 0,-4-27 0,6 34-1,-6-34 1,0 20 0,0-20 0,0 0 0,0 0 0,0 0-1,0 0 0,0 0 1,0 0 0,0 0-1,0 0 0,0 0 0,0 0 1,6-20-1,-6 20 1,0 0-1,16-24 1,-12 3-1,4-5 1,-2-10 0,6-9-1,2-10 1,4-7-1,9-9 0,1-8 0,4 0 1,-2 4-1,3 0 0,-7 12 0,0 6 0,-12 13-1,2 11 0,-12 15-2,-4 18-4,0 0-12,0 0-13,0 0-1,8 18 0</inkml:trace>
  <inkml:trace contextRef="#ctx0" brushRef="#br0" timeOffset="810.0009">10044-699 2,'0'0'22,"0"0"-4,0 0-2,0 0-3,0 0-1,23-20-2,-5 8-2,-18 12-3,38-24 0,-18 12-2,4 1-1,-3 7-1,1 2 0,-4 6 0,-18-4 0,22 29 0,-20-7 0,-10 8 0,0 5 0,-12-1-1,-4 5 1,-7-1-1,-1-3 1,4-1-1,-4-8 0,7-3 0,3-11 1,22-12-1,-22 22 1,22-22-1,0 0 1,0 0 0,20 14 0,-20-14 0,35 4 0,-13 0 0,4-4 0,0-4-1,2 4-1,-1-4-1,-5 4-4,6-12-8,-6 12-16,-22 0 1,35 0-2</inkml:trace>
  <inkml:trace contextRef="#ctx0" brushRef="#br0" timeOffset="1430.0018">10863-1207 10,'-14'-20'24,"-6"12"0,2 12-14,18-4 0,-35 18 0,17 6-4,-6 19 0,4 5-1,-6 17 0,10-2 0,-3 12 0,11-4-2,2 2 0,14-10-1,5-5-1,7-9 0,8-15 0,0-9 0,12-11 0,1-12-1,1-12 1,0-13 0,-1-9 0,-7-10-1,-2-9 0,-7-4 1,-9 0-1,-8-1 0,-8 3 0,-12 2 0,2 1-2,-15 13-1,3 1-6,-8 18-10,4-1-12,26 19 1,-31-30 0</inkml:trace>
  <inkml:trace contextRef="#ctx0" brushRef="#br0" timeOffset="2240.0032">11504-861 23,'23'-8'25,"-23"8"-5,0 0-3,0 0-4,0 0-3,0 0-2,0 0-2,0 0-2,-33 4-1,15-4-1,-4 4-1,-2-2 0,-2 2 0,-5-2 0,3 3-1,0-3 0,2 4 1,3-2-1,23-4 0,-28 10 1,28-10-1,0 0 1,-20 22-1,20-22 1,-2 22 0,2-22-1,0 29 1,2-9 0,-2 0-1,2 1 1,-2-21-1,4 30 0,-4-30 1,0 0-1,22 20 0,-22-20 0,37-12 0,-13 8 0,2-4 0,2 2-1,5 0 0,-3 8 1,-2 0 0,-10 8-1,2 0 1,-8 10 0,-6-2 0,-12 9 0,-6-1 0,-8-2 0,-10 5 0,-8-1-1,-5-6-1,-3-1-1,4-7-5,-7 2-10,15-14-13,4-8 0,9-4 0</inkml:trace>
  <inkml:trace contextRef="#ctx0" brushRef="#br0" timeOffset="2660.0037">11976-1223 12,'-24'-4'26,"24"4"1,-20 34-11,-4 9-3,10-3-1,-15 23-4,9-4-2,0 20 0,6-14-3,2 10 0,8-11-3,8-9-1,2-2-3,16-23-6,-4 7-12,4-19-10,7-4 3,-1-12-2</inkml:trace>
  <inkml:trace contextRef="#ctx0" brushRef="#br0" timeOffset="3210.0045">12269-879 20,'-6'-24'28,"6"24"1,-21-24-12,21 24-4,-26-17-3,8 9-4,-16 16-2,-1 0-1,-1 13-2,8-3 0,2 8 0,6-1 0,14-1-1,8-2 0,16-4-1,4-3 1,8-3 0,4-2 0,3 2 0,-3-2 0,-6 0 0,2 4 0,-13 5 0,-17-19 0,24 34 0,-24-18-1,-8 7 1,-12-3 0,20-20-1,-47 32-1,25-24-2,-10 7-4,4-22-7,1 9-14,7-6-1,20 4 1</inkml:trace>
  <inkml:trace contextRef="#ctx0" brushRef="#br0" timeOffset="3530.005">12384-1223 21,'0'0'28,"22"34"0,-12-1 2,0 11-22,16 3-3,-12 16-1,6-5-2,-3 7-1,-3-6-1,-6 0 0,-8-3-1,0-9-3,-22 6-6,-1-19-20,-1-2 1,-6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51:17.6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130 258 13,'0'0'14,"6"-25"-2,-6 25 0,14-30-3,-14 30 0,22-43-2,-6 21-1,6-10 1,-3 7-3,7-1 1,-6 6-2,6-1 1,-6 11 1,2 2-1,1 16-1,-3 2 0,0 11 0,0-1-1,0 6 0,-4-1 0,-3 7 0,3 0 0,-12 3 0,-6 3 1,-16 15-1,-5 2 0,-13 12 0,-6 5 0,-11 7-1,-1 2 0,-5 1 0,9-12 0,4-3 0,9-10-1,5-8 1,12-13 0,4-6-1,10-5 2,4-5-1,6-2 0,-4-18 0,38 29-1,-10-15 1,11-6-1,9 0 1,4-6-1,5-2 0,-1 0-1,3-2 1,-5-6 0,1 0-2,-15 4-2,2-8-9,-13 16-18,-9-8-1,-20 4 1,0 0-1</inkml:trace>
  <inkml:trace contextRef="#ctx0" brushRef="#br0" timeOffset="910.0013">1307 262 7,'8'-27'21,"-8"27"0,-2-28-2,4 2-1,-18 7-4,8-13-1,-18 12-4,6-11-1,-14 11-5,-5-2 0,-5 12-2,-5 10-1,-1 16 1,-2 10 0,1 9-1,5 7 0,10 7 0,5 5-1,17 1 1,14-6-1,18-1 0,19-7 1,11-7 0,14 7 0,1-7-1,10 1 1,1 5 0,-7-3-2,-3 7 2,-17-1-2,-11 1 1,-14 7-1,-18-2 3,-12-3 0,-20-1 0,-6-5 1,-15-7-1,-1-9 1,-5-12-2,3-8 2,6-16-3,-1-6-1,17-15-1,-2 1-2,18-9-2,-7 11-7,17-12-15,6 5 1,2 9 1</inkml:trace>
  <inkml:trace contextRef="#ctx0" brushRef="#br0" timeOffset="1430.0018">1779 172 22,'0'0'27,"-10"-28"1,10 28-14,-26-8-4,26 8-1,-36 24-4,13 1-2,-1 13-1,0 15-1,-4 10 0,10 3 0,-1 7-1,11 4 1,10 2 0,10-12-1,5-6 0,7-8 1,6-13-1,4-10 0,11-13 1,-7-15 1,0-19-2,3-11 1,-11-14-1,-2-13 2,-10-10-2,-8-6 1,-14-12-1,-6 2 0,-4 6 0,-14 8-1,-6 7 0,-5 15-3,7 11-7,-4 25-16,1 7-4,7 11 2</inkml:trace>
  <inkml:trace contextRef="#ctx0" brushRef="#br0" timeOffset="2100.0027">2053 845 0,'0'0'26,"-18"-18"-1,18 18-11,4-21-1,12 1-2,-16 20-4,39-42-2,-13 23-1,8-5 0,-6 12-2,9-4 1,-11 14 0,6 2 0,-8 10-2,1 8 0,-11 8-1,-4 5 0,-6 5 0,-14 9 0,-8-1 0,-11 3 0,-9 2 0,-4-1 0,-5-3 1,3-1 0,4-7 1,9-7-1,5-5 0,26-25 1,-16 26 0,16-26-1,30 6 0,1-8-1,9-2 0,2 2-2,15-4-4,-13 14-10,2-8-15,1 0 0,-9-4 1</inkml:trace>
  <inkml:trace contextRef="#ctx0" brushRef="#br0" timeOffset="2600.0036">2971-42 21,'-18'4'24,"18"-4"3,-31 16-17,-1 22 1,2 11-2,-16 24-5,7 10 1,-5 12-1,12 2 0,1 13-1,13-13-2,18-6-2,12-14-2,19-18-2,1-8-6,8-25-17,9-10-1,-3-8 0</inkml:trace>
  <inkml:trace contextRef="#ctx0" brushRef="#br0" timeOffset="3290.0045">3384 584 18,'-16'-19'25,"12"-9"-1,4 28-15,-30-26-5,12 14 1,-13 16-4,-3 4 0,-12 14 1,3 12-1,-5 3 1,8 9-1,5 1 0,13 0 1,8-5 0,14-3-1,12-11 0,10-12 0,7-6-1,7-12 2,0-14-1,3-4 0,-1-8 0,-4-7 0,-6-1 0,-5-3 0,-3 7 1,-8-1 0,-2 15 0,-8 0 1,-2 18-1,0 0 1,10 28 0,2 7 0,-2 13-1,4 9-1,2 12 0,7 10 0,-7 8-2,2 4 1,-4-4 0,-4 0-1,0-6-1,-12 0-1,0-14 0,-12-8-2,6-16 1,-16-11 0,4-22 0,-7-10 0,3-24 2,2-13 1,4-19 0,4-3 1,4-14 0,6-2 0,14-2-1,4 4 0,20 4-1,0 8 0,15 1 1,1 7-1,5 4 1,5 13 0,-14-1-1,-1 13-7,-19 2-11,8 2-5,-34 20 1</inkml:trace>
  <inkml:trace contextRef="#ctx0" brushRef="#br0" timeOffset="3630.0051">3705-69 5,'4'-20'29,"-4"20"1,0 0 0,28 12-14,-20 37-3,22-7-5,-9 33-2,11 2-1,0 17-2,2-1 0,-5 2-1,-13 6-3,0-10-3,-24 3-7,4-24-17,-10 5-6,-11-12 2,-7-8-2</inkml:trace>
  <inkml:trace contextRef="#ctx0" brushRef="#br0" timeOffset="16979.1368">6693-38 18,'0'0'20,"-4"-33"-5,-4 13-1,6-10-2,-10 3 0,4-13-3,-10 12-2,0-5-2,-7 9-2,-1 2 0,-4 11-1,-8 7 0,-3 14-1,-3 11-1,-4 19 2,-3 13-1,-11 22 0,5 18-1,1 10 1,11 13 0,5 3 0,14 1-1,16-3 1,18-11-1,16-19 1,18-12-2,11-19 1,9-15-1,9-15 0,1-12 0,-1-20 0,-2-16 0,-7-18 1,-9-13-1,-13-20 0,-4-6 1,-14-18 0,-8-5 0,-3-5 0,-11 4 0,-7 8 0,-5 7 0,0 18-1,-14 13 0,2 20-2,-12 21-3,7 4-9,3 14-14,-6 10 0,14-2 0</inkml:trace>
  <inkml:trace contextRef="#ctx0" brushRef="#br0" timeOffset="17649.1378">6798 657 12,'0'0'19,"0"0"-5,0 0 0,-4-23-2,4 23-3,22-34 0,-12 16-2,10-13 0,1 15-3,3-4 0,-2 8-1,4 8-1,-10 8-1,-16-4-1,20 34 1,-17-2-1,-14 9 0,-7 8 0,-4 7 0,-10-3 1,-2 10 0,-1-13 1,5 1 0,4-10 0,4-7 0,8-8 0,1-3 1,13-23-2,4 20 0,-4-20 0,33 8-1,-11-4 1,12-4-2,0 0-1,15-8-4,-9 8-12,1-8-14,3-6 0,-4 1 1</inkml:trace>
  <inkml:trace contextRef="#ctx0" brushRef="#br0" timeOffset="18169.1383">7631-364 9,'0'0'26,"-34"18"1,7 8-12,5 9-1,-12 27-3,8 9-2,-9 25-2,13 3-1,-2 10-1,12 1-1,4-3-2,12-10-1,6-12-2,8-12-2,10-24-4,1-5-13,3-19-12,10-19-1,-8-6 3</inkml:trace>
  <inkml:trace contextRef="#ctx0" brushRef="#br0" timeOffset="18839.1393">7957 126 10,'-24'-33'24,"10"-5"1,-6 10-16,-12 20 2,8 1-2,-17 26-3,13 5 0,-12 18-1,11-1 1,-3 16-2,16-3 0,2 3-3,10-8 1,8-3-1,12-11-1,2-11 2,6-16-2,3-8 1,1-10 0,6-12 0,-4-7 0,-3-3 1,-5-6-1,-2 3 0,-4 3 0,-2 7 0,-4 7 0,-10 18-1,0 0 1,0 0 0,22 12 0,-16 27 0,7 3 0,-5 15 0,4 4 0,-2 18-1,0-2 0,-10 12 0,-6-2-1,2-4-1,-16 6-1,-3-10 0,-5-2-1,4-12 0,-12-10-1,10-19 0,-3-12 1,13-15 0,-4-18 2,16-19-1,-8-4 1,16-15 0,4-8-1,2-11 1,6-3-1,10-4 0,11 6 1,5-4-2,2 8 1,9-4-3,-1 11-9,-13 15-9,13-7 0</inkml:trace>
  <inkml:trace contextRef="#ctx0" brushRef="#br0" timeOffset="19229.1401">8278-399 1,'0'0'31,"-4"45"0,16-7 1,8 13-17,-6 24-2,13 4-3,-11 18-5,8-2-2,-6 13-2,-10-9 0,-4 0-1,-10-8-1,-6-8-2,-18 0-5,10-24-13,-15 0-12,-3-4 1,2-15 0</inkml:trace>
  <inkml:trace contextRef="#ctx0" brushRef="#br0" timeOffset="7940.0111">4725 413 28,'0'0'29,"40"-18"-10,-13 24-1,23-16-2,-2 14-5,23-16-2,2 8-2,11-12-2,-5 4-1,2-5-2,106-25-7,-153 40-10,-13-2-17,-21 4 0,0 0-1</inkml:trace>
  <inkml:trace contextRef="#ctx0" brushRef="#br0" timeOffset="7370.0102">5024 33 7,'-13'-19'16,"13"19"-2,0 0-3,0 0-2,0 0 0,0 0-1,0 23-1,7-3 2,-9 18-3,10 5 1,-8 16-2,8 2 1,-6 11-2,8-5-1,-6 6 0,6-10 0,-6-8-1,0-9-1,-2-9 0,0-9-1,-2-6 0,0-22-1,-6 23-3,6-23-2,0 0-7,0 0-13,-24 12-3,24-12-1</inkml:trace>
  <inkml:trace contextRef="#ctx0" brushRef="#br0" timeOffset="22169.1441">11841 241 15,'0'0'19,"0"0"-1,-20-2-3,20 2-3,0 0-3,-32 4-2,32-4-3,-33 4 0,15-8-2,-4 10 0,0-2 0,-4-2-1,-5 7 0,-7-5 0,4 4 0,-10-2-1,-7 4 1,-1-2-1,-9 0-1,-3-2 1,-7 0-1,1-2 0,-7 0 0,-2-2 1,1 0-1,3 3 1,-4-3-1,5 4 1,-5 0-1,0-2 1,3 0 1,3-2-1,1 0 0,1-2 0,-4 0 1,7 0-1,1-2 1,1 2-1,5 0 0,7-4-1,-5 2 1,5 2 0,6-2 0,-3 4 0,7 0 0,1 2 0,3 4 0,0-6 1,4 4-1,3-4 1,7 4-1,0-6 1,8-4-1,18 4 1,-33-4 0,33 4 1,-26-6-2,26 6 1,-26 0 1,6 2-1,2 2 0,-2-4 0,20 0 1,-33 10-1,33-10 0,-26 6 1,26-6 0,0 0-1,0 0 1,0 0-1,22-6 0,-22 6 0,28 6 0,-28-6 0,35 4 0,-15 2-1,0 2 1,-20-8-1,34 17 0,-11-9 1,7 4-1,0 4 0,6 4 0,5-1 0,7 5 1,2 0-1,-5 1 1,-1 1-2,-8-2 1,3-4-2,-11-1 1,2-7-2,-30-12-1,41 14-6,-41-14-11,0 0-11,24 2 2,-24-2-1</inkml:trace>
  <inkml:trace contextRef="#ctx0" brushRef="#br0" timeOffset="20919.1424">9268 179 11,'-20'0'16,"20"0"-1,-20 0-1,20 0 0,0 0-1,-28 8 1,28-8-3,0 0-3,0 0-3,0 0 0,-2-19-2,2 19-1,18-6 0,-18 6-1,30-6 0,-30 6 0,46-8 1,-19 6-1,13-8 1,-4 4-1,9-2 1,3 0-1,4 0 0,9 2 0,7-1 0,7 7 0,10-6 1,3 6-2,11-6 2,4 4-2,4 0 0,0-2 0,-4-2 0,-7-2 0,-1 4-1,-12-4 1,0 0-1,-7 2 1,-3-2 0,-11-1 0,3 1 0,-7 6 1,1-6-1,-3 2 1,-3 2-1,-9-4 0,4 2 0,-1-2 1,-7 6-1,-4-4 0,1 6 0,-7-2 0,-2 2 0,2 2 0,-9-8-1,3 10 1,-2-8-1,-2 4 1,-20 0-1,28-4 1,-28 4-1,19-13 1,-19 13 1,0 0-2,0 0 1,0 0 0,0 0 0,0 0 0,-19-20 0,19 20 0,-24-6 1,24 6-1,-28-8 1,8-2 0,20 10 0,-43-18-1,21 3 1,-2 1-1,2-4-1,-2 6 1,-3-2 0,7 0 0,0 3-1,20 11 1,-30-10-1,30 10 0,0 0-1,-18-6-2,18 6-6,0 0-16,0 0-7,0 0 1,0 0 0</inkml:trace>
  <inkml:trace contextRef="#ctx0" brushRef="#br0" timeOffset="53929.1886">12833 268 8,'0'0'22,"0"0"-1,-12 18-2,12-18-2,0 0-4,0 0-3,0 0-3,2-24-2,-2 24 0,20-37-2,0 17-1,9-9 1,-1-1-2,6 0 0,5 3 1,3-1-2,-8 10 1,4 2-1,-3 3 1,-3 7-2,-4 8 2,2 4-1,-1 9 0,-7-3 0,-6 6 0,0 8 0,-8 7 0,-8 11 0,-12 11 0,-14 12 0,-12 8 0,-13 12 0,-3 6 0,-11 2 1,5-2-1,-1-9 1,9-10-1,7-9 1,13-12-1,14-10 1,8-11-1,8-10 1,2-22 0,22 27 0,0-17-1,13-4 2,7-2-2,4-6 0,5 2 1,1-6-2,5-2 1,-3-1-1,-4 5 2,-3-4-3,-9 0 1,-12 8-3,9-8-12,-35 8-16,30 8-2,-30-8 2</inkml:trace>
  <inkml:trace contextRef="#ctx0" brushRef="#br0" timeOffset="54756.1927">14303 280 16,'6'-39'29,"-8"9"-4,-18 12-5,8-21-3,-26 23-6,7-20-1,-19 21-5,4-7-2,-11 20-1,-5 2-1,-9 12 0,7 13-1,3 9 0,13 8 0,15 7 0,17 2 0,26-3 0,25 3 0,23-4 1,13-9-1,9 5 0,11-9 1,-4 3 0,-7-1-2,-13 2 2,-21 5-2,-19 8 1,-13-3 0,-22 3 1,-23-2-2,-7-7 0,-14-3 2,-7-5-2,3-16 1,-5-8-1,3-4-1,7-14-1,-1 2-3,30-18-10,-11 10-15,19-11 0,6 3-1</inkml:trace>
  <inkml:trace contextRef="#ctx0" brushRef="#br0" timeOffset="55236.1934">14886 106 14,'-26'-9'27,"-7"16"0,-13 9-8,14 10-9,-13 35 2,9 2-4,-2 20-1,12 0-1,-5 16-1,21-8-2,10 6-1,12-20 0,15-8-1,9-16-1,6-13 0,11-19 1,3-19-1,5-14 0,-5-21 1,-3-15-1,-7-11 0,-10-16 0,-6-8 0,-11-8 0,-17-1 0,-12 3-1,-9 10-2,-15 13 0,4 9-4,-27 24-12,11 3-12,2 22 0,5 4 0</inkml:trace>
  <inkml:trace contextRef="#ctx0" brushRef="#br0" timeOffset="56156.1947">15267 863 12,'0'0'26,"0"0"-3,0 0-3,0 0-4,2-22-3,-2 22-4,30-30-2,-7 17-2,9-11-3,0 8 0,6 0-1,7 1 1,-7 11-3,-2 6 2,-5 9-2,-13 9 2,-16 6-1,-10 9 0,-13 5 0,-13-3 0,2 3 1,-6-3-1,1-9 2,9-6-2,12-8 0,16-14 1,0 0-1,18 4 1,12-14-1,9 4 0,3 0-1,4 2 1,1 4-1,-1 6 1,1 6-1,-13 9 1,-12 3-1,-14 6 1,-10 5 0,-22 5 0,-8 1 1,-21-3-1,1-3 1,-13-1-1,11-8-1,3-9-3,-1 1-7,30-22-19,4-4-2,18 8 1,8-39-1</inkml:trace>
  <inkml:trace contextRef="#ctx0" brushRef="#br0" timeOffset="56606.1953">16314 179 10,'-10'-33'28,"10"33"0,-23-24 1,23 24-18,-28 16-1,16 6-1,-18 23-4,6 10 0,-11 15-1,19 11-1,-8 19 0,14-9-1,2 0-1,16-6-2,10-10-1,-2-4-7,33-26-16,-13 1-8,18-20 2,-3-7-1</inkml:trace>
  <inkml:trace contextRef="#ctx0" brushRef="#br0" timeOffset="57236.1962">16781 659 17,'-8'-33'26,"-8"1"1,-2 1-7,4 3-11,-14 14-1,4 4-4,-11 10 0,1 8 0,-8 16 0,7 2 0,3 15-1,10-1 0,6 7-1,12-6 0,8-1-1,10-7 0,10-7-1,4-6 0,5-12 1,-3-8 0,0-12-1,0-6 1,-1-2 0,-3-7 1,-8-1-1,0-3 0,-4 7 0,0 0 0,-14 24 0,16-22-1,-16 22 1,23 14-1,-13 12 0,2 11 0,2 9-1,2 9 0,0 8-1,2 10 0,-8-3-1,-8 7-1,4-6 0,-18 8-3,2-14 0,-18 10-2,2-20 2,-15-3 0,3-15 3,6-11 2,-2-16 2,9-20 2,11-14 2,16-27 0,6-7-2,15-19-1,11-13-4,2 1-4,19-8-1,-11 8 0,10 0-1,-11 22-1,-3 4-8,-2 15-5</inkml:trace>
  <inkml:trace contextRef="#ctx0" brushRef="#br0" timeOffset="57656.1968">17078-95 16,'16'-24'30,"-16"24"-1,30 10 3,4 4-22,-7 23-1,11 9-2,-6 21-2,7 8-1,-9 18-1,-6 4-2,-10 3 0,-12-3 0,-10 0-2,-10-2 0,-6-14 0,-15 0-1,5-14-6,-16 6-14,9-22-11,1-7 1,12-13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53:07.97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378 295 14,'0'0'23,"0"0"-3,0 0-3,16-24-2,-16 24-3,0-24-3,0 24-1,-4-39-1,-6 17-1,4-17-1,-10 11-1,3-10 0,-7 9-1,2 1-1,-12 12 0,1 6 0,-3 16 0,-5 10-1,-1 16 0,2 11 0,-3 16 1,9 3-2,9 5 1,9 2 0,8 0-1,14-4 0,9-9 0,7-11 0,4-4 0,5-11 0,1-10 0,5 0 0,-1-9-2,-5-3 1,5-8-3,-16 6-8,11-14-19,-7 2-2,-2-1 1,-7-1 0</inkml:trace>
  <inkml:trace contextRef="#ctx0" brushRef="#br0" timeOffset="2620.0036">823 411 8,'0'0'21,"0"0"1,0 0-3,0 0-2,0 0-3,0 0-2,19 0-3,-1-8-2,4 14-1,13-12-4,-5 6-1,8 0-1,1-2 1,7 2-2,3 0 1,2 0 0,-11-4-1,3 4 0,1 0 1,-11 0-1,-1-2-1,-10 8-1,3-12-2,-25 6-5,22 0-8,-22 0-12,0 0 0,0 0 0</inkml:trace>
  <inkml:trace contextRef="#ctx0" brushRef="#br0" timeOffset="2140.003">848 198 7,'0'0'27,"-21"-10"0,21 10-9,0 0-2,0 0-2,0 0-3,0 0-3,0 0-2,25-12-1,-3 8-1,2 8 0,13-8-3,-1 4 1,9 0-2,-1 0 1,11-6-2,-8 10 0,1-4 1,-3-4 0,-7 4-1,-5-2 0,-5 2 1,-4 0-1,-4 0 0,-20 0 1,23-2-1,-23 2-1,0 0-2,18-6-2,-18 6-6,0 0-12,0 0-8,-22-9 1,22 9 1</inkml:trace>
  <inkml:trace contextRef="#ctx0" brushRef="#br0" timeOffset="4833.0069">34-276 11,'0'0'28,"-17"-20"0,17 20 3,-38-18-16,26-7-1,-22 11-5,9-16-2,-11 5-1,8-11-2,-10 4-1,7-7-1,-5 3 0,6-5-1,-6 9 0,3 5 0,7 3-1,-2 6 0,8 2-1,-5 14-3,25 2-11,0 0-16,0 0-2,0 0 0,31-17 0</inkml:trace>
  <inkml:trace contextRef="#ctx0" brushRef="#br0" timeOffset="3240.0045">2110 32 13,'0'0'29,"-8"-24"-2,8 24-9,-28-4-6,28 4-3,-38-4-4,12 10-1,-11 4-2,1 12 0,-6 4 0,-3 1 0,3 13 1,2 1 0,-1 9 0,13-1-1,2 2 1,16-3-1,10 1 0,16-7-1,8-1 0,12-7 0,9-9-1,11-7 1,1-4-2,1-12 2,1-4-3,-7 2 0,5-14-1,-17 12-7,0-14-21,-14 8-1,-26 8 1,21-9-2</inkml:trace>
  <inkml:trace contextRef="#ctx0" brushRef="#br0" timeOffset="4030.0055">2306-225 11,'0'0'27,"0"0"-7,0 0-1,20-4-2,-20 4-2,26-29-3,-16 13-3,25-24 0,-7 5-5,6-15 0,5 1-2,3-4-1,-4 3 0,3-1-1,-5 12-1,-10 9-1,0 6-1,-26 24-5,24-16-11,-24 16-13,-20 16-1,20-16 1</inkml:trace>
  <inkml:trace contextRef="#ctx0" brushRef="#br0" timeOffset="5483.0075">29 628 14,'0'0'30,"0"0"-1,0 0 1,-20 6-16,-14 20-3,2-2-2,-15 23-3,-1-7-3,-6 13 0,-3-2 0,-1-1-1,5-3 2,1-5-2,9-9 1,5-7-2,6-4 1,2-7-2,5-7-1,25-8-9,0 0-21,0 0 0,0 0-2,12-25-1</inkml:trace>
  <inkml:trace contextRef="#ctx0" brushRef="#br0" timeOffset="6133.0086">2241 816 15,'0'0'28,"0"0"1,0 0-8,5-18-4,-5 18-3,34 22-5,-16 10-1,22-3-2,5 17-2,11-1 0,-5 10-3,13 1-1,-3 1 1,-1-2-1,3-7-1,-9-3 1,-4-5-1,-7-7 0,-7-3 0,-12-3 0,2-11-3,-26-16-3,0 0-23,0 0-3,0 0 0,-32 8 0</inkml:trace>
  <inkml:trace contextRef="#ctx0" brushRef="#br0" timeOffset="9213.013">3502 192 36,'28'-4'34,"4"0"-2,15-6 0,-1 0-30,27-5 2,-1 5-1,9-6-3,0-6-6,-15 20-11,-1-8-14,-15 2-1,-12 2 0</inkml:trace>
  <inkml:trace contextRef="#ctx0" brushRef="#br0" timeOffset="8973.0127">3756-120 27,'0'0'29,"-18"-20"1,18 20-17,-4 22 2,4-22-4,2 51-4,4-11-2,-4 11-1,6 6-1,-4 3-2,0 3 1,0-4-1,4-6-2,-4-9 1,0-3-1,0-9 0,-2-8-2,-2-24-4,-2 27-10,2-27-14,0 0 0,-28-12 0</inkml:trace>
  <inkml:trace contextRef="#ctx0" brushRef="#br0" timeOffset="10023.0142">5258-310 23,'0'0'28,"-22"6"1,18 16-12,-6 12-5,12 5-2,-2 20-4,6-1-2,4 13-1,8 4-2,-2 4 1,4-6-2,1-4 1,-3-6-1,-8-10 0,2-13-1,-2-6 0,-10-9-1,0-25-6,-2 28-11,2-28-12,0 0 1,0 0 0</inkml:trace>
  <inkml:trace contextRef="#ctx0" brushRef="#br0" timeOffset="10203.0144">5351 172 1,'0'0'25,"32"-20"1,-10 15-2,19-17-14,3 12-18,2-6-9,15-10-6,-19 13-2</inkml:trace>
  <inkml:trace contextRef="#ctx0" brushRef="#br0" timeOffset="10493.0148">5625-258 24,'0'0'30,"0"0"3,0 0-4,0 0-17,10 35 0,-2 5-5,14 3-3,-5 16 0,7 5 0,-4 3-2,2 2 0,0-2-2,-6-6 0,-1-7 0,-5-9 0,-2-9-2,-6-3-2,-2-33-9,14 30-21,-14-30 0,0 0 0,0 0 0</inkml:trace>
  <inkml:trace contextRef="#ctx0" brushRef="#br0" timeOffset="10823.015">6153 162 28,'0'0'32,"0"0"1,29-21-2,-29 21-24,44-2-1,-14 0-2,4-8-2,3 2-1,1-2-1,2-4-4,-13 10-10,-1-6-18,0-3-1,-26 13 1</inkml:trace>
  <inkml:trace contextRef="#ctx0" brushRef="#br0" timeOffset="11263.0156">6912-274 1,'0'0'29,"-15"-20"0,15 20 2,-18 2-17,18-2-2,-6 20 0,6-20-5,-4 53-1,2-15-1,-8 19 0,8-4-2,-4 16-2,6-1 0,2-1-1,2 0 0,6-8 1,0-4-2,2-11 0,-4-3 0,5-17-2,-7-2-1,-6-22-5,0 0-12,0 0-13,18-6 0,-20-14 1</inkml:trace>
  <inkml:trace contextRef="#ctx0" brushRef="#br0" timeOffset="12513.0177">6901 46 1,'25'-4'23,"-25"4"-4,28 10-7,-2-12-3,-4 4-4,11-2-2,-3 0-1,8 0 0,-6 0-1,1-2 1,-1 2 0,-6-2-1,-2 2 0,-4 0 1,-1 0-1,-19 0 0,30 0-1,-30 0-1,22 0 0,-22 0-1,0 0 0,18-2 0,-18 2-1,0 0-4,0 0-15,0 0-2</inkml:trace>
  <inkml:trace contextRef="#ctx0" brushRef="#br0" timeOffset="11443.0162">7026 109 11,'0'0'27,"35"-14"-2,-7 12-5,2-6-14,3-4-5,-1-1-11,8 1-14,-14 6-1,9-14-2</inkml:trace>
  <inkml:trace contextRef="#ctx0" brushRef="#br0" timeOffset="11763.0164">7359-314 6,'-2'-25'30,"2"25"2,-12-30 0,12 30-19,0 0 0,-2 24-5,-8 17-2,6-3 0,-4 23-1,10 4-2,-2 10 0,2-4-1,6 2 0,2-7-1,0-1-1,2-6 0,2-12 0,-4-9-1,3-8 0,-3-5-1,-10-25-1,6 30-5,-6-30-22,0 0-5,0 0 0,-4-18 2</inkml:trace>
  <inkml:trace contextRef="#ctx0" brushRef="#br0" timeOffset="29593.397">8519 295 18,'-31'6'21,"31"-6"-5,0 0-3,-22 4-3,22-4-1,0 0-2,22 4-2,-22-4 0,41 5-2,-5 1 0,14-6 1,9 2 0,14-6 0,3 0-1,19-5 0,2 5-1,12-2 1,-3-2-2,5 0 1,8 6-1,-8 2 0,8 2-1,-6 4 0,2-2 1,-2 2-2,-6 2 1,6-4-1,-14 3 1,3-5-1,-11 4 1,-2-6 0,-8 0 0,-9-4 0,-11 4 0,-9-2 1,-10 2-1,-7 0 0,-7 2-1,-8 2 1,-20-4-1,24 2 0,-24-2-2,0 0-3,28-2-8,-28 2-17,0 0 1,0 0-1</inkml:trace>
  <inkml:trace contextRef="#ctx0" brushRef="#br0" timeOffset="30443.3981">10745-33 5,'-24'-10'26,"24"10"-3,0 0-3,-25-8-4,25 8-4,0 0-4,0 0-2,21 16-1,-1-12-1,4 10-2,8-6 1,2 7-1,13-5-1,-5 6 0,3 0 0,3-4-1,-8 5 1,-3 3-1,-3-4 0,-8 2 0,-4-2 0,-22-16 0,26 29 0,-26-29 0,13 18-1,-13-18 2,0 0-1,0 0 0,0 0 0,-2 20 0,2-20 0,-23 12-1,3 3 2,-4-1-1,-6 6 0,-5 10 0,-1 3 0,-2-5 0,4 9 0,1-3 0,7-1 0,4-5 0,2-4 0,8-2 0,12-22 0,-16 31 0,16-31 0,-13 18 0,13-18 0,0 0 0,0 0 0,-18 18-2,18-18-3,0 0-10,0 0-17,-22 8 2,22-8-2</inkml:trace>
  <inkml:trace contextRef="#ctx0" brushRef="#br0" timeOffset="47033.4211">12301 628 27,'-28'-9'20,"10"9"-2,18 0-2,-24-6-2,24 6-4,-20-2-2,20 2-3,0 0-1,-22 2-1,22-2-1,0 0 0,0 0 0,26 8 1,-4-4 0,10-6 1,11 7-1,15-5 1,5 4-2,7-4-1,7 6 0,3-4 0,-3 2 0,6 0-2,-11-4 0,1 0 0,-23-2 0,-3 0-1,-5-2-2,-24 6-6,0-14-18,-18 12-5,0 0 0,-42 2 1</inkml:trace>
  <inkml:trace contextRef="#ctx0" brushRef="#br0" timeOffset="47923.4225">13292 1061 12,'0'0'26,"0"0"-5,-9-22-3,9 22-5,0 0-3,-30 10-1,30-10-1,-24 24-2,24-24-1,-50 53-1,17-21-1,-15 17 0,-2-1-1,-7 11-1,3-2-1,-7 0 2,7 1-2,1-5 1,7-10-1,8 1 0,5-7 2,15-5-3,2-10 1,10-3 0,6-19-3,0 0-3,2 22-14,-2-22-13,26-12 0,-14-9 0</inkml:trace>
  <inkml:trace contextRef="#ctx0" brushRef="#br0" timeOffset="46203.4202">13782 243 24,'0'0'29,"-13"-27"-1,11 5-11,-20 16-4,10-12-4,-14 14-4,2-4-1,-11 10-2,1 4 0,-8 6 0,-9 8 0,1 17 0,2 3-1,-1 15 1,9 1 0,12 9-1,12 2 0,16 0 0,14-2 0,16-8-1,6-9 0,9-7 0,3-13 1,0-4-1,3-14 0,-7-1-2,-2-11 1,3-9-3,-17 7-6,10-20-17,-13 16-7,-7-2 2,-18 10-1</inkml:trace>
  <inkml:trace contextRef="#ctx0" brushRef="#br0" timeOffset="48693.4235">14130 528 10,'0'0'27,"0"0"-6,-28 0-2,28 0-2,0 0-4,0 0-2,0 0-1,32-8-3,-32 8-1,47 6-1,-17 0-2,8-4 0,13 0-2,5-2 0,7-4 0,9 0 0,5-4-1,-4 0 0,-3 0 0,-1 0 0,-11 4 0,-7-2 0,-11 6 0,-12-2 0,-4 4-1,-24-2-1,27 2-6,-27-2-24,-4 20-1,4-20 0,0 0 1</inkml:trace>
  <inkml:trace contextRef="#ctx0" brushRef="#br0" timeOffset="49363.4245">15667 249 2,'0'-19'26,"0"19"1,-20-16 0,-2 22-14,22-6-2,-39-14-3,15 14-4,-18 4 0,9 2 0,-13 13 1,4 1-2,-11 10 1,7 7 0,-2 5-2,7 3 2,9 7-2,10-5 0,8 2 0,20-5-1,14-3 0,6-5-1,10-5 1,5-5-2,1-4 2,4-6-2,3-6 1,-5-5-1,1-7 0,1-1-1,-2-5-2,-5 6-3,11-20-17,-18 16-7,-1-6-3,-13 4 2</inkml:trace>
  <inkml:trace contextRef="#ctx0" brushRef="#br0" timeOffset="50383.4258">15540-88 21,'0'0'26,"0"0"-2,0 0-5,0 0-4,20-34-3,-20 34-2,28-30-2,-14 7-1,13-13-1,-5 1-2,0-7-1,2-3-2,6-1 1,5-1-2,-7 1 1,2 5-1,-2 9 0,-1 5 0,-7 7 0,-2 6-1,-18 14-1,16-10-1,-16 10-3,0 0-7,10 18-18,-10-18-1,6 18 0,-6-18 1</inkml:trace>
  <inkml:trace contextRef="#ctx0" brushRef="#br0" timeOffset="51103.4268">15996 362 15,'-21'16'27,"21"-16"1,0 0-9,0 0-4,25-2-4,-25 2-3,46-6-1,-22 6-2,23-8 1,-9 8-2,8-14 0,3 12-1,-1-6-1,0 0-1,3-2 0,3 2 0,1-7-2,-7 5 2,1 4-2,-1-4 1,-4 4 0,-3 4 0,-5-4-1,0 4 1,-10-4 0,5 2-1,-11-2-1,8 6-1,-28 0-6,24-11-23,-24 11-1,0 0 1,0 0-1</inkml:trace>
  <inkml:trace contextRef="#ctx0" brushRef="#br0" timeOffset="33473.4025">9124-397 22,'0'0'16,"0"0"-1,0 0-2,0 0-2,0 0-1,0 0-2,0 0 0,0 0-3,0 0-1,0 0 0,0 0-1,-19 2-1,19-2 0,0 0-1,0 0 1,0 0-1,0 0 0,0 0 1,0 0-1,0 0 0,0 0 0,0 0 0,0 0 0,0 0 0,-14 18-1,14-18 1,0 0 0,0 0-1,-4 20 1,4-20 0,0 0 0,0 0 0,0 0 0,0 0 0,0 0 0,0 0 0,0 0 0,0 0-1,-18 8 0,18-8 1,0 0 0,0 0-1,-12-26 0,12 26 1,-6-31-1,2 11 1,-2-2-1,6-8 0,-4-7 1,4-1-1,2-3 0,0-1 0,2-5 0,-2 2 0,6 5 0,0-1 0,-6 7-1,2 10 2,-2-3-1,0 7 0,-2 20 0,4-28 0,-4 28 0,0-19 0,0 19 0,0 0-1,0 0 1,0 0 0,0 0-1,0 0 1,0 0 0,0 0 0,0 0 0,0 0 0,20 2 0,-20-2-1,25 17 2,-25-17-1,34 30 0,-14-10 0,2 7 0,4 3 0,-1 6 0,-3 5 1,6 4-1,-4 1 0,4 1 1,-3-3-1,1-3 0,-2-3 1,-2-7-1,0-3 0,-3-8 0,-1-1 0,-18-19 0,24 28 1,-24-28-1,0 0 0,20 24 0,-20-24 0,0 0 0,0 0 0,0 0 0,0 0-1,0 0 1,0 0 0,6-26 0,-6 26-1,0-26 2,0 7-1,-2 1 0,0-8 0,0-3 0,2-3 0,6-4 0,-8-5 0,4-8 0,4 1 0,0-1 0,-2 3-1,2 3 1,-4 7-1,2 1 0,-2 13 0,2 4-3,-4 18-3,0-19-6,0 19-15,0 0-4,0 23 1,0-23 0</inkml:trace>
  <inkml:trace contextRef="#ctx0" brushRef="#br0" timeOffset="34023.4032">9866-671 3,'0'0'23,"-21"8"1,21-8-10,0 0-1,5 27-1,-5-27-4,12 28 0,-12-28 0,16 38-2,-10-19 0,-6 5-1,4-6-1,-6 2-2,2-20 0,-8 35-2,8-35 0,-6 28-1,6-28 0,-4 18-2,4-18-2,0 0-4,-2 19-6,2-19-13,0 0-2,0 0 2</inkml:trace>
  <inkml:trace contextRef="#ctx0" brushRef="#br0" timeOffset="35163.4048">9892-952 15,'0'0'21,"0"0"-1,0 0-4,0 0 0,-22 6-3,22-6-2,0 0-1,0 0-2,0 0-1,0 0-1,0 0 0,0 0-1,0 0 1,0 0-1,0 0 0,0 0-1,0 0-1,0 0-1,0 0-1,0 0-1,0 0-2,-18-4-3,18 4-19,0 0-11,24 14 0,-24-14-2,32 20 0</inkml:trace>
  <inkml:trace contextRef="#ctx0" brushRef="#br0" timeOffset="35943.4058">10366-1005 8,'0'0'24,"0"0"-3,0 0-3,-16 18-3,16-18-4,0 0-2,-25 28-2,7 3-1,8-9-1,-6 17-1,0-3-1,-2 15-1,4-1-1,2 7 0,3-4 0,16 1-1,-7-1 1,12-4-2,4-5 0,12-13-2,-6 1-2,14-16-7,-9 5-15,-7-11-4,6-10 1</inkml:trace>
  <inkml:trace contextRef="#ctx0" brushRef="#br0" timeOffset="36673.4069">10753-748 2,'0'0'27,"-14"-20"1,14 20 1,-8-20-16,-10 22-2,18-2-4,-31-2-3,11 4-1,-10 10-1,4-4 1,-7 6-1,7-2-1,2 4 0,4-1 0,20-15-1,-18 24 1,18-24-2,14 22 1,-14-22 1,38 29-1,-12-15 0,7 0 0,3 0 0,2 2 0,3 3 1,-7-1-1,-2-2 0,-4-2 0,-10-2 0,-18-12 0,9 29 0,-9-29 0,-23 18 0,1-12 0,-2-2-1,-4 0 1,4-2 0,-5-4-2,9 0-1,-8 2-4,28 0-9,-26-12-14,26 12 0,0 0 0</inkml:trace>
  <inkml:trace contextRef="#ctx0" brushRef="#br0" timeOffset="37123.4075">10959-1054 5,'0'0'28,"0"0"1,18 39 0,-12-17-14,18 4-5,-10 19-2,6 2-3,-4 7-2,0 1 0,-5 6-1,-1-7 0,-8 1-1,-2-4 1,-8-5-1,-7-1-1,-1-7-2,-14 1-5,2-13-19,-4 0-6,-3-5 1,3-5-1</inkml:trace>
  <inkml:trace contextRef="#ctx0" brushRef="#br0" timeOffset="45233.4189">12650-462 23,'0'0'27,"0"0"-10,-18-18-2,18 18-1,0 0-4,0 0-3,0 0 0,-14-19-2,14 19 1,0 0-2,0 0-1,2 23 0,4-3-1,4 6 1,4 7-1,6 7 0,7 9-1,3 1 1,2 7-1,5 2 0,-1 2 0,2-9 0,-2 5-1,-3-4 1,-5-9 0,-6-5-1,-4-7 0,-4-6 1,-2-7-1,-12-19-1,11 18 0,-11-18-3,0 0-9,0 0-19,0 0-2,0 0 0,-31 10 0</inkml:trace>
  <inkml:trace contextRef="#ctx0" brushRef="#br0" timeOffset="51953.4282">15742 982 14,'0'0'28,"0"0"-1,0 0-9,0 0-2,0 0-5,0 0-2,4 16-3,16-10 0,-10 17-1,16-9-1,-6 14 0,8 0-1,5 7 0,5-3-2,-2 9 1,9-3 0,-3 3-1,2-1 0,-3 3 0,3-3 0,-4 5 0,-3 2 0,-5-3 0,-2-5 0,-4-3-1,-5-6 1,-3-3 1,-4-3-2,-6-6 0,-8-18 0,12 19-2,-12-19 1,0 0 0,0 0-1,22 10 0,-22-10-2,0 0-6,0 0-21,0 0-3,0 0 0,-4-29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54:48.5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7573-725 1,'0'0'26,"34"-47"2,-8 31-2,8 4-15,11-9-2,-5 15-3,4-8-3,-3 14-2,-7 8 0,-4 0-2,-4 8 1,-7-1 0,-5 3 0,-8 2-1,-8 2 0,-10 3 2,-7-7-1,-9 2 1,-6 0 0,-6 1 0,1 3-1,-5-8-1,4 7-5,5-13-9,19 0-13,16-10 1,-14 22-1</inkml:trace>
  <inkml:trace contextRef="#ctx0" brushRef="#br0" timeOffset="-380.0004">7714-725 25,'-12'-23'28,"12"23"-9,0 0-1,0 0-3,0 0-4,-17 41-3,23-23-2,-12 29-1,8-11-1,-8 19-1,8-3-2,-4 5 1,2 0-2,-2-11 0,0-1 0,4-11-1,-2-7 0,4-5-2,-4-22-3,6 18-8,-6-18-13,0 0-5,0 0 1</inkml:trace>
  <inkml:trace contextRef="#ctx0" brushRef="#br0" timeOffset="2710.0037">8794-541 31,'0'0'30,"0"0"3,23-12-2,-3 12-28,18-10 0,-4 4-4,1 1-2,9-3-5,-10 8-5,3-14-15,-3 6-3,-16 4 0</inkml:trace>
  <inkml:trace contextRef="#ctx0" brushRef="#br0" timeOffset="2480.0035">9014-916 1,'0'0'28,"0"0"1,0 0 1,-26-4-16,26 4-3,-12 32-3,8-1-3,-4 13 0,0-1 0,-2 20-1,4-4-1,-2 7-1,8-7-1,-6 2-1,8-4 0,-2-11-2,0-3-2,8-17-9,-4 6-14,-4-32-7,6 19 1,-6-19 0</inkml:trace>
  <inkml:trace contextRef="#ctx0" brushRef="#br0" timeOffset="2140.003">8579-839 22,'42'-34'25,"-14"19"-7,-2-1-5,13-2-2,-11 8-4,4-4-3,-8 14 0,3 0-2,-27 0 0,26 18 0,-20 2-2,-6 0 1,-8 7-1,-10 3 1,-4-3 0,-11 5 1,-3-6-1,2 5 0,-1-11 0,1 2-2,12-12-3,2 5-5,20-15-14,0 0-6,0 0-1</inkml:trace>
  <inkml:trace contextRef="#ctx0" brushRef="#br0" timeOffset="1150.0016">8585-1112 15,'0'0'28,"0"0"2,-26 10-10,22 12-7,-13 23-2,3 1-4,-16 21-2,8 2 0,-10 18-2,5-2 0,1 6-1,-2-8 0,4 4-2,2-10 0,7-10 0,-1-2-2,6-14-3,-10-1-7,8-17-19,2-7-2,0-6 2</inkml:trace>
  <inkml:trace contextRef="#ctx0" brushRef="#br0" timeOffset="1760.0025">8617-847 16,'-6'-18'29,"6"18"-10,0 0 0,0 0-3,0 0-5,-6 20-2,6 19-2,0-5-1,-2 15-3,4 3 1,-4 7-2,4 0-1,0-3 0,0-1-2,-2-12 0,2-3 0,0-13-1,-4-1-3,2-26-6,2 24-12,-2-24-9,0 0 1,-4-28 0</inkml:trace>
  <inkml:trace contextRef="#ctx0" brushRef="#br0" timeOffset="650.0009">8115-535 7,'-36'0'25,"13"-8"0,-7 10-8,0 6-9,8 0 0,-8 8-4,7 3 0,5 5 1,4-2-1,4 6 0,8 3 0,2-5-1,12-2-1,8-3-1,-4-1-1,7-10-2,3-2 0,2-8-1,-6-6 0,0-6 0,-6-8-1,5-9 0,-9-1 1,0-8 0,-10-3 2,-2-2-1,-2-3 1,-4 3 2,2 3 0,-10-1 0,12 5 0,-8 5 2,12-1 0,-8 16 1,8-2 1,-2 18 0,0 0 0,0 0 1,0 0-2,12 38 0,-6-12 0,2 11-2,2 3 0,0 3-1,0-1-1,2-1 0,-4-3 0,-2-9 0,-2-1-2,0-10 0,-6 3-3,2-21-6,0 24-15,0-24-6,0 0 1,-20 12-1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54:56.21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8095-142 3,'0'0'26,"0"0"0,0 0-9,0 0-1,0 0-4,-20 6-3,20-6-2,-10 24-1,10-24-1,-19 43-1,13-19-2,-4 13 0,4-3-1,-4 7 0,8-3-1,4 3-1,4-5 0,10-2-3,-10 3-3,19-21-9,-1 6-15,-4-7 0,0-11 1</inkml:trace>
  <inkml:trace contextRef="#ctx0" brushRef="#br0" timeOffset="640.0009">8478-85 22,'-20'-8'27,"20"8"-1,-22-11-15,1 24-3,5-5-4,-8 14-3,6-6-1,2 0 0,0 3 0,8-1 0,8-18 0,-4 30 0,4-30 0,14 25 0,-14-25 0,32 16-1,-12-6 1,0 0 0,0 0 0,3 2-1,-1 0 1,-22-12 0,30 29 1,-30-29-1,12 26 1,-12-26 0,-8 26 0,8-26 0,-34 23 0,10-13 0,-3-2 0,5 0-1,-10-2-1,10-2-4,-2 2-6,3-10-14,21 4-2,-18-12-1</inkml:trace>
  <inkml:trace contextRef="#ctx0" brushRef="#br0" timeOffset="3600.005">8657-231 1,'0'0'24,"0"0"-3,0 0-5,0 0-1,0 0-3,0 0-2,0 0-3,0 0 0,0 0-4,0 0 1,-6 24-1,10 0-1,2-1-1,6 9 0,-1 3-1,3 3 0,-4 3 1,8-5-1,-8 2 0,2-1 0,-10-3 0,-10-1 0,4-3-1,-8 1 0,0 1 0,-2-8-3,-4 5-3,18-29-10,-17 30-14,17-30 0,-6 18 2</inkml:trace>
  <inkml:trace contextRef="#ctx0" brushRef="#br0" timeOffset="11300.0155">9635 480 10,'0'0'20,"0"0"-2,0 0-4,16-33-1,-16 33-1,21-44-2,-11 22-2,10-17-2,0 7 0,6-5-2,-4 3 0,11 3-2,-5 3 1,4 4-1,-4 10 0,1 7-2,-7 16 2,0 5-1,-8 14 1,-12 9-1,-6 11-2,-2 7 2,-12 10-2,-2 2 2,-2-1-1,-9 5 0,-1-2-1,2-2 1,-4 0 0,1-10 0,-1-7 0,8-7 0,8-5 1,6-11-1,9-5 0,3-22 1,27 18 0,-5-18 0,12-2-1,4-4 1,5 4-1,-1-6 1,-4 2 0,1 0-2,-3 2 1,-10-2-3,5-5-4,-31 11-14,28 0-12,-28 0-1,22-24 0</inkml:trace>
  <inkml:trace contextRef="#ctx0" brushRef="#br0" timeOffset="14827.1378">10680 293 13,'6'-24'12,"-6"24"0,0-34-2,0 34 0,-18-41-1,2 21-3,-1 0-1,-9 5-2,4 3 0,-14 8 0,4 8-1,-3 13 0,-3 7-1,-6 18 2,7 9-1,-5 20 1,10-4 0,3 14 0,13-6 0,6 4 0,16-6 0,8-9-1,19-13-1,7-14 0,8-7 0,7-10-1,-3-8-1,11-12-3,-17-4-3,11-12-7,-11 4-14,-14-2-2,-2-6 1</inkml:trace>
  <inkml:trace contextRef="#ctx0" brushRef="#br0" timeOffset="15399.1705">11075 168 15,'0'0'14,"-24"-18"-2,24 18 1,-32 28-1,3 12-2,7 9 1,-16 24-3,10-4-1,-7 18-1,19-8-1,-4 6-1,18-12-1,4-6-1,16-17-1,6-11 0,11-13 0,3-12 0,0-18 0,3-8 0,5-18-1,-14-7 1,-1-11 0,-3-19-1,-8 0 0,-4-6 0,-10-2 0,-4 8-1,-8 1 1,-4 9-2,-8 8 0,0 15-1,-13 12-4,13 3-3,-8 19-9,2 0-11,24 0-1</inkml:trace>
  <inkml:trace contextRef="#ctx0" brushRef="#br0" timeOffset="16068.2087">11196 950 13,'0'0'17,"38"-25"-4,-15 9-1,5 0-4,8-6-1,-4 8-3,7-5 0,-9 11-1,2 4 2,-32 4-3,16 22-1,-20 5 1,-14 5-2,-14 13 0,-4 5 0,-3 3 1,-5 4-2,-1-7 1,15-1-1,-2-8 1,8-7 1,12-10-1,12-24 2,-4 27 1,4-27-1,26 8 1,0-8 0,4 4 0,15-2 1,-5 6-2,0-4-3,9 2-2,-11 2-7,-6-10-17,7-4-1,-19 2-2</inkml:trace>
  <inkml:trace contextRef="#ctx0" brushRef="#br0" timeOffset="16511.2341">11882 93 30,'0'0'27,"0"0"-11,0 0 0,-17 18-6,1 13-3,4-3-1,-4 20 0,0 5-1,-6 14 0,8-2 0,-4 16-2,9-8 0,3 4-1,8-8-1,7-7-2,3-5 0,10-18-4,-2 1-4,16-26-9,-1-2-14,1-10 0,2-8 0</inkml:trace>
  <inkml:trace contextRef="#ctx0" brushRef="#br0" timeOffset="17232.2589">12212 551 26,'-26'-19'27,"10"-7"-1,-8 4-17,-2 14-1,-1 6-4,-3 12-1,6 4 0,-10 14 0,9 11 0,-5 14 1,16-7-1,-2 9 0,14-13 0,8 3-1,8-13-1,12-9 0,5-15 0,7-12 0,0-13-1,-2-9 1,-1-10 0,-5-5-1,-4-3 0,-10-1 0,0 7 0,-5 3-1,-11 9 1,-7 10 0,7 16 0,0 0 0,-16 20 0,10 18 1,2-1 0,2 17 1,6 1-1,6 10 1,4 0 0,-5 2-1,1-1 0,0-1 0,-6-4-1,-2-2 0,-12 0-1,-6-7 0,-11-3 0,1-5 0,-8-9 0,0-5 0,-5-10 1,5-17-1,4-14 0,12-19 2,1-11-2,19-13 1,11-11-1,11-12-1,8 0 0,14-2 0,-1 6-1,9 2-3,-7 12-2,9 1-9,-10 17-14,-11 9 2,1-1-1</inkml:trace>
  <inkml:trace contextRef="#ctx0" brushRef="#br0" timeOffset="-33530.0469">59 332 15,'-20'6'21,"20"-6"-3,0 0 0,0 0-2,0-18-4,0 18-1,4-20-2,-4 20 0,6-31-2,-6 31-1,8-44-1,0 21-2,6-5 0,-1 4 0,3-5-2,4 3 0,6 2 0,-4-1 0,4 7 0,-3 2 0,3 8-1,-2 4 1,-2 8-1,2 0 0,-24-4 1,41 32-1,-23-5 0,0 1 1,-8 4 0,-4 5 0,-6 5-1,-14 5 1,-2 6 1,-12 5-2,-3 5 1,-11 2-1,0 0 1,1 4-1,1-5 0,4 1 0,2-6 0,5-6 1,9-9-1,2-3 0,10-7 0,-2-5 0,6-9 0,4-20 0,2 28 1,-2-28 0,24 14 0,0-8-1,8-4 2,11 0-1,3 3 0,7-3 0,5 0-1,-3 4 0,-5-6 0,-4 6-2,-13-4-2,7-10-14,-16 4-14,-6 0 0,-18 4-1,18-21 0</inkml:trace>
  <inkml:trace contextRef="#ctx0" brushRef="#br0" timeOffset="-32760.0459">1124 200 11,'0'0'23,"0"0"0,14 18-4,-14-18-2,0 0-4,0 0-1,0 0-2,-10-22-2,10 2-2,-14 2-1,4-9-1,-6 3-2,0-4 2,-3 3-3,-5 3 2,0 10-2,-2 4 1,-2 16-2,-1 10 2,-11 17-2,6 11 1,-5 13-1,3 14 1,2 10 1,6 0-1,7 4 0,7-4 0,14-6 0,2-2-1,16-10 0,3-14 0,11-11 0,0-8 0,4-11-1,-1-5-1,13-18-5,-12 8-10,7-22-14,-5-2 0,-4-11-2,1 3 1</inkml:trace>
  <inkml:trace contextRef="#ctx0" brushRef="#br0" timeOffset="-32210.0451">1553 91 14,'0'0'27,"-14"-37"-1,14 37 3,-20-34-14,20 14-4,0 20-1,-18-10-4,-2 22-1,20-12-1,-36 48 1,21-3-2,-15 16 1,8 12-1,0 16 0,6 2-1,6 2-1,4 0 1,10-8-2,4-2 0,10-10 0,0-16 0,6-12 0,4-13-2,3-14 2,3-14 0,8-18 0,-7-16 0,9-13 0,-4-18 0,-1-14 0,-11-10-1,-2 0 1,-16 2-2,-16 0 1,-10 10 0,-10 8-2,-11 15-1,5 7-7,-4 23-19,-5 2 0,13 10-1,28 8 1</inkml:trace>
  <inkml:trace contextRef="#ctx0" brushRef="#br0" timeOffset="-31690.0444">2263 20 36,'0'0'27,"-20"-12"3,20 12-11,-32 20-6,32-20-4,-41 51-2,23-15-1,-10 23-1,6 8 1,-6 14-3,12 4 1,3 2-2,3 2-2,10-6-1,4-2-3,19-14-5,-11-2-7,16-23-15,4-9-2,-4-9 1,5-8 0</inkml:trace>
  <inkml:trace contextRef="#ctx0" brushRef="#br0" timeOffset="-31030.0434">2531 599 30,'-4'-34'28,"-6"3"0,-6 5-12,6-6-4,-14 20-4,4-5-3,-8 19-2,-1 4 0,-3 15-1,4 7 0,0 9-1,9 5 0,3 5 0,8-3-1,10 5 1,6-15-2,10-3 2,3-13-2,-1-8 1,2-4 1,2-14 0,0-10-1,-6-7 1,3-3 0,-5-4-1,0-1 0,-4 3 0,-4 6 1,-2-1-1,-6 25 0,0 0 1,0 0 0,16 31 0,-12-3 0,-2 21 0,10 3 0,-4 13-1,5 0 0,-1 4-1,-4 4 1,2-2-1,-12-2-1,4-11 0,-14 1-2,0-12 1,-13-7-2,9-18 1,-10-5-1,6-19 2,-2-9 1,6-15 1,4-14 2,-1-9 0,7-6-1,8-7 1,2-5-2,11-4-3,-3 10-4,16-4-2,-2 10-3,14 3-4,-5 9-3,-3 11-5,6-1 2</inkml:trace>
  <inkml:trace contextRef="#ctx0" brushRef="#br0" timeOffset="-30660.0429">2685-134 29,'0'0'31,"0"0"0,12 18 0,10 13-13,-6 21-10,14 1-2,-3 22-2,5 12-1,-4 12-1,-4-1-2,-12 3 1,-4-8-1,-10-2 0,-10 0-2,-4-16-2,-16 0-7,10-24-20,-9 6 0,11-17-2,0-8 1</inkml:trace>
  <inkml:trace contextRef="#ctx0" brushRef="#br0" timeOffset="-26140.0364">3322 534 49,'-22'-24'31,"22"24"1,0 0-1,20-10-28,4 0 0,2 8-1,9-6-3,3 0 0,-4 2-3,19-11-10,-13 11-17,-2-4-1,-4 2-1,-7 0 1</inkml:trace>
  <inkml:trace contextRef="#ctx0" brushRef="#br0" timeOffset="-26360.0368">3487 168 31,'0'0'31,"-10"-24"1,10 24-2,0 0-20,-10 24-2,12 0 0,-4 23-5,4 3 0,-4 17-1,6 2 0,-2 4-1,2-6-1,-2 0 0,2-9 1,-2-9-2,-2-6 1,4-17-1,-8-2-2,4-24-6,-2 25-11,2-25-13,0 0 0,-8-27 2</inkml:trace>
  <inkml:trace contextRef="#ctx0" brushRef="#br0" timeOffset="-25370.0354">4022 188 20,'0'0'29,"-21"-12"0,21 12-11,-6-22-3,6 22-4,6-41-4,2 23-1,13-14-2,3 3-2,8-1 0,2 5 0,5 7-1,5 6 0,2 8 0,1 12-1,-3 10 1,3 15-1,-11 11 1,-12 11 0,-6 8 0,-12 6-1,-18 6 1,-18 0 0,-6 2 0,-13-2 0,1-5-1,-5-5 1,1-2-1,4-8 0,7-11 0,15-5 0,4-7 0,8-8 0,14-24 1,-10 29 0,10-29-1,22 4 1,6-8-1,8-2 0,11-4 0,3 2 0,11-1 0,1 1 0,-1 4-1,-5 0 0,-3 6 1,-9-4-1,-4 6 0,-4-6-2,-36 2-6,35-4-23,-35 4-3,22-4 3,-22 4-2</inkml:trace>
  <inkml:trace contextRef="#ctx0" brushRef="#br0" timeOffset="-24040.0334">4824 77 15,'0'0'26,"0"0"4,-20-2-11,20 2-6,-6 50-2,10-15-4,-4 15-4,4 3 1,-4 12 0,6 0-1,-4 4-1,8-7 0,-6 1-1,0-8 0,0-5 0,-2-7-1,-4-4 2,2-13-2,4-8 2,-4-18-3,-4 22 0,4-22-2,0 0-1,-22-14-2,20-6-4,-16 4 0,8-17-4,-8 9-1,14-19 3,-11 9 1,13-15 1,-4-1 4,6-7 4,2-2 4,-4 3 5,10-11 3,-12 20 1,15-12 1,-20 25 1,18-7-1,-18 23-2,16-4-2,-7 22-2,0 0-1,0 0-2,0 0-1,12 22 1,2 1-1,16 11 0,4 6-1,9 11 2,3 2-2,4 18 2,3-9-2,-1 5 1,3-4-2,-13-4 0,-4-9 0,-7-5 0,-5-6 0,-8-15 0,0-6 1,-18-18 0,24 12 1,-24-12-1,16-26 1,-12 0-1,3-15 1,-7-10-1,-3-5 0,-3-9-1,0-4 0,-10-6-1,2 0 1,2 0 0,-2 10 0,4 5 0,0 9-1,6 2-1,-4 17 1,10 6-3,-2 26-3,10-29-11,-10 29-16,0 0-2,10 27 2</inkml:trace>
  <inkml:trace contextRef="#ctx0" brushRef="#br0" timeOffset="-23490.0328">5873 89 4,'-14'-29'28,"14"29"1,-31-16 0,31 16-18,-42 21 0,26 1-4,-16 20-1,11 7-1,-5 18-1,10 6 0,2 10-1,12-8-1,8 2-1,10-8 1,2-9-2,12-7 1,1-14-1,11-15 2,-6-12-2,7-10 1,-5-14 0,6-8 0,-3-19-1,-3-12 1,-4-11-1,-7-9 0,-9-8 0,-12-2-1,-8 0 1,-16 0-1,-9 14 1,-15 10-2,0 6-1,-15 23-6,11 0-22,3 20-3,11 8 2,14 8-2</inkml:trace>
  <inkml:trace contextRef="#ctx0" brushRef="#br0" timeOffset="-23020.0321">6524-118 31,'0'0'30,"-28"6"2,14 13-14,-19 21-6,9-8-4,-12 35-3,6 0-1,-3 24 0,3 5-2,10 5 0,8-2-2,12-4 0,12-8-2,16-16-3,0-4-3,19-30-8,-1 5-13,3-24-4,-1-10 2</inkml:trace>
  <inkml:trace contextRef="#ctx0" brushRef="#br0" timeOffset="-22430.0311">6857 492 33,'-31'-28'33,"1"3"1,-4 7-1,-10 20-26,13-2-2,-1 20-1,6 5-3,6 11-1,4 9 0,7 5 0,9 1 0,11-2 0,-1-5 0,10-11-1,4-7 1,0-12 0,2-8 0,-5-12 1,3-8-1,-2-6 0,0-7 1,-6-1-1,-4-2 0,-6 3 1,2 3 0,-6 6-1,-2 18 1,0 0-1,0 0 0,0 0 1,-6 40 0,14-1-1,5 9 0,5 7 0,2 6 1,0 6-1,0-3 0,-6 3-1,-6-4 1,-8-4-2,-16-7 1,-4-3-2,-12-2-1,0-19 1,-11-2 0,9-13 0,-6-11 0,7-17 2,5-7-1,12-16 1,6-11 0,10-12 1,4-8-1,8-4 0,10-2 0,6-2-1,7 3 0,13 1-2,-12 12-1,13 0-4,-13 17-9,0 3-12,5-2 2,-17 15 0</inkml:trace>
  <inkml:trace contextRef="#ctx0" brushRef="#br0" timeOffset="-22130.0308">6994-168 0,'-16'-43'29,"-5"13"1,11 1 0,14 11-13,-4 18-5,0 0-2,29 12-2,1 15-2,-8 31 0,14 13-1,-7 28 0,5 3-1,-12 17-1,-2 3 0,-10 3-1,-4-9-2,-6-9 0,-6-14-4,0-14-2,-18 6-20,10-32-8,-6-6-3,4-21 2</inkml:trace>
  <inkml:trace contextRef="#ctx0" brushRef="#br0" timeOffset="-10570.0148">7595 534 14,'-31'5'27,"31"-5"-3,-22-9-10,22 9 1,0 0-3,0 0-3,0 0-2,22-14-1,3 4-1,-3 12 0,14-12-2,0 10 0,13-2-1,5 4-1,7-4 1,5 4-2,3-4 1,5 4-1,-1-2 1,2 0-2,-11-2 2,-1 0-1,-7 0 0,-16-2 0,-1 4 0,-7-2-1,-2 0 1,-8 0 1,-1 2-2,-21 0 1,32 0-1,-32 0 1,26-2-1,-26 2 1,18-2-1,-18 2 2,0 0-1,20-6 0,-20 6 1,0 0-1,19-6 1,-19 6-1,0 0 1,20-8-1,-20 8 1,20 0 0,-20 0 0,20 0-1,-20 0 0,22 4 0,-22-4 1,0 0-1,18 4 0,-18-4 0,0 0 0,0 0 0,19 0 0,-19 0-1,0 0 1,0 0 0,18 0 0,-18 0-1,0 0 2,22 0-1,-22 0 0,20-2 0,-20 2 0,22-2 0,-22 2 0,0 0 0,22-7-1,-22 7 1,0 0 0,0 0 0,19-6 0,-19 6 0,0 0 0,0 0 0,20-2 0,-20 2 0,0 0 0,0 0 0,18 2 0,-18-2-1,0 0 1,0 0 0,0 0-1,0 0 1,0 0 0,0 0 0,0 0 0,0 0 0,18 0-1,-18 0 1,0 0 0,0 0-1,0 0 1,0 0-1,0 0 1,0 0-1,18 0 1,-18 0 0,0 0 0,0 0 0,0 0 0,0 0 0,0 0 0,0 0 0,22 0 0,-22 0 0,0 0 1,0 0-1,0 0 0,20 0 0,-20 0 0,0 0 0,0 0 0,0 0 0,19-10-1,-19 10 1,0 0 0,0 0 0,0 0 0,20-2 0,-20 2 0,0 0 0,20-4 0,-20 4 0,0 0 0,24-4 0,-24 4 0,0 0 0,24-8 0,-24 8-1,19-4 1,-19 4 0,18-4 0,-18 4 0,20-4 0,-20 4-1,0 0 1,22 0-1,-22 0 1,20-4 0,-20 4 0,16-6-1,-16 6 1,20-6 0,-20 6 0,19-4 0,-19 4 0,0 0 0,22 0 0,-22 0-1,0 0 1,0 0 0,0 0 0,18 4-1,-18-4 1,0 0 0,0 0-1,0 0 0,0 0-1,0 0-2,0 0-6,0 0-18,0 0-6,0 0 2</inkml:trace>
  <inkml:trace contextRef="#ctx0" brushRef="#br0" timeOffset="-9700.0136">9095 164 19,'0'0'19,"0"0"-2,0 0-1,-20 0 0,20 0-5,0 0-1,0 0-1,0 0-3,0 0-1,0 0-2,26 8-1,-26-8 0,38 18 0,-18-6-1,9 0-1,-5 5 0,6-1 1,-4 0-2,-3-2 2,-3 0-2,-20-14 2,32 27-2,-32-27 1,24 22 0,-24-22 1,10 22-1,-10-22 0,0 0 0,4 25 0,-4-25 0,0 0 0,-14 20 0,14-20 0,-20 18 0,4-2 1,-10 13-1,1-1 2,-7 6-1,0 7 1,4 2 0,-1-3 0,3 7-1,6-11 1,4-4-1,4-5-1,2-3 1,6-6-1,4-18 0,-8 25 0,8-25-1,0 0-2,0 0-7,0 0-23,0 0-2,0 0 0,6-27 0</inkml:trace>
  <inkml:trace contextRef="#ctx0" brushRef="#br0" timeOffset="17542.2593">12454-170 25,'0'0'32,"0"0"2,29 24-1,-21 24-23,18 5 0,-6 28-6,6 10-2,-10 17-1,-2-1 0,-6 9-1,-5-7-1,-3-10-3,-17-2-1,5-24-9,-8 0-17,-4-16-3,4-10 0</inkml:trace>
  <inkml:trace contextRef="#ctx0" brushRef="#br0" timeOffset="18522.2609">12902 607 19,'0'0'32,"10"-20"0,-10 20 1,26-12-21,13-4-2,3 10-5,0-10-3,11 3 0,5 1-2,1 0-1,-9 4-4,4 0-12,-15 4-16,-15 8 0,-4 4 0</inkml:trace>
  <inkml:trace contextRef="#ctx0" brushRef="#br0" timeOffset="18302.2606">13093 285 23,'7'-18'22,"-7"18"-1,0 0 0,0 0-6,0 0-3,0 26-2,2 1-3,-11 21-2,9 1-2,-6 12 0,2 2-1,-2 3-1,4-5 0,-2-2-2,4-10 2,2-11-2,-2-4 0,4-13-2,-2-3 0,-2-18-5,0 0-6,21 0-10,-21 0-9,-7-20 1</inkml:trace>
  <inkml:trace contextRef="#ctx0" brushRef="#br0" timeOffset="23452.2679">13749 1110 10,'0'0'17,"0"0"-2,0 0-1,0 0-3,0 0 0,0 0-2,-8-25-1,8 25-1,0-32 0,-2 10-2,8-19 1,-6 3-1,0-21-1,0 2-1,4-16 0,-6 0-1,4-10 0,-4-2 0,6 2-1,-2 4-1,4 4 1,-2 11-1,2 13 1,-4 8 0,2 15-1,2 8 1,-6 20 0,4-16-1,-4 16 1,0 0-1,0 0 0,8 24 1,-8-24-1,12 38 0,2-9 1,1 3 0,7 9 0,0 11 0,2 9-1,4 8 2,3 6-2,-1 2 1,0-2 0,0 0 0,-1-6-2,-5-11 2,0-9 0,-2-4 0,-6-15-1,-2-8 1,-14-22-1,21 27 0,-21-27 0,0 0 0,16-19 1,-16 1-2,4-8 2,-2-7-1,-2-5 0,0-7 0,-4-7 0,-2-11 0,2-2 0,-9-6-1,3-4 1,-2-2 0,8-6-1,-4 6 1,6 2-1,0 8 1,4 11-1,2 9 0,-4 15-1,10 9-1,-10 23-4,0 0-11,20 19-15,-13 1-2,-1 8 2</inkml:trace>
  <inkml:trace contextRef="#ctx0" brushRef="#br0" timeOffset="24092.2687">14376 944 23,'0'0'26,"0"0"-9,0 0-4,28-33-1,-28 33-6,38-32 0,-17 16-2,7-1 0,-4 5-1,4 0 0,-10 10 0,-18 2-1,31 12 0,-27 6-1,-14 11 0,-4 11 0,-7 7 0,-9 8-1,-6 1 1,0 7-1,-1-8-1,3-2 1,10-9 0,2-9 0,7-7 1,9-10-1,6-18 1,8 22 0,-8-22 1,31 8-1,-9-1 0,4-5 1,0 4-2,3-6 1,9 0-4,-12 2-3,14-12-14,-9-1-13,-9 1 2,2-4-1</inkml:trace>
  <inkml:trace contextRef="#ctx0" brushRef="#br0" timeOffset="24692.2694">15029 71 27,'0'0'18,"-2"-23"-1,2 23-2,0 0-2,-20 8-3,20-8-1,-24 49-1,10-15-3,-8 21 0,3 8-2,-5 16 0,12 0 0,-4 6-1,10-4-2,4-6 0,8-4 0,12-10-2,-2-11-2,15-17-3,-7 1-7,10-20-15,-4-4-2,-2-10 0</inkml:trace>
  <inkml:trace contextRef="#ctx0" brushRef="#br0" timeOffset="25472.2707">15277 613 7,'0'0'23,"-8"-30"2,4 8-14,4 22-2,-14-39-3,14 39-1,-18-34-2,18 34 1,-34-12 0,16 16 0,18-4 0,-37 30-1,21-1 1,-2-3-2,4 14 1,2-1-1,6-3-1,4-1 0,6-3-1,2-3 0,6-7 1,-12-22-1,30 24 0,-10-20 0,-2-12 1,3-4-1,-1-12 0,-4 5 0,-2-13-2,0 8 2,-2-11-1,-8 11 1,0 8 0,-4 16 0,-2-21 0,2 21 0,0 0 2,-20 25 0,16 1 1,4 9-1,-2-1-1,2 15 1,6 1 0,0 5 0,-2-2-3,-2-3 2,-4 7-1,-2-4 0,-2 1-1,-4-13-1,-10 1 1,6-7-1,-8-3 1,5-14-2,-3-1 1,20-17 0,-24-13 1,14-7 0,4-8 0,4-11 0,6-5 1,6-5-2,2-1-1,8-1 0,4-4-2,7 5 0,-1 9-1,4-1 0,-6 9-4,9 5-1,-5 8-11,-14 9-3</inkml:trace>
  <inkml:trace contextRef="#ctx0" brushRef="#br0" timeOffset="25962.2714">15388 2 24,'0'0'31,"-2"20"0,0 14-13,20-7-4,-10 32-6,17-7-2,-7 21-3,2 2-1,-4 12 0,0-6-1,-4 2 1,-4-4-2,-10 2 1,-6-6-1,-4-6-1,-4-6-1,-2-4-1,-10-1-10,3-17-20,1-1 0,8-11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0-10-14T19:55:35.9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143 353 14,'0'0'19,"0"0"0,0 0-6,0 0-1,0 0-1,4-33-5,-4 33 1,30-44-3,-12 13 0,13-7-4,-1-5 2,6 1-3,-2 1 1,3 5 1,-3 8 0,-4 9 0,-1 21 0,-3 12 0,-8 23 1,-4 12 0,-6 13-1,-2 13 0,-10 10 0,-6 7 0,-8 5-1,-8-4 1,-9-4-1,-1 2 0,-8-4 0,-7 0 1,-1-1-1,1-5 1,5-11-1,-2-1 2,9-6-2,7-8 2,10-9-1,8-9 1,10-9 0,4-28-1,22 29 0,8-25-1,11-4 2,9-6-3,2-1 2,7-3-3,5 0-2,-13 6-7,5-14-19,-9 10-2,-9 4 2</inkml:trace>
  <inkml:trace contextRef="#ctx0" brushRef="#br0" timeOffset="780.0009">831 67 11,'-4'31'20,"0"11"-6,8 9-1,-8 24-4,12 6-1,-8 18 0,12 0-1,-6 9-3,10-9-1,-8-2-1,2-8-1,-6-2-1,4-14 1,-6-2-1,-2-4 1,0-10-1,-6-5 1,4-9-3,-6-5-2,12-17-7,-4-21-13,-16 20-2,16-20 0</inkml:trace>
  <inkml:trace contextRef="#ctx0" brushRef="#br0" timeOffset="1000.0013">849 898 10,'34'-6'23,"-16"6"1,14-4-17,13-9-1,1 5-1,7-4-8,3-4-5,-4 6-10,-7 4-5</inkml:trace>
  <inkml:trace contextRef="#ctx0" brushRef="#br0" timeOffset="1350.0018">1274 215 24,'0'0'27,"0"0"-14,-6-18 0,-2 36 0,14 0-2,-14 35-2,14 2-2,-8 26-1,8 2-2,0 16-1,8 2 1,-2 1-2,1-7 0,1-6-2,2-14 0,2-14 0,-8-7-3,6-19-2,-18 7-9,4-24-15,-2-18-3,0 0 1</inkml:trace>
  <inkml:trace contextRef="#ctx0" brushRef="#br0" timeOffset="2140.003">1623 1137 18,'0'0'22,"0"0"-4,0 0-1,0 0-1,0 0-5,4-21-2,-4 21-3,22-28-1,-22 28-3,35-38 0,-7 21-1,2 1 0,4 10-1,-1 0 1,1 18-1,-6 4 1,-10 17-1,-2 7 1,-16 15-1,-12 6 0,-12 10 1,-6 0-1,-8 1 1,-7-5-1,3-2 0,1-10 0,1-5 1,12-17 0,4-7-1,10-8 1,14-18-1,-15 19 1,15-19 0,21 12-1,-1-12 0,10 0 0,6 0-2,-3-4 0,15-6-4,-12 10-5,9-25-14,-1 9-7,-6 0 1</inkml:trace>
  <inkml:trace contextRef="#ctx0" brushRef="#br0" timeOffset="2740.0037">2422 75 9,'-21'0'21,"21"0"-14,-30 2 2,12 21 0,4 1 0,-8 29 0,10 1-1,-11 29 1,13 6 0,-8 23-2,18-7-2,2 11-1,14-9-1,0-4-1,11-14 0,1-12-2,10-16 1,5-16 0,-1-15 0,4-18 0,-5-12 0,3-20 0,-4-14 0,-3-13 0,-3-14 0,-16-8 0,-4-10 0,-12-14-2,-2-2 1,-10 4-1,-8 4-1,-10 10 0,-5 6-1,-3 12-1,-4 15-3,6 11-5,-5 23-19,-1 4 2,14 4 0</inkml:trace>
  <inkml:trace contextRef="#ctx0" brushRef="#br0" timeOffset="4250.0059">2944 1313 15,'0'0'15,"0"0"-1,0 0 1,0 0-2,0 0-2,-10-28-1,10 28-2,6-29-3,-6 29-1,22-38-1,-6 17-2,8-3-1,-4 4 0,13 2 1,-3 6-1,2 3 1,3 13-1,-7 7 0,-2 5 1,-10 8 0,-8 4-1,-6 15 0,-12 2 1,-8-1-1,-14 13 1,-1-7 0,-9 7 0,4-6-1,-1-1 1,3-9 0,6 2 1,10-11-1,6-4 0,10-7 1,4-1-1,0-20 1,28 22 0,-4-16 1,6-4-2,7-2 0,3 0 0,0 0 0,1-2-3,-7 2-2,8-6-7,-14 12-14,-9-6-8,-19 0 1,26-6 0</inkml:trace>
  <inkml:trace contextRef="#ctx0" brushRef="#br0" timeOffset="5060.0069">3781 136 16,'0'0'18,"2"-24"1,-2 24-1,0 0-3,0 0-4,0 0-2,0 0-1,-31 46-2,15-11-1,-12 23-2,6 7-1,-8 20 0,1 2 0,7 13 0,4-1-2,4 2 1,12-1-2,4-9 1,14-12 0,4-6-1,2-7-2,15-17-4,-15 0-7,6-25-18,6-4 1,-7-10 0</inkml:trace>
  <inkml:trace contextRef="#ctx0" brushRef="#br0" timeOffset="5680.0077">4111 867 16,'0'0'25,"-10"-24"-1,6 6-15,4 18 0,-16-27-1,16 27-4,-30-16-1,6 18-2,-3 4 1,1 11-1,-6 7 1,-2 10-1,1 9-1,3 3 0,14 5 1,6 0 0,8-7-1,6-3 1,8-9-1,12-10 0,-2-11 1,9-11 0,1-7 0,-2-11 0,0-8-1,-5-9 1,3-3-1,-14-5 1,4 1-1,-10 3 0,-2 9-1,-2 8 1,-4 22 0,-2-18 1,2 18 0,-4 24 0,6 2-1,6 3 1,0 11 0,4-1 0,5-5-2,5-2-1,-6-3-5,12-13-7,-2 0-15,-26-16 0,45 10 0</inkml:trace>
  <inkml:trace contextRef="#ctx0" brushRef="#br0" timeOffset="6350.0086">4591 857 0,'-16'-28'28,"10"-9"0,-16 19-1,4 8-20,18 10 0,-31-8-2,15 18-3,-8 8 0,4 15-2,0 1 0,6 7 1,0 1-1,6-1 0,8 1 1,4-9 0,6-9-1,-10-24 2,34 22-1,-10-26 0,-2-6 0,3-12 0,-3-1-1,2-9 1,-6 6-1,0-3 1,-6 5-1,-2-2 0,-10 26 0,2-25 1,-2 25 0,-12 23 1,0 5 0,-2 13 0,-2 17 0,2 13 0,-2 12 0,4 6-1,-1 0 0,7 1 0,2-9-1,6-8-1,6-13 1,3-17-1,7-11 0,0-13-1,10-13-1,-4-8 1,7-17-2,-9-3 1,4-14-1,-14-3 0,-2-10 1,-16 1 0,-14-9 1,-6 13 1,-9-3 1,1 13 1,-6 3 1,12 11 0,-1 12 1,29 8 0,-20 6 0,20-6 0,24 16-1,5-14 0,7-2-2,6-8-2,13-2-4,-9 2-10,2-12-15,5-7 1,-13 3 0</inkml:trace>
  <inkml:trace contextRef="#ctx0" brushRef="#br0" timeOffset="6700.0092">4976 100 0,'12'50'30,"13"9"0,-3 28 1,-2 18-19,12-7-1,-14 19-5,-3-5-3,-9 3-2,-8 0-3,0-13-6,-19 3-15,-3-20-8,2-12 0</inkml:trace>
  <inkml:trace contextRef="#ctx0" brushRef="#br0" timeOffset="11090.0154">8299 306 11,'29'14'26,"-3"3"-6,0-1-10,23-4 1,-3 12 1,16-8-3,-1 13-3,5-9-1,-7 12-1,3-5 0,-7 5-1,-13 1 1,-16 7-2,-11-3 0,-22 11 1,-9-3-1,-12 1-1,-6-1 0,-11-1 0,9-5 0,0-1-1,2-5 1,5-1-1,11-7-1,8-3 0,-8 2-3,18-24-10,-16 22-18,-4-11-1,20-11 1</inkml:trace>
  <inkml:trace contextRef="#ctx0" brushRef="#br0" timeOffset="12850.018">6140 235 23,'0'0'17,"-18"-18"-3,18 18-2,-6-30-3,-2 7-2,10-9 0,-8-2-2,6-15-1,-8-4 0,5-8 0,-3-1-2,2-9 1,-2 8-2,-2-6 0,6 4 0,0 7 1,0 9-1,0 10 0,0 9 0,2 8 0,0 22 0,6-25 0,-6 25 0,0 0-1,12 41 1,0-17-1,3 13 0,7 3 0,0 15 1,6 2-1,0-3 1,-1 9-1,-3-10 0,0 2 1,-4-9-1,-8-1 0,-4-15 0,-2-6 0,0-3 0,-6-21 1,0 0-1,0 0 0,19-8 1,-15-17-1,0-7 1,-2-9-1,2-9 1,-2-3-1,-2-2 1,-2-3-1,-4 3 0,8 0 0,-2 7 0,2 5 0,-2 3 0,4 15-1,-2-1 1,4 6 0,-6 20 0,6-21 1,-6 21-1,0 0 0,18 27 0,-8-5 1,-2 14 1,6 7-2,-6 12 1,6 14 0,-3-3 0,1 5 0,-2 0 1,4 0-2,-6-8 1,2-2-2,2-15 1,-8-5-2,8-13-4,-12 2-10,0-30-16,10 21-2,-10-21 1</inkml:trace>
  <inkml:trace contextRef="#ctx0" brushRef="#br0" timeOffset="13390.0187">6646-180 3,'0'0'27,"0"0"2,-14 18-9,8 7-7,6-25-2,6 52-4,0-19-2,8 7-2,-6 1 0,4-3-1,2-5 0,-6-1 0,0-8-1,-8-24 0,4 19 0,-4-19 0,3-25 1,-3 3 0,-3-17-1,3-7 1,9-9-1,-9 9 0,10-11-1,-2 10 1,6-1-1,-2 11 0,6 9 0,-4 10 0,6 3 0,3 13 1,-5 10 0,2 13 0,4 5 0,-2 6-1,0 9 1,-3 6 0,-3-1 0,0 1-1,-4-1 0,0-3-1,-8-9 0,6-7-2,-14-3-4,4-24-10,0 0-16,0 0-1,0 0 1</inkml:trace>
  <inkml:trace contextRef="#ctx0" brushRef="#br0" timeOffset="13930.0195">7356-776 25,'-6'-24'26,"6"24"-5,-39-18-8,39 18-2,-42 4-3,42-4-2,-46 49 0,30-1-1,-11 17 0,15 6 0,-6 18-2,16 0 0,2 6-2,12 3 1,6-9-2,7-12 0,3-14 1,10-11-1,-2-19 0,5-17 0,1-20 0,4-21 0,-7-9 0,-3-15 0,-2-13-1,-9-9 1,1-6-1,-22 0 1,-6-6-1,-14 10-1,-7 4 1,-11 6-1,-4 12 0,-11 13-2,11 10-4,-10 11-7,15 9-16,33 8 0,-32-2 0</inkml:trace>
  <inkml:trace contextRef="#ctx0" brushRef="#br0" timeOffset="14540.0204">7676-139 4,'-20'6'27,"20"-6"-3,0 0-11,26-21-4,-7 11-4,1 2-1,6-4-3,6 4 0,-2 2 0,-7 4 0,1 8 0,-24-6 1,28 34-1,-30-5 0,-4 3 0,-12 11 0,0-3 0,-8 7 0,1-7 1,-1 5 0,2-9 2,4 3-1,8-9 2,-2 3-1,12-13 1,-1 4-1,3-24 0,23 32-2,-1-23 0,2-1 0,8-2-1,7-6-1,7 0-2,-4-6 1,-3 6-2,7-8-1,-22 14-7,0-12-21,-5 6 0,-19 0 1</inkml:trace>
  <inkml:trace contextRef="#ctx0" brushRef="#br0" timeOffset="21870.0303">8334-855 22,'0'0'15,"-8"33"-1,-2-3-2,4 3-3,-11 17-1,7 3-1,-8 14-2,2 6-2,0 14 0,0-2-1,6-2-1,0 2-1,12-16-3,-2 4-2,16-22-7,4-5-6,-4-9-9,14-19 1</inkml:trace>
  <inkml:trace contextRef="#ctx0" brushRef="#br0" timeOffset="22530.0312">8662-460 14,'-28'-16'25,"28"16"0,-34-18-15,2 28-1,7-6-1,-13 12-3,10-3-1,-8 11 0,13-4-1,-3 11 0,12-5-1,8 2 0,6 3 0,12-3-1,4 0 0,13-3-1,3 1 0,8-6 0,-2 0 0,5 1-1,-5-5 0,-8 6 1,-5 1-1,-13-1 1,-10 2 0,-16 6 0,-5 3 0,-11-5 1,-6-3-1,-9-1 0,7-10-1,-4-4 0,6-4-2,9-14-2,-3 2-6,10-18-12,10-7-5,-6 11 0</inkml:trace>
  <inkml:trace contextRef="#ctx0" brushRef="#br0" timeOffset="22890.0318">8745-1008 1,'14'18'28,"-6"8"1,6 15-5,11 3-8,-9 31-5,8-4-2,-4 18-3,-4-2-2,0 4-2,-4-3-1,-8 1-1,-2-10-1,-8-4-1,-12-7-1,6-13-5,-20 8-9,-2-8-14,5-19 0,-11 3 1</inkml:trace>
  <inkml:trace contextRef="#ctx0" brushRef="#br0" timeOffset="10610.0149">5858 886 24,'0'0'25,"0"0"-15,46-9-6,8 13 5,29-18-1,6 12 0,28-12-2,18 6-1,18-4-1,10 0-1,19-3-1,3-1 1,13 0-2,-2 4 0,3-4 0,-13 2-1,-9 1 1,-15-1-1,-21 2 1,-22 0-1,-25 6 1,-19 2-1,-23 0 0,-13 0 0,-9 4-1,-12 0 0,-18 0-1,0 0-4,0 0-4,0 0-11,24 2-8,-24-2 1</inkml:trace>
  <inkml:trace contextRef="#ctx0" brushRef="#br0" timeOffset="29790.0417">9538 634 14,'0'0'27,"-27"0"-9,27 0-1,-4-20-2,6-6-6,-2 8 0,12-17-3,3 3-2,7-17 0,6 9-2,4-9-1,2 2 0,11 5 0,-3 5 0,3 5 0,-5 16-1,-4 14 1,-6 16 0,-13 14 0,-13 15 0,-10 16-1,-19 15 1,-5 14-1,-20 5 1,1-2-1,-11 4 2,7 0-1,-3-6 0,10-16 1,7-2-1,9-12 1,14 0 0,2-11-1,12-7 1,12-7-1,2-7 0,10-3-1,8-8 1,13-6 0,3-10-1,6 0 0,9-8 0,-9 0 0,9 0 0,-15 2-1,1 0-3,-29 10-6,2-12-23,-20 8-1,0 0 0,0 0 0</inkml:trace>
  <inkml:trace contextRef="#ctx0" brushRef="#br0" timeOffset="30260.0424">10437 166 7,'0'0'30,"0"0"0,-10 31-5,2 19-10,12-5-1,-22 36-5,18-10-2,-8 22-2,4-8-2,-5 6-1,1-4-1,0-4 0,2-8 0,2-14-1,-2-6 1,4-6-1,-2-9 0,4-6-1,-4-9-2,4-25-1,2 32-4,-2-32-8,0 0-13,0 0-4,20-14 0</inkml:trace>
  <inkml:trace contextRef="#ctx0" brushRef="#br0" timeOffset="30440.0426">10346 902 23,'0'0'29,"30"-19"1,-7 19-15,21-10-4,-6 4-4,17-6-4,-3 4-3,-1-2-4,7-6-7,-22 14-11,-5-6-8,-5-3 1</inkml:trace>
  <inkml:trace contextRef="#ctx0" brushRef="#br0" timeOffset="30740.043">10812 227 28,'0'0'30,"0"0"4,0 0-19,10 41-1,-2 7-4,-12 33-3,4-4-1,-6 16-1,2-1-2,-2-1-1,2-8-1,0-2 0,0-16-1,0-9 0,2-9-1,4-9-2,-10-1-5,8-37-26,-4 32 0,4-32-1,0 0 1</inkml:trace>
  <inkml:trace contextRef="#ctx0" brushRef="#br0" timeOffset="31450.044">11036 1110 15,'0'0'27,"0"0"-4,0 0-3,6-20-6,12-4-3,-18 24-3,28-37-3,-8 19-2,7-2-2,5 10 0,0 2-1,-4 10 0,-8 14 1,-11 16-1,-9 11 0,-13 5 1,-13 21-1,-8 4 2,-10 2-1,-7 0 0,3-2 1,3-12 0,11-7-1,4-11 0,12-13 1,8-9-1,10-21-1,16 20 0,4-18 1,6-2-1,4-2 0,7-2 0,3 2 0,0-4-1,3 4-1,-3-4-3,-14 6-8,13-12-18,-5-3-3,-6-1 2</inkml:trace>
  <inkml:trace contextRef="#ctx0" brushRef="#br0" timeOffset="31970.0448">11725 61 10,'-24'26'30,"-2"19"0,10 14-9,-16 16-6,19 4-2,-5 24-5,10-12-2,4 10-3,10-7 0,2-9-2,4-8 1,9-15-2,-1-13 1,6-10-1,-4-13 1,4-14-1,7-14-1,1-12 2,-2-13-3,-2-13 2,5-11-1,-11-16 1,0-7-1,-12-7 1,-8-3 0,-16 5 0,-2-4-1,-6 8 1,-14 5-2,3 13-1,-9 18-2,20-1-11,-6 18-17,26 22 2,-23-21 0</inkml:trace>
  <inkml:trace contextRef="#ctx0" brushRef="#br0" timeOffset="32380.0453">12371 33 29,'-31'44'31,"-9"21"1,8 8-16,-19 36-3,21-1-5,0 21-3,8-7-2,14-1-3,6-7 0,12-15-3,6-16 0,12-20-4,-2-2-7,7-31-17,-3-10 0,-4-5 0</inkml:trace>
  <inkml:trace contextRef="#ctx0" brushRef="#br0" timeOffset="32900.046">12504 1120 29,'0'0'30,"0"0"2,0 0-16,42-20-3,-42 20-6,48-52-2,-19 11-2,5-16-1,0-10-1,3-12 0,-7-6 0,-8-8-1,-4-4 0,-10 4 0,-8 6-1,-8 12 1,-10 16 0,-8 19 1,-9 19-1,-1 29 1,2 29 1,-4 13-1,3 25 1,11 8 0,6 13 0,12 1-1,12 2 0,12-10 0,2-4-1,19-16 0,-3-10-1,2-10-1,7-23-2,-13 4-6,12-30-16,-10 0-8,1-10 2,-7-12-2</inkml:trace>
  <inkml:trace contextRef="#ctx0" brushRef="#br0" timeOffset="33220.0465">13018-32 48,'0'0'34,"12"38"1,-8 11-12,20 4-16,-10 28 0,13 4-4,-9 20-2,6 4-1,-8-1 0,-2-3 0,-10-6-1,-8-7 0,-4-9 0,-14-8-3,6-17-14,-21-1-15,3-14-3,-2-5 2</inkml:trace>
  <inkml:trace contextRef="#ctx0" brushRef="#br0" timeOffset="34240.0478">13972 784 43,'34'-10'32,"-10"10"1,33-6-9,-11 6-17,25-8-2,-5 6-3,9-6-3,-3-6 0,1 6-6,6-19-9,-31 11-15,-4-6-2,-17 5 1</inkml:trace>
  <inkml:trace contextRef="#ctx0" brushRef="#br0" timeOffset="34010.0475">14268 262 9,'0'0'31,"-24"10"1,24-10 0,-22 56-17,30-21-3,-28 32-4,18-2-2,-6 18-3,8-2-1,-2 4 0,2-2-1,4-2 0,-2-10-1,6-17 0,-4-3-2,12-12-1,-18-5-4,22-28-16,-20-6-10,0 0-2,0 0 2</inkml:trace>
  <inkml:trace contextRef="#ctx0" brushRef="#br0" timeOffset="36810.0515">15581 148 18,'-10'-36'24,"2"11"-10,-13 11-1,21 14 0,-46 2 0,24 19-2,-22 39-2,7 7-2,-9 34 0,6 5-2,-5 25-2,19-7-1,10 2-1,14-3 0,18-24-1,10-12 0,10-16 0,13-20-1,1-17 1,3-17 0,-3-17 0,5-19 0,-1-13 0,-2-17 0,-7-15 0,-1-13 0,-10-17 1,-3-11-1,-11-4 1,-2-7-2,-20 7 1,-16 4 0,-4 7 0,-11 19-1,-5 21-2,-8 17 0,7 9-8,-9 32-18,14 0-2,10 8 0,24-8 1</inkml:trace>
  <inkml:trace contextRef="#ctx0" brushRef="#br0" timeOffset="37560.0526">15912 1094 16,'0'0'28,"-7"-26"1,7 26-5,25-27-16,1 5 0,0 10-5,10 0-1,1 10-1,-3 2 1,-4 12-2,-6 10 1,-9 15 0,-15 5-1,-13 11 0,-13 8 1,-12 6-1,-4 1 1,-9 1 1,9-10-1,-3-6 0,11-9 1,8-7 0,14-15 0,10-2 1,2-20-2,28 19 0,-2-19 1,13 6-1,3-6 0,6 2-1,3-2-1,7-4-4,-15 6-5,15-23-21,-14 9-2,5-8 1</inkml:trace>
  <inkml:trace contextRef="#ctx0" brushRef="#br0" timeOffset="38010.0532">16805-56 3,'-34'30'30,"-7"15"1,-3 27 0,10 3-17,-13 47-2,25-13-4,0 17-4,14-5-1,14-5-2,12-9-1,10-22-2,6-10-1,11-30-4,-13 3-5,14-31-14,-5-1-7,-9-14 3</inkml:trace>
  <inkml:trace contextRef="#ctx0" brushRef="#br0" timeOffset="38640.0541">17148 744 21,'-15'-41'27,"-5"3"1,-6 1-2,10 5-22,-12 18-2,4 2-1,-5 20 0,1 18 0,6 12 1,0 11-1,6 8 2,10 2-2,4 1 1,10-7-1,6-6 0,8-17 0,2-12 1,6-14-1,1-8 1,-3-12-2,0-6 3,-2-9-3,-2 1 2,-5-5-3,-3 9 2,-6 0-1,-10 26 1,10-29 0,-10 29-1,0 0 1,-6 41 0,4-5 0,-4 13 0,8 14-1,0 10 1,0 6 0,0 6-1,2 2 1,-2 2-1,4-4-1,-8-10-1,-8-2 1,-2-8-3,-8-13 1,-1-17-2,-9-7 2,6-26-2,-2-4 1,8-26 0,-1-11 1,15-23 0,0-3-1,16-14 0,-1-2 0,15-8-1,-2 6-2,20-2 4,-5 10-2,13 2 2,-4 12 0,3 6 1,-5 15-6,-11 7-13,5 3 0</inkml:trace>
  <inkml:trace contextRef="#ctx0" brushRef="#br0" timeOffset="38980.0546">17418-73 19,'0'0'31,"34"-10"1,-20 43-5,29-1-12,-19 43-2,16 0-5,-6 28-3,7 9-2,-13 13-1,-10-5-1,4 1-1,-22-5-3,-2-15-1,-20 4-5,4-34-22,-12 4-4,1-20 2,-3-8-1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06A489-3C6B-4321-A350-F43533EB4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18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13642FD-0C0B-4041-8439-D9DAA1BF024E}" type="slidenum">
              <a:rPr lang="en-US" smtClean="0"/>
              <a:pPr eaLnBrk="1" hangingPunct="1"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68CD53-B8CC-44A7-8F90-DFF7872D876E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095292B-86B8-402B-8DE7-DCD8E32A82C4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6CFD221-EAFD-4D57-A28B-495BB3D04830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92CCD57-0FAE-4A70-A709-34F574F47755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18B5CCD-93FB-4B55-9BDB-727F57B90B4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9963287-4D5A-497F-8FBB-058B7D73252A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3E870DC-D78D-48A4-8C80-33420EDD1C3E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1D0DB6-8D01-4D3A-BB9B-48A6A4446D46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77E44B6-FAB9-4D7A-B5C8-86A120FDEE3E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1B3D23-F2E1-4AA3-9DF3-1891998A7216}" type="slidenum">
              <a:rPr lang="en-US" smtClean="0"/>
              <a:pPr eaLnBrk="1" hangingPunct="1"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3FF4D42-6B29-471C-BB5E-A963D49FA731}" type="slidenum">
              <a:rPr lang="en-US" smtClean="0"/>
              <a:pPr eaLnBrk="1" hangingPunct="1"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7B706D0-092E-47D5-91CD-E36AB1BC585A}" type="slidenum">
              <a:rPr lang="en-US" smtClean="0"/>
              <a:pPr eaLnBrk="1" hangingPunct="1"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8F99E8D-B9E0-43E3-B935-94B68B06B1C4}" type="slidenum">
              <a:rPr lang="en-US" smtClean="0"/>
              <a:pPr eaLnBrk="1" hangingPunct="1"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C11C8A-87CB-4544-B064-333C63977649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5CF63B0-6314-46DF-AC84-2D5A2AFA88F1}" type="slidenum">
              <a:rPr lang="en-US" smtClean="0"/>
              <a:pPr eaLnBrk="1" hangingPunct="1"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FF758DB-28A6-440F-94FD-69AFA833BF40}" type="slidenum">
              <a:rPr lang="en-US" smtClean="0"/>
              <a:pPr eaLnBrk="1" hangingPunct="1"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21532E0-57D4-4757-94E5-25B2BA855F83}" type="slidenum">
              <a:rPr lang="en-US" smtClean="0"/>
              <a:pPr eaLnBrk="1" hangingPunct="1"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FAF8-C0DE-44AA-960F-C46DB959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C562-8AA6-4144-A1F8-52538F48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0581-A61A-4790-AAB7-DF861203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33A9-6043-42A2-9C3A-B05D8A828372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CF8F-E0BF-46D0-A9F6-498FEF28D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366F-F562-430A-979F-3D2A385EA740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6309-0D41-417B-A2A3-41FB3DCA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651-1935-4AE2-AAA1-9C294CE13D58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6BE3-38AB-4A55-A7E6-289BD1228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3EC3-28ED-465B-BF38-968EA06C814A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E8A3-A595-4A85-AC07-602BBE521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4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C343-D0FB-420E-8BAC-FEF899AC2572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0D0-4DAD-4B9B-B3EB-4CBEE12D0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872B-B447-4DBB-8930-683E726499F1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6AF3-A8EC-4F80-A3CF-87BDE758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DC6B-69C8-4AAB-8006-A47F4471385B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D0CF-8621-41D4-B3C1-98BE9571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6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17BF-9D6E-416C-AC22-77F81AAF01BF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10E5-0B32-48DB-B272-3BA47454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3032-EFAF-4F7B-B771-0DA2BC48D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1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A51E-ECEA-4BDB-9F8D-1CCE867D4E57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6154-FB3F-49B9-8A37-958EE9DAE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6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9C88-2121-4C40-BA6E-E46069BAC4C7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5C2B-31EF-4921-B02B-246C37F6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14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D0C8F-F4C8-469D-B06F-A4FD6D9F69ED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8954-0EDF-4C1E-955C-A704D516A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C58A-D973-47F6-AB04-C15E1A21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7D63-65EB-4E0A-A850-4F1B8A888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C3C9-AA89-45E9-B63D-69991643B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A777-5C8C-4AB6-B19F-EFA593DC8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82-6149-4580-823B-A89ECF14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66FB-564E-4085-A5A9-E19CC5362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5820-C3D2-4A7F-97E8-9CBAD889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3AB4ADB-397A-4C08-A206-E5ACBB81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04121-4306-4288-957C-15021CCC9EFB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710F1C-AA23-4A34-A985-27C2482E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8.emf"/><Relationship Id="rId4" Type="http://schemas.openxmlformats.org/officeDocument/2006/relationships/customXml" Target="../ink/ink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customXml" Target="../ink/ink5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38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customXml" Target="../ink/ink6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460375" y="358775"/>
            <a:ext cx="8166100" cy="1470025"/>
          </a:xfrm>
          <a:solidFill>
            <a:srgbClr val="76CD03"/>
          </a:solidFill>
        </p:spPr>
        <p:txBody>
          <a:bodyPr/>
          <a:lstStyle/>
          <a:p>
            <a:r>
              <a:rPr lang="en-US" sz="3600" b="1" smtClean="0"/>
              <a:t>PART 4: d-block elements (first row)</a:t>
            </a:r>
            <a:endParaRPr lang="en-US" sz="3600" smtClean="0"/>
          </a:p>
        </p:txBody>
      </p:sp>
      <p:pic>
        <p:nvPicPr>
          <p:cNvPr id="3075" name="Picture 4" descr="Ni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Ni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136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69275" cy="415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3505200"/>
            <a:ext cx="4572000" cy="457200"/>
          </a:xfrm>
          <a:prstGeom prst="rect">
            <a:avLst/>
          </a:prstGeom>
          <a:noFill/>
          <a:ln w="63500">
            <a:solidFill>
              <a:srgbClr val="76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7030A0">
              <a:alpha val="56078"/>
            </a:srgbClr>
          </a:solidFill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</a:rPr>
              <a:t>Variable oxidation states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smtClean="0"/>
              <a:t>The gradual increase in ionization energy from losing the last 4s election to the first 3d election explains the existence of additional oxidation states</a:t>
            </a:r>
          </a:p>
          <a:p>
            <a:pPr marL="0" indent="0">
              <a:buFontTx/>
              <a:buNone/>
            </a:pPr>
            <a:endParaRPr lang="en-US" sz="240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47800" y="2057400"/>
          <a:ext cx="6248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4038600"/>
            <a:ext cx="2819400" cy="1219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Ca</a:t>
            </a:r>
            <a:r>
              <a:rPr lang="en-US" dirty="0">
                <a:solidFill>
                  <a:schemeClr val="tx1"/>
                </a:solidFill>
              </a:rPr>
              <a:t> has a huge “jump” in I.E. after removing just    2 electrons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3733800"/>
            <a:ext cx="3048000" cy="2743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Ti’s I.E. increases gradually (because energy of 4s and 3d are similar) and does not jump until the removal of the 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electron, which explains why Ti can be +2, +3, or +4, but not +5…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7030A0">
              <a:alpha val="56078"/>
            </a:srgbClr>
          </a:solidFill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</a:rPr>
              <a:t>Variable oxidation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All transition metals can show an oxidation number of +2</a:t>
            </a:r>
          </a:p>
          <a:p>
            <a:pPr>
              <a:defRPr/>
            </a:pPr>
            <a:r>
              <a:rPr lang="en-US" sz="2800" dirty="0"/>
              <a:t>Some transition metals can form the +3 or +4 ion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	Fe</a:t>
            </a:r>
            <a:r>
              <a:rPr lang="en-US" baseline="30000" dirty="0" smtClean="0"/>
              <a:t>3</a:t>
            </a:r>
            <a:r>
              <a:rPr lang="en-US" baseline="30000" dirty="0"/>
              <a:t>+</a:t>
            </a:r>
            <a:endParaRPr lang="en-US" dirty="0"/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	Mn</a:t>
            </a:r>
            <a:r>
              <a:rPr lang="en-US" baseline="30000" dirty="0" smtClean="0"/>
              <a:t>4</a:t>
            </a:r>
            <a:r>
              <a:rPr lang="en-US" baseline="30000" dirty="0"/>
              <a:t>+</a:t>
            </a:r>
            <a:endParaRPr lang="en-US" dirty="0"/>
          </a:p>
          <a:p>
            <a:pPr>
              <a:defRPr/>
            </a:pPr>
            <a:r>
              <a:rPr lang="en-US" sz="2800" dirty="0"/>
              <a:t>The M</a:t>
            </a:r>
            <a:r>
              <a:rPr lang="en-US" sz="2800" baseline="30000" dirty="0"/>
              <a:t>4+</a:t>
            </a:r>
            <a:r>
              <a:rPr lang="en-US" sz="2800" dirty="0"/>
              <a:t> ion is rare and in higher oxidation states the element is generally found not as the free metal ion, but either covalently bonded or as the oxyanion, such as MnO</a:t>
            </a:r>
            <a:r>
              <a:rPr lang="en-US" sz="2800" baseline="-25000" dirty="0"/>
              <a:t>4</a:t>
            </a:r>
            <a:r>
              <a:rPr lang="en-US" sz="2800" baseline="30000" dirty="0"/>
              <a:t>-</a:t>
            </a:r>
            <a:r>
              <a:rPr lang="en-US" sz="2800" dirty="0"/>
              <a:t>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7030A0">
              <a:alpha val="56078"/>
            </a:srgbClr>
          </a:solidFill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Some common examples of variable oxidation states in addition to +2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8001000" cy="4105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371600"/>
                <a:gridCol w="1143000"/>
                <a:gridCol w="4114800"/>
              </a:tblGrid>
              <a:tr h="762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Transition element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Oxidation #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</a:tr>
              <a:tr h="557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CrCl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557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2-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</a:tr>
              <a:tr h="557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MnO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557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MnO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</a:tr>
              <a:tr h="557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557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260032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+3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2590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chromium (III) chloride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31956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+6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3733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+4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2200" y="43386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+7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2200" y="48720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+3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62200" y="54102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+1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31956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dichromate (VI) 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0600" y="37338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manganese (IV) oxide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0" y="42624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manganate (VII) ion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00600" y="47958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iron (III) oxide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0600" y="53292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copper (I)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524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Ions of the d-block elements attract species that are rich in electrons (ligands) because of their small size.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28950"/>
            <a:ext cx="513556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35650"/>
            <a:ext cx="22637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124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/>
              <a:t>electron pair from a </a:t>
            </a:r>
            <a:r>
              <a:rPr lang="en-US" sz="2800" b="1" dirty="0"/>
              <a:t>ligand</a:t>
            </a:r>
            <a:r>
              <a:rPr lang="en-US" sz="2800" dirty="0"/>
              <a:t> can form </a:t>
            </a:r>
            <a:r>
              <a:rPr lang="en-US" sz="2800" b="1" dirty="0"/>
              <a:t>coordinate covalent bonds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the metal ion to form </a:t>
            </a:r>
            <a:r>
              <a:rPr lang="en-US" sz="2800" b="1" dirty="0"/>
              <a:t>complex ions</a:t>
            </a:r>
            <a:r>
              <a:rPr lang="en-US" sz="2800" dirty="0" smtClean="0"/>
              <a:t>. </a:t>
            </a:r>
          </a:p>
          <a:p>
            <a:pPr lvl="1">
              <a:defRPr/>
            </a:pPr>
            <a:r>
              <a:rPr lang="en-US" sz="2400" dirty="0" smtClean="0"/>
              <a:t>A “coordinate covalent bond” is also known as a “dative” - a bond in which both shared electrons are supplied by one species… remember Lewis Bases from Honors </a:t>
            </a:r>
            <a:r>
              <a:rPr lang="en-US" sz="2400" dirty="0" err="1" smtClean="0"/>
              <a:t>Chem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16388" name="Picture 2" descr="http://hrsbstaff.ednet.ns.ca/dawsonrj/12%20Chem/Chapter%20notes/Chapter%2019%20%20Notes_files/image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3200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3200400" y="4724400"/>
            <a:ext cx="838200" cy="1504950"/>
          </a:xfrm>
          <a:prstGeom prst="borderCallout1">
            <a:avLst>
              <a:gd name="adj1" fmla="val 51225"/>
              <a:gd name="adj2" fmla="val -8333"/>
              <a:gd name="adj3" fmla="val 51741"/>
              <a:gd name="adj4" fmla="val -100402"/>
            </a:avLst>
          </a:prstGeom>
          <a:noFill/>
          <a:ln>
            <a:solidFill>
              <a:srgbClr val="E07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52530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ligand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734050" y="5181600"/>
            <a:ext cx="209550" cy="461963"/>
          </a:xfrm>
          <a:prstGeom prst="borderCallout1">
            <a:avLst>
              <a:gd name="adj1" fmla="val 105864"/>
              <a:gd name="adj2" fmla="val 44331"/>
              <a:gd name="adj3" fmla="val 239562"/>
              <a:gd name="adj4" fmla="val 42545"/>
            </a:avLst>
          </a:prstGeom>
          <a:noFill/>
          <a:ln>
            <a:solidFill>
              <a:srgbClr val="E07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8200" y="6229350"/>
            <a:ext cx="399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coordinate covalent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510540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Ligand</a:t>
            </a:r>
            <a:r>
              <a:rPr lang="en-US" sz="2800" dirty="0"/>
              <a:t>: a neutral molecule or anion which contains a nonbonding pair of electrons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is a common ligand</a:t>
            </a:r>
          </a:p>
          <a:p>
            <a:pPr lvl="1">
              <a:defRPr/>
            </a:pPr>
            <a:r>
              <a:rPr lang="en-US" sz="2400" dirty="0"/>
              <a:t>The word “ligand” is derived from </a:t>
            </a:r>
            <a:r>
              <a:rPr lang="en-US" sz="2400" i="1" dirty="0" err="1"/>
              <a:t>ligandus</a:t>
            </a:r>
            <a:r>
              <a:rPr lang="en-US" sz="2400" dirty="0"/>
              <a:t>, the Latin word for “bound”</a:t>
            </a:r>
          </a:p>
          <a:p>
            <a:pPr lvl="1">
              <a:defRPr/>
            </a:pPr>
            <a:r>
              <a:rPr lang="en-US" sz="2400" dirty="0"/>
              <a:t>Most (but not all) transition metal ions exist as </a:t>
            </a:r>
            <a:r>
              <a:rPr lang="en-US" sz="2400" dirty="0" err="1"/>
              <a:t>hexahydrated</a:t>
            </a:r>
            <a:r>
              <a:rPr lang="en-US" sz="2400" dirty="0"/>
              <a:t> complex ions in aqueous </a:t>
            </a:r>
            <a:r>
              <a:rPr lang="en-US" sz="2400" dirty="0" smtClean="0"/>
              <a:t>solutions (i.e. [Fe(H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Ligands can be replaced by other ligands (such as NH</a:t>
            </a:r>
            <a:r>
              <a:rPr lang="en-US" sz="2400" baseline="-25000" dirty="0"/>
              <a:t>3</a:t>
            </a:r>
            <a:r>
              <a:rPr lang="en-US" sz="2400" dirty="0"/>
              <a:t> or CN</a:t>
            </a:r>
            <a:r>
              <a:rPr lang="en-US" sz="2400" baseline="30000" dirty="0"/>
              <a:t>-</a:t>
            </a:r>
            <a:r>
              <a:rPr lang="en-US" sz="2400" dirty="0"/>
              <a:t>).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17412" name="Picture 2" descr="http://chemwiki.ucdavis.edu/@api/deki/files/6439/=monodentate%20ligand1.JPG?size=web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027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646113" y="1600200"/>
            <a:ext cx="6973887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smtClean="0"/>
              <a:t>Ligands:</a:t>
            </a:r>
            <a:endParaRPr lang="en-US" sz="2400" smtClean="0"/>
          </a:p>
          <a:p>
            <a:pPr marL="0" indent="0">
              <a:buFontTx/>
              <a:buNone/>
            </a:pPr>
            <a:endParaRPr lang="en-US" sz="240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526088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Coordination number</a:t>
            </a:r>
            <a:r>
              <a:rPr lang="en-US" sz="2800" dirty="0"/>
              <a:t>: the number of lone pairs bonded to the metal ion.  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038600"/>
            <a:ext cx="1219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6"/>
                </a:solidFill>
                <a:cs typeface="+mn-cs"/>
              </a:rPr>
              <a:t>M</a:t>
            </a:r>
            <a:r>
              <a:rPr lang="en-US" sz="3600" b="1" baseline="30000" dirty="0" err="1" smtClean="0">
                <a:solidFill>
                  <a:schemeClr val="accent6"/>
                </a:solidFill>
                <a:cs typeface="+mn-cs"/>
              </a:rPr>
              <a:t>n</a:t>
            </a:r>
            <a:r>
              <a:rPr lang="en-US" sz="3600" b="1" baseline="30000" dirty="0" smtClean="0">
                <a:solidFill>
                  <a:schemeClr val="accent6"/>
                </a:solidFill>
                <a:cs typeface="+mn-cs"/>
              </a:rPr>
              <a:t>+</a:t>
            </a:r>
            <a:endParaRPr lang="en-US" sz="3600" b="1" baseline="30000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19461" name="TextBox 17"/>
          <p:cNvSpPr txBox="1">
            <a:spLocks noChangeArrowheads="1"/>
          </p:cNvSpPr>
          <p:nvPr/>
        </p:nvSpPr>
        <p:spPr bwMode="auto">
          <a:xfrm>
            <a:off x="1600200" y="3881438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6096000" y="38766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36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86000" y="4338638"/>
            <a:ext cx="1371600" cy="47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572000" y="4343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27"/>
          <p:cNvSpPr txBox="1">
            <a:spLocks noChangeArrowheads="1"/>
          </p:cNvSpPr>
          <p:nvPr/>
        </p:nvSpPr>
        <p:spPr bwMode="auto">
          <a:xfrm>
            <a:off x="1219200" y="5627688"/>
            <a:ext cx="609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/>
              <a:t>Shape: linear</a:t>
            </a:r>
          </a:p>
          <a:p>
            <a:pPr algn="ctr" eaLnBrk="1" hangingPunct="1"/>
            <a:r>
              <a:rPr lang="en-US" sz="3200"/>
              <a:t>Coordination # = </a:t>
            </a:r>
            <a:r>
              <a:rPr lang="en-US" sz="32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Coordination number</a:t>
            </a:r>
            <a:r>
              <a:rPr lang="en-US" sz="2800" dirty="0"/>
              <a:t>: the number of lone pairs bonded to the metal ion.  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0386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accent6"/>
                </a:solidFill>
                <a:cs typeface="+mn-cs"/>
              </a:rPr>
              <a:t>M</a:t>
            </a:r>
            <a:r>
              <a:rPr lang="en-US" sz="3600" b="1" baseline="30000" dirty="0" err="1">
                <a:solidFill>
                  <a:schemeClr val="accent6"/>
                </a:solidFill>
                <a:cs typeface="+mn-cs"/>
              </a:rPr>
              <a:t>n</a:t>
            </a:r>
            <a:r>
              <a:rPr lang="en-US" sz="3600" b="1" baseline="30000" dirty="0">
                <a:solidFill>
                  <a:schemeClr val="accent6"/>
                </a:solidFill>
                <a:cs typeface="+mn-cs"/>
              </a:rPr>
              <a:t>+</a:t>
            </a:r>
          </a:p>
        </p:txBody>
      </p:sp>
      <p:sp>
        <p:nvSpPr>
          <p:cNvPr id="20485" name="TextBox 17"/>
          <p:cNvSpPr txBox="1">
            <a:spLocks noChangeArrowheads="1"/>
          </p:cNvSpPr>
          <p:nvPr/>
        </p:nvSpPr>
        <p:spPr bwMode="auto">
          <a:xfrm>
            <a:off x="1524000" y="47148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sp>
        <p:nvSpPr>
          <p:cNvPr id="20486" name="TextBox 18"/>
          <p:cNvSpPr txBox="1">
            <a:spLocks noChangeArrowheads="1"/>
          </p:cNvSpPr>
          <p:nvPr/>
        </p:nvSpPr>
        <p:spPr bwMode="auto">
          <a:xfrm>
            <a:off x="6172200" y="28098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36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09800" y="4495800"/>
            <a:ext cx="1447800" cy="6810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572000" y="3429000"/>
            <a:ext cx="1676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7"/>
          <p:cNvSpPr txBox="1">
            <a:spLocks noChangeArrowheads="1"/>
          </p:cNvSpPr>
          <p:nvPr/>
        </p:nvSpPr>
        <p:spPr bwMode="auto">
          <a:xfrm>
            <a:off x="1219200" y="5627688"/>
            <a:ext cx="609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/>
              <a:t>Shape: square planar</a:t>
            </a:r>
          </a:p>
          <a:p>
            <a:pPr algn="ctr" eaLnBrk="1" hangingPunct="1"/>
            <a:r>
              <a:rPr lang="en-US" sz="3200"/>
              <a:t>Coordination # = </a:t>
            </a:r>
            <a:r>
              <a:rPr lang="en-US" sz="3200" b="1"/>
              <a:t>4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1524000" y="2819400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3429000"/>
            <a:ext cx="1447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6172200" y="46386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36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572000" y="4495800"/>
            <a:ext cx="1676400" cy="6810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Coordination number</a:t>
            </a:r>
            <a:r>
              <a:rPr lang="en-US" sz="2800" dirty="0"/>
              <a:t>: the number of lone pairs bonded to the metal ion.  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40386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accent6"/>
                </a:solidFill>
                <a:cs typeface="+mn-cs"/>
              </a:rPr>
              <a:t>M</a:t>
            </a:r>
            <a:r>
              <a:rPr lang="en-US" sz="3600" b="1" baseline="30000" dirty="0" err="1">
                <a:solidFill>
                  <a:schemeClr val="accent6"/>
                </a:solidFill>
                <a:cs typeface="+mn-cs"/>
              </a:rPr>
              <a:t>n</a:t>
            </a:r>
            <a:r>
              <a:rPr lang="en-US" sz="3600" b="1" baseline="30000" dirty="0">
                <a:solidFill>
                  <a:schemeClr val="accent6"/>
                </a:solidFill>
                <a:cs typeface="+mn-cs"/>
              </a:rPr>
              <a:t>+</a:t>
            </a:r>
          </a:p>
        </p:txBody>
      </p:sp>
      <p:sp>
        <p:nvSpPr>
          <p:cNvPr id="21509" name="TextBox 17"/>
          <p:cNvSpPr txBox="1">
            <a:spLocks noChangeArrowheads="1"/>
          </p:cNvSpPr>
          <p:nvPr/>
        </p:nvSpPr>
        <p:spPr bwMode="auto">
          <a:xfrm>
            <a:off x="609600" y="48672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19200" y="4573588"/>
            <a:ext cx="1447800" cy="755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95600" y="4714875"/>
            <a:ext cx="0" cy="1076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27"/>
          <p:cNvSpPr txBox="1">
            <a:spLocks noChangeArrowheads="1"/>
          </p:cNvSpPr>
          <p:nvPr/>
        </p:nvSpPr>
        <p:spPr bwMode="auto">
          <a:xfrm>
            <a:off x="3352800" y="3236913"/>
            <a:ext cx="609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/>
              <a:t>Shape: tetrahedral</a:t>
            </a:r>
          </a:p>
          <a:p>
            <a:pPr algn="ctr" eaLnBrk="1" hangingPunct="1"/>
            <a:r>
              <a:rPr lang="en-US" sz="3200"/>
              <a:t>Coordination # = </a:t>
            </a:r>
            <a:r>
              <a:rPr lang="en-US" sz="3200" b="1"/>
              <a:t>4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2667000" y="25908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33528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4724400" y="49434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36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29000" y="4495800"/>
            <a:ext cx="1295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2590800" y="2679700"/>
            <a:ext cx="768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500" b="1">
                <a:solidFill>
                  <a:srgbClr val="3A8828"/>
                </a:solidFill>
                <a:latin typeface="AbcBulletin" pitchFamily="2" charset="0"/>
              </a:rPr>
              <a:t>..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sp>
        <p:nvSpPr>
          <p:cNvPr id="21518" name="TextBox 20"/>
          <p:cNvSpPr txBox="1">
            <a:spLocks noChangeArrowheads="1"/>
          </p:cNvSpPr>
          <p:nvPr/>
        </p:nvSpPr>
        <p:spPr bwMode="auto">
          <a:xfrm>
            <a:off x="2667000" y="59436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sp>
        <p:nvSpPr>
          <p:cNvPr id="21519" name="TextBox 21"/>
          <p:cNvSpPr txBox="1">
            <a:spLocks noChangeArrowheads="1"/>
          </p:cNvSpPr>
          <p:nvPr/>
        </p:nvSpPr>
        <p:spPr bwMode="auto">
          <a:xfrm>
            <a:off x="2590800" y="5334000"/>
            <a:ext cx="768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500" b="1">
                <a:solidFill>
                  <a:srgbClr val="3A8828"/>
                </a:solidFill>
                <a:latin typeface="AbcBulletin" pitchFamily="2" charset="0"/>
              </a:rPr>
              <a:t>..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1150"/>
            <a:ext cx="9153525" cy="62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Coordination number</a:t>
            </a:r>
            <a:r>
              <a:rPr lang="en-US" sz="2800" dirty="0"/>
              <a:t>: the number of lone pairs bonded to the metal ion.  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40386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accent6"/>
                </a:solidFill>
                <a:cs typeface="+mn-cs"/>
              </a:rPr>
              <a:t>M</a:t>
            </a:r>
            <a:r>
              <a:rPr lang="en-US" sz="3600" b="1" baseline="30000" dirty="0" err="1">
                <a:solidFill>
                  <a:schemeClr val="accent6"/>
                </a:solidFill>
                <a:cs typeface="+mn-cs"/>
              </a:rPr>
              <a:t>n</a:t>
            </a:r>
            <a:r>
              <a:rPr lang="en-US" sz="3600" b="1" baseline="30000" dirty="0">
                <a:solidFill>
                  <a:schemeClr val="accent6"/>
                </a:solidFill>
                <a:cs typeface="+mn-cs"/>
              </a:rPr>
              <a:t>+</a:t>
            </a:r>
          </a:p>
        </p:txBody>
      </p:sp>
      <p:sp>
        <p:nvSpPr>
          <p:cNvPr id="22533" name="TextBox 17"/>
          <p:cNvSpPr txBox="1">
            <a:spLocks noChangeArrowheads="1"/>
          </p:cNvSpPr>
          <p:nvPr/>
        </p:nvSpPr>
        <p:spPr bwMode="auto">
          <a:xfrm>
            <a:off x="609600" y="48672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19200" y="4573588"/>
            <a:ext cx="1447800" cy="755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95600" y="4714875"/>
            <a:ext cx="0" cy="1076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27"/>
          <p:cNvSpPr txBox="1">
            <a:spLocks noChangeArrowheads="1"/>
          </p:cNvSpPr>
          <p:nvPr/>
        </p:nvSpPr>
        <p:spPr bwMode="auto">
          <a:xfrm>
            <a:off x="3886200" y="3875088"/>
            <a:ext cx="609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/>
              <a:t>Shape: octahedral</a:t>
            </a:r>
          </a:p>
          <a:p>
            <a:pPr algn="ctr" eaLnBrk="1" hangingPunct="1"/>
            <a:r>
              <a:rPr lang="en-US" sz="3200"/>
              <a:t>Coordination # = </a:t>
            </a:r>
            <a:r>
              <a:rPr lang="en-US" sz="3200" b="1"/>
              <a:t>6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2667000" y="25908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33528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4724400" y="49434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36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29000" y="4495800"/>
            <a:ext cx="1295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2590800" y="2679700"/>
            <a:ext cx="768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500" b="1">
                <a:solidFill>
                  <a:srgbClr val="3A8828"/>
                </a:solidFill>
                <a:latin typeface="AbcBulletin" pitchFamily="2" charset="0"/>
              </a:rPr>
              <a:t>..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sp>
        <p:nvSpPr>
          <p:cNvPr id="22542" name="TextBox 20"/>
          <p:cNvSpPr txBox="1">
            <a:spLocks noChangeArrowheads="1"/>
          </p:cNvSpPr>
          <p:nvPr/>
        </p:nvSpPr>
        <p:spPr bwMode="auto">
          <a:xfrm>
            <a:off x="2667000" y="59436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sp>
        <p:nvSpPr>
          <p:cNvPr id="22543" name="TextBox 21"/>
          <p:cNvSpPr txBox="1">
            <a:spLocks noChangeArrowheads="1"/>
          </p:cNvSpPr>
          <p:nvPr/>
        </p:nvSpPr>
        <p:spPr bwMode="auto">
          <a:xfrm>
            <a:off x="2590800" y="5334000"/>
            <a:ext cx="768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500" b="1">
                <a:solidFill>
                  <a:srgbClr val="3A8828"/>
                </a:solidFill>
                <a:latin typeface="AbcBulletin" pitchFamily="2" charset="0"/>
              </a:rPr>
              <a:t>..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sp>
        <p:nvSpPr>
          <p:cNvPr id="22544" name="TextBox 18"/>
          <p:cNvSpPr txBox="1">
            <a:spLocks noChangeArrowheads="1"/>
          </p:cNvSpPr>
          <p:nvPr/>
        </p:nvSpPr>
        <p:spPr bwMode="auto">
          <a:xfrm>
            <a:off x="5105400" y="2809875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r>
              <a:rPr lang="en-US" sz="3600" b="1">
                <a:solidFill>
                  <a:srgbClr val="C00000"/>
                </a:solidFill>
              </a:rPr>
              <a:t>L</a:t>
            </a:r>
            <a:endParaRPr lang="en-US" sz="36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05200" y="3429000"/>
            <a:ext cx="1676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6" name="TextBox 23"/>
          <p:cNvSpPr txBox="1">
            <a:spLocks noChangeArrowheads="1"/>
          </p:cNvSpPr>
          <p:nvPr/>
        </p:nvSpPr>
        <p:spPr bwMode="auto">
          <a:xfrm>
            <a:off x="457200" y="2819400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</a:rPr>
              <a:t>L</a:t>
            </a:r>
            <a:r>
              <a:rPr lang="en-US" sz="5400" b="1">
                <a:solidFill>
                  <a:srgbClr val="3A8828"/>
                </a:solidFill>
                <a:latin typeface="AbcBulletin" pitchFamily="2" charset="0"/>
              </a:rPr>
              <a:t>:</a:t>
            </a:r>
            <a:endParaRPr lang="en-US" sz="5400" b="1" baseline="30000">
              <a:solidFill>
                <a:srgbClr val="3A8828"/>
              </a:solidFill>
              <a:latin typeface="AbcBulleti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43000" y="3429000"/>
            <a:ext cx="1447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Coordination number</a:t>
            </a:r>
            <a:r>
              <a:rPr lang="en-US" sz="3200" dirty="0" smtClean="0">
                <a:solidFill>
                  <a:schemeClr val="accent3"/>
                </a:solidFill>
              </a:rPr>
              <a:t>: the number of lone pairs bonded to the metal ion.  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800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Examples</a:t>
            </a:r>
            <a:r>
              <a:rPr lang="en-US" dirty="0"/>
              <a:t>: state the coordination numbers of the species below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	[</a:t>
            </a:r>
            <a:r>
              <a:rPr lang="en-US" dirty="0"/>
              <a:t>Fe(CN)</a:t>
            </a:r>
            <a:r>
              <a:rPr lang="en-US" baseline="-25000" dirty="0"/>
              <a:t>6</a:t>
            </a:r>
            <a:r>
              <a:rPr lang="en-US" dirty="0"/>
              <a:t>]</a:t>
            </a:r>
            <a:r>
              <a:rPr lang="en-US" baseline="30000" dirty="0"/>
              <a:t>3-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	[</a:t>
            </a:r>
            <a:r>
              <a:rPr lang="en-US" dirty="0"/>
              <a:t>CuCl</a:t>
            </a:r>
            <a:r>
              <a:rPr lang="en-US" baseline="-25000" dirty="0"/>
              <a:t>4</a:t>
            </a:r>
            <a:r>
              <a:rPr lang="en-US" dirty="0"/>
              <a:t>]</a:t>
            </a:r>
            <a:r>
              <a:rPr lang="en-US" baseline="30000" dirty="0"/>
              <a:t>2-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	[</a:t>
            </a:r>
            <a:r>
              <a:rPr lang="en-US" dirty="0"/>
              <a:t>Ag(NH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]</a:t>
            </a:r>
            <a:r>
              <a:rPr lang="en-US" baseline="30000" dirty="0"/>
              <a:t>+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0" y="3268663"/>
            <a:ext cx="1371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2060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0" y="4411663"/>
            <a:ext cx="1371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206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5630863"/>
            <a:ext cx="1371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2060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lick to view 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5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pPr algn="l"/>
            <a:r>
              <a:rPr lang="en-US" sz="2800" b="1" smtClean="0">
                <a:solidFill>
                  <a:schemeClr val="bg1"/>
                </a:solidFill>
              </a:rPr>
              <a:t>More examples:</a:t>
            </a:r>
            <a:r>
              <a:rPr lang="en-US" sz="2800" smtClean="0">
                <a:solidFill>
                  <a:schemeClr val="bg1"/>
                </a:solidFill>
              </a:rPr>
              <a:t> fill in the ligand, coordination number and oxidation number in the table below.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077199" cy="4571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599"/>
                <a:gridCol w="1295400"/>
                <a:gridCol w="1600200"/>
                <a:gridCol w="1295400"/>
                <a:gridCol w="2133600"/>
              </a:tblGrid>
              <a:tr h="1096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Complex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Ligand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Coordination number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Oxidation number of central 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Shape (more 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this next unit)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</a:tr>
              <a:tr h="496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Fe(H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O)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</a:rPr>
                        <a:t>3+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octahedral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</a:tr>
              <a:tr h="496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[CuCl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</a:rPr>
                        <a:t>2-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tetrahedral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</a:tr>
              <a:tr h="496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Co(NH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</a:rPr>
                        <a:t>3+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octahedral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</a:tr>
              <a:tr h="496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[Ag(NH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linear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</a:tr>
              <a:tr h="496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MnO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800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tetrahedral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</a:tr>
              <a:tr h="496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Ni(CO)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tetrahedral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10000"/>
                      </a:srgbClr>
                    </a:solidFill>
                  </a:tcPr>
                </a:tc>
              </a:tr>
              <a:tr h="496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PtCl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(NH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square planar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772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62600" y="2971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+3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35004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Cl</a:t>
            </a:r>
            <a:r>
              <a:rPr lang="en-US" sz="2800" b="1" baseline="30000"/>
              <a:t>-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35004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35004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+2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4600" y="40338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NH</a:t>
            </a:r>
            <a:r>
              <a:rPr lang="en-US" sz="2400" baseline="-25000"/>
              <a:t>3</a:t>
            </a:r>
            <a:endParaRPr lang="en-US" sz="24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4800" y="4033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600" y="40338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+3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14600" y="45672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NH</a:t>
            </a:r>
            <a:r>
              <a:rPr lang="en-US" sz="2400" baseline="-25000"/>
              <a:t>3</a:t>
            </a:r>
            <a:endParaRPr lang="en-US" sz="24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14800" y="45672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45672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+1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14600" y="50244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O</a:t>
            </a:r>
            <a:r>
              <a:rPr lang="en-US" sz="2400" b="1" baseline="30000"/>
              <a:t>2</a:t>
            </a:r>
            <a:r>
              <a:rPr lang="en-US" sz="2800" b="1" baseline="30000"/>
              <a:t>-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14800" y="50244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62600" y="50244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+7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14600" y="55578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CO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14800" y="5557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15000" y="55578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09800" y="6015038"/>
            <a:ext cx="182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Cl</a:t>
            </a:r>
            <a:r>
              <a:rPr lang="en-US" sz="2800" b="1" baseline="30000"/>
              <a:t>- </a:t>
            </a:r>
            <a:r>
              <a:rPr lang="en-US" sz="2000"/>
              <a:t>&amp;</a:t>
            </a:r>
            <a:r>
              <a:rPr lang="en-US" sz="2400"/>
              <a:t> NH</a:t>
            </a:r>
            <a:r>
              <a:rPr lang="en-US" sz="2400" baseline="-25000"/>
              <a:t>3</a:t>
            </a:r>
            <a:endParaRPr lang="en-US" sz="2400"/>
          </a:p>
          <a:p>
            <a:pPr eaLnBrk="1" hangingPunct="1"/>
            <a:endParaRPr lang="en-US" sz="24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14800" y="60150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62600" y="6015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+2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solidFill>
            <a:srgbClr val="E07720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Formation of complex ions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Ions of the d-block elements attract species that are rich in electrons (ligands) because of their small size.</a:t>
            </a:r>
          </a:p>
          <a:p>
            <a:pPr>
              <a:defRPr/>
            </a:pPr>
            <a:r>
              <a:rPr lang="en-US" sz="2800" dirty="0"/>
              <a:t>The electron pair from a </a:t>
            </a:r>
            <a:r>
              <a:rPr lang="en-US" sz="2800" b="1" dirty="0"/>
              <a:t>ligand</a:t>
            </a:r>
            <a:r>
              <a:rPr lang="en-US" sz="2800" dirty="0"/>
              <a:t> can form </a:t>
            </a:r>
            <a:r>
              <a:rPr lang="en-US" sz="2800" b="1" dirty="0"/>
              <a:t>coordinate covalent bonds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the metal ion to form </a:t>
            </a:r>
            <a:r>
              <a:rPr lang="en-US" sz="2800" b="1" dirty="0"/>
              <a:t>complex ions</a:t>
            </a:r>
            <a:r>
              <a:rPr lang="en-US" sz="2800" dirty="0" smtClean="0"/>
              <a:t>. </a:t>
            </a:r>
          </a:p>
          <a:p>
            <a:pPr lvl="1">
              <a:defRPr/>
            </a:pPr>
            <a:r>
              <a:rPr lang="en-US" sz="2400" dirty="0" smtClean="0"/>
              <a:t>A Coordinate covalent bond is also known as a “dative” - a bond in which both shared electrons are supplied by one species… remember Lewis Bases from Honors </a:t>
            </a:r>
            <a:r>
              <a:rPr lang="en-US" sz="2400" dirty="0" err="1" smtClean="0"/>
              <a:t>Chem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the free ion the </a:t>
            </a:r>
            <a:r>
              <a:rPr lang="en-US" dirty="0" smtClean="0"/>
              <a:t>five </a:t>
            </a:r>
            <a:r>
              <a:rPr lang="en-US" dirty="0"/>
              <a:t>d-orbitals are degenerate (of equal energy).  However, in complexes the d orbitals are split into two distinct energy levels.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62706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696200" y="4114800"/>
            <a:ext cx="0" cy="18288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7696200" y="4673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sz="2700" dirty="0" smtClean="0"/>
              <a:t>The energy difference between the levels corresponds to a specific frequency and wavelength in the visible region of the electromagnetic spectrum.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4400" y="3657600"/>
            <a:ext cx="0" cy="18288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4876800" y="39116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E=hf</a:t>
            </a:r>
          </a:p>
        </p:txBody>
      </p:sp>
      <p:pic>
        <p:nvPicPr>
          <p:cNvPr id="28678" name="Picture 5" descr="377950_la_20_27.jpg                                            0011BF30Macintosh HD                   B75E31B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5" t="2940" r="1839" b="10880"/>
          <a:stretch>
            <a:fillRect/>
          </a:stretch>
        </p:blipFill>
        <p:spPr bwMode="auto">
          <a:xfrm>
            <a:off x="685800" y="3279775"/>
            <a:ext cx="3748088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37075"/>
            <a:ext cx="36877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sz="2800" smtClean="0"/>
              <a:t>When the complex is exposed to light, energy of a specific wavelength is absorbed and electrons are excited from the lower level to the higher level.</a:t>
            </a:r>
          </a:p>
          <a:p>
            <a:endParaRPr lang="en-US" sz="27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1538"/>
            <a:ext cx="7620000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85800" y="5599113"/>
            <a:ext cx="807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In the example above, [Ti(H</a:t>
            </a:r>
            <a:r>
              <a:rPr lang="en-US" i="1" baseline="-25000"/>
              <a:t>2</a:t>
            </a:r>
            <a:r>
              <a:rPr lang="en-US" i="1"/>
              <a:t>O)</a:t>
            </a:r>
            <a:r>
              <a:rPr lang="en-US" i="1" baseline="-25000"/>
              <a:t>6</a:t>
            </a:r>
            <a:r>
              <a:rPr lang="en-US" i="1"/>
              <a:t>]</a:t>
            </a:r>
            <a:r>
              <a:rPr lang="en-US" i="1" baseline="30000"/>
              <a:t>3+</a:t>
            </a:r>
            <a:r>
              <a:rPr lang="en-US" i="1"/>
              <a:t> contains a single d-electron in lower energy orbitals. 500 nm light absorption promotes the d-electron.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pic>
        <p:nvPicPr>
          <p:cNvPr id="30723" name="Picture 2" descr="http://www.diycalculator.com/imgs/console-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56245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3200400"/>
            <a:ext cx="3124200" cy="297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42672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When yellow light is subtracted out of white light, blue light is transmitted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9600" y="3733800"/>
            <a:ext cx="0" cy="16002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</a:t>
            </a:r>
            <a:r>
              <a:rPr lang="en-US" baseline="30000" dirty="0" smtClean="0"/>
              <a:t>2+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appears blue because it is the complementary color to the wavelengths that have been absorbed.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2514600"/>
          </a:xfrm>
        </p:spPr>
        <p:txBody>
          <a:bodyPr/>
          <a:lstStyle/>
          <a:p>
            <a:r>
              <a:rPr lang="en-US" sz="2800" smtClean="0">
                <a:solidFill>
                  <a:srgbClr val="7030A0"/>
                </a:solidFill>
                <a:latin typeface="Arial" charset="0"/>
                <a:cs typeface="Arial" charset="0"/>
              </a:rPr>
              <a:t>The observed color is across the color wheel from the absorbed color.</a:t>
            </a:r>
          </a:p>
          <a:p>
            <a:endParaRPr lang="en-US" sz="800" smtClean="0"/>
          </a:p>
        </p:txBody>
      </p:sp>
      <p:pic>
        <p:nvPicPr>
          <p:cNvPr id="31747" name="Picture 5" descr="377950_la_20_25.jpg                                            0011BF30Macintosh HD                   B75E31B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b="54947"/>
          <a:stretch>
            <a:fillRect/>
          </a:stretch>
        </p:blipFill>
        <p:spPr bwMode="auto">
          <a:xfrm>
            <a:off x="528638" y="3886200"/>
            <a:ext cx="2900362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377950_la_20_25.jpg                                            0011BF30Macintosh HD                   B75E31B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 t="53577" b="6239"/>
          <a:stretch>
            <a:fillRect/>
          </a:stretch>
        </p:blipFill>
        <p:spPr bwMode="auto">
          <a:xfrm>
            <a:off x="3535363" y="4038600"/>
            <a:ext cx="18748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5410200" y="2362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</a:rPr>
              <a:t>Color Wheel</a:t>
            </a:r>
          </a:p>
        </p:txBody>
      </p:sp>
      <p:sp>
        <p:nvSpPr>
          <p:cNvPr id="317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51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40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5400">
                <a:solidFill>
                  <a:srgbClr val="FFC000"/>
                </a:solidFill>
                <a:latin typeface="Calibri" pitchFamily="34" charset="0"/>
              </a:rPr>
              <a:t>o</a:t>
            </a:r>
            <a:r>
              <a:rPr lang="en-US" sz="5400">
                <a:solidFill>
                  <a:srgbClr val="FFFF00"/>
                </a:solidFill>
                <a:latin typeface="Calibri" pitchFamily="34" charset="0"/>
              </a:rPr>
              <a:t>l</a:t>
            </a:r>
            <a:r>
              <a:rPr lang="en-US" sz="5400">
                <a:solidFill>
                  <a:srgbClr val="00B050"/>
                </a:solidFill>
                <a:latin typeface="Calibri" pitchFamily="34" charset="0"/>
              </a:rPr>
              <a:t>o</a:t>
            </a:r>
            <a:r>
              <a:rPr lang="en-US" sz="5400">
                <a:solidFill>
                  <a:srgbClr val="0070C0"/>
                </a:solidFill>
                <a:latin typeface="Calibri" pitchFamily="34" charset="0"/>
              </a:rPr>
              <a:t>r</a:t>
            </a:r>
            <a:r>
              <a:rPr lang="en-US" sz="540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en-US" sz="5400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sz="5400">
                <a:latin typeface="Calibri" pitchFamily="34" charset="0"/>
              </a:rPr>
              <a:t> </a:t>
            </a:r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Complexes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627063" y="4783137"/>
            <a:ext cx="438150" cy="13874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53" name="TextBox 5"/>
          <p:cNvSpPr txBox="1">
            <a:spLocks noChangeArrowheads="1"/>
          </p:cNvSpPr>
          <p:nvPr/>
        </p:nvSpPr>
        <p:spPr bwMode="auto">
          <a:xfrm>
            <a:off x="152400" y="5330825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white light in</a:t>
            </a:r>
          </a:p>
        </p:txBody>
      </p:sp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986088"/>
            <a:ext cx="389572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 rot="16200000">
            <a:off x="2592388" y="4783137"/>
            <a:ext cx="438150" cy="138747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2057400" y="5330825"/>
            <a:ext cx="152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300"/>
              <a:t>violet transmitted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6078"/>
            </a:srgbClr>
          </a:solidFill>
        </p:spPr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</a:rPr>
              <a:t>The first row transition elements: </a:t>
            </a:r>
            <a:br>
              <a:rPr lang="en-US" sz="3200" b="1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electron configurations are [Ar]…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1963" y="1981200"/>
          <a:ext cx="6853235" cy="1671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398"/>
                <a:gridCol w="1370398"/>
                <a:gridCol w="1370398"/>
                <a:gridCol w="1370398"/>
                <a:gridCol w="1371643"/>
              </a:tblGrid>
              <a:tr h="762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</a:t>
                      </a:r>
                      <a:r>
                        <a:rPr lang="en-US" sz="3200" dirty="0" err="1">
                          <a:effectLst/>
                        </a:rPr>
                        <a:t>Sc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Ti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V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Cr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Mn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</a:tr>
              <a:tr h="909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/>
                      </a:r>
                      <a:br>
                        <a:rPr lang="en-US" sz="1100" dirty="0" smtClean="0">
                          <a:effectLst/>
                        </a:rPr>
                      </a:br>
                      <a:endParaRPr lang="en-US" sz="2400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dirty="0" smtClean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3563" y="4114800"/>
          <a:ext cx="6853235" cy="1671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398"/>
                <a:gridCol w="1370398"/>
                <a:gridCol w="1370398"/>
                <a:gridCol w="1370398"/>
                <a:gridCol w="1371643"/>
              </a:tblGrid>
              <a:tr h="762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Co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Ni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Cu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(Zn)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</a:tr>
              <a:tr h="909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9051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28956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29051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8956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1</a:t>
            </a:r>
            <a:r>
              <a:rPr lang="en-US" sz="2800"/>
              <a:t>3d</a:t>
            </a:r>
            <a:r>
              <a:rPr lang="en-US" sz="2800" baseline="30000"/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0" y="28956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5110163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600" y="5100638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5100638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43600" y="5100638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1</a:t>
            </a:r>
            <a:r>
              <a:rPr lang="en-US" sz="2800"/>
              <a:t>3d</a:t>
            </a:r>
            <a:r>
              <a:rPr lang="en-US" sz="2800" baseline="30000"/>
              <a:t>10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15200" y="5100638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4s</a:t>
            </a:r>
            <a:r>
              <a:rPr lang="en-US" sz="2800" baseline="30000"/>
              <a:t>2</a:t>
            </a:r>
            <a:r>
              <a:rPr lang="en-US" sz="2800"/>
              <a:t>3d</a:t>
            </a:r>
            <a:r>
              <a:rPr lang="en-US" sz="2800" baseline="30000"/>
              <a:t>10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00100" y="6059488"/>
            <a:ext cx="781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Note: for Cr and Cu it is more energetically favorable to half-fill or completely fill the d sub-level so they have only one 4s electron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energy separation between the orbitals and hence the color of the complex depends on the following factors:</a:t>
            </a:r>
          </a:p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1) Nuclear charge (based on identity of the central metal ion)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84625"/>
            <a:ext cx="4310063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2) Charge density of the ligand</a:t>
            </a:r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81213"/>
            <a:ext cx="56086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7975"/>
            <a:ext cx="3319463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057400" y="5497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 Narrow" pitchFamily="34" charset="0"/>
              </a:rPr>
              <a:t>[Ni(H</a:t>
            </a:r>
            <a:r>
              <a:rPr lang="en-US" b="1" baseline="-25000">
                <a:latin typeface="Arial Narrow" pitchFamily="34" charset="0"/>
              </a:rPr>
              <a:t>2</a:t>
            </a:r>
            <a:r>
              <a:rPr lang="en-US" b="1">
                <a:latin typeface="Arial Narrow" pitchFamily="34" charset="0"/>
              </a:rPr>
              <a:t>O)</a:t>
            </a:r>
            <a:r>
              <a:rPr lang="en-US" b="1" baseline="-25000">
                <a:latin typeface="Arial Narrow" pitchFamily="34" charset="0"/>
              </a:rPr>
              <a:t>6</a:t>
            </a:r>
            <a:r>
              <a:rPr lang="en-US" b="1">
                <a:latin typeface="Arial Narrow" pitchFamily="34" charset="0"/>
              </a:rPr>
              <a:t>]</a:t>
            </a:r>
            <a:r>
              <a:rPr lang="en-US" b="1" baseline="30000">
                <a:latin typeface="Arial Narrow" pitchFamily="34" charset="0"/>
              </a:rPr>
              <a:t>2+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4343400" y="42021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 Narrow" pitchFamily="34" charset="0"/>
              </a:rPr>
              <a:t>[Ni(NH</a:t>
            </a:r>
            <a:r>
              <a:rPr lang="en-US" b="1" baseline="-25000">
                <a:latin typeface="Arial Narrow" pitchFamily="34" charset="0"/>
              </a:rPr>
              <a:t>3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 baseline="-25000">
                <a:latin typeface="Arial Narrow" pitchFamily="34" charset="0"/>
              </a:rPr>
              <a:t>6</a:t>
            </a:r>
            <a:r>
              <a:rPr lang="en-US" b="1">
                <a:latin typeface="Arial Narrow" pitchFamily="34" charset="0"/>
              </a:rPr>
              <a:t>]</a:t>
            </a:r>
            <a:r>
              <a:rPr lang="en-US" b="1" baseline="30000">
                <a:latin typeface="Arial Narrow" pitchFamily="34" charset="0"/>
              </a:rPr>
              <a:t>2+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6553200" y="55737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 Narrow" pitchFamily="34" charset="0"/>
              </a:rPr>
              <a:t>[Ni(en)</a:t>
            </a:r>
            <a:r>
              <a:rPr lang="en-US" b="1" baseline="-25000">
                <a:latin typeface="Arial Narrow" pitchFamily="34" charset="0"/>
              </a:rPr>
              <a:t>3</a:t>
            </a:r>
            <a:r>
              <a:rPr lang="en-US" b="1">
                <a:latin typeface="Arial Narrow" pitchFamily="34" charset="0"/>
              </a:rPr>
              <a:t>]</a:t>
            </a:r>
            <a:r>
              <a:rPr lang="en-US" b="1" baseline="30000">
                <a:latin typeface="Arial Narrow" pitchFamily="34" charset="0"/>
              </a:rPr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Tx/>
              <a:buNone/>
            </a:pPr>
            <a:r>
              <a:rPr lang="en-US" sz="2800" b="1" smtClean="0"/>
              <a:t>Ex: </a:t>
            </a:r>
            <a:r>
              <a:rPr lang="en-US" sz="2800" smtClean="0"/>
              <a:t>NH</a:t>
            </a:r>
            <a:r>
              <a:rPr lang="en-US" sz="2800" baseline="-25000" smtClean="0"/>
              <a:t>3</a:t>
            </a:r>
            <a:r>
              <a:rPr lang="en-US" sz="2800" smtClean="0"/>
              <a:t> has a higher charge density than H</a:t>
            </a:r>
            <a:r>
              <a:rPr lang="en-US" sz="2800" baseline="-25000" smtClean="0"/>
              <a:t>2</a:t>
            </a:r>
            <a:r>
              <a:rPr lang="en-US" sz="2800" smtClean="0"/>
              <a:t>O and so produces a larger split in the d sublevel.</a:t>
            </a:r>
          </a:p>
          <a:p>
            <a:pPr lvl="2"/>
            <a:r>
              <a:rPr lang="en-US" smtClean="0"/>
              <a:t>[Cu(H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  <a:r>
              <a:rPr lang="en-US" baseline="-25000" smtClean="0"/>
              <a:t>6</a:t>
            </a:r>
            <a:r>
              <a:rPr lang="en-US" smtClean="0"/>
              <a:t>]</a:t>
            </a:r>
            <a:r>
              <a:rPr lang="en-US" baseline="30000" smtClean="0"/>
              <a:t>2+</a:t>
            </a:r>
            <a:r>
              <a:rPr lang="en-US" smtClean="0"/>
              <a:t> absorbs red-orange light and appears </a:t>
            </a:r>
            <a:r>
              <a:rPr lang="en-US" smtClean="0">
                <a:solidFill>
                  <a:srgbClr val="00B0F0"/>
                </a:solidFill>
              </a:rPr>
              <a:t>pale blue</a:t>
            </a:r>
          </a:p>
          <a:p>
            <a:pPr lvl="2"/>
            <a:r>
              <a:rPr lang="en-US" smtClean="0"/>
              <a:t>[Cu(NH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4</a:t>
            </a:r>
            <a:r>
              <a:rPr lang="en-US" smtClean="0"/>
              <a:t>(H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  <a:r>
              <a:rPr lang="en-US" baseline="-25000" smtClean="0"/>
              <a:t>2</a:t>
            </a:r>
            <a:r>
              <a:rPr lang="en-US" smtClean="0"/>
              <a:t>]</a:t>
            </a:r>
            <a:r>
              <a:rPr lang="en-US" baseline="30000" smtClean="0"/>
              <a:t>2+</a:t>
            </a:r>
            <a:r>
              <a:rPr lang="en-US" smtClean="0"/>
              <a:t> absorbs the higher energy yellow light and appears </a:t>
            </a:r>
            <a:r>
              <a:rPr lang="en-US" smtClean="0">
                <a:solidFill>
                  <a:srgbClr val="002060"/>
                </a:solidFill>
              </a:rPr>
              <a:t>deep blue</a:t>
            </a:r>
          </a:p>
        </p:txBody>
      </p:sp>
      <p:grpSp>
        <p:nvGrpSpPr>
          <p:cNvPr id="34820" name="Group 8"/>
          <p:cNvGrpSpPr>
            <a:grpSpLocks/>
          </p:cNvGrpSpPr>
          <p:nvPr/>
        </p:nvGrpSpPr>
        <p:grpSpPr bwMode="auto">
          <a:xfrm>
            <a:off x="581025" y="4419600"/>
            <a:ext cx="8029575" cy="1828800"/>
            <a:chOff x="581025" y="5029200"/>
            <a:chExt cx="8029575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6753225" y="5618163"/>
              <a:ext cx="18573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n-lt"/>
                </a:rPr>
                <a:t>Strong-field </a:t>
              </a:r>
              <a:r>
                <a:rPr lang="en-US" sz="2400" dirty="0" err="1">
                  <a:latin typeface="+mn-lt"/>
                </a:rPr>
                <a:t>ligands</a:t>
              </a:r>
              <a:r>
                <a:rPr lang="en-US" sz="2400" dirty="0">
                  <a:latin typeface="+mn-lt"/>
                </a:rPr>
                <a:t> </a:t>
              </a:r>
            </a:p>
            <a:p>
              <a:pPr algn="ctr">
                <a:defRPr/>
              </a:pPr>
              <a:r>
                <a:rPr lang="en-US" sz="2400" dirty="0">
                  <a:latin typeface="+mn-lt"/>
                </a:rPr>
                <a:t>(large </a:t>
              </a:r>
              <a:r>
                <a:rPr lang="el-GR" sz="2400" dirty="0">
                  <a:latin typeface="+mn-lt"/>
                </a:rPr>
                <a:t>Δ</a:t>
              </a:r>
              <a:r>
                <a:rPr lang="en-US" sz="2400" dirty="0">
                  <a:latin typeface="+mn-lt"/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025" y="5638800"/>
              <a:ext cx="18573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n-lt"/>
                </a:rPr>
                <a:t>Weak-field </a:t>
              </a:r>
              <a:r>
                <a:rPr lang="en-US" sz="2400" dirty="0" err="1">
                  <a:latin typeface="+mn-lt"/>
                </a:rPr>
                <a:t>ligands</a:t>
              </a:r>
              <a:r>
                <a:rPr lang="en-US" sz="2400" dirty="0">
                  <a:latin typeface="+mn-lt"/>
                </a:rPr>
                <a:t> </a:t>
              </a:r>
            </a:p>
            <a:p>
              <a:pPr algn="ctr">
                <a:defRPr/>
              </a:pPr>
              <a:r>
                <a:rPr lang="en-US" sz="2400" dirty="0">
                  <a:latin typeface="+mn-lt"/>
                </a:rPr>
                <a:t>(small </a:t>
              </a:r>
              <a:r>
                <a:rPr lang="el-GR" sz="2400" dirty="0">
                  <a:latin typeface="+mn-lt"/>
                </a:rPr>
                <a:t>Δ</a:t>
              </a:r>
              <a:r>
                <a:rPr lang="en-US" sz="2400" dirty="0">
                  <a:latin typeface="+mn-lt"/>
                </a:rPr>
                <a:t>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029200"/>
              <a:ext cx="78486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762000" y="4486275"/>
            <a:ext cx="769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I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&lt; Br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&lt; Cl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&lt; F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&lt;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OH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&lt; H</a:t>
            </a:r>
            <a:r>
              <a:rPr lang="en-US" sz="28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O &lt; NH</a:t>
            </a:r>
            <a:r>
              <a:rPr lang="en-US" sz="2800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&lt; en &lt; NO</a:t>
            </a:r>
            <a:r>
              <a:rPr lang="en-US" sz="28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&lt; CN</a:t>
            </a:r>
            <a:r>
              <a:rPr lang="en-US" sz="28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Tx/>
              <a:buNone/>
            </a:pPr>
            <a:r>
              <a:rPr lang="en-US" smtClean="0">
                <a:solidFill>
                  <a:srgbClr val="3A8828"/>
                </a:solidFill>
              </a:rPr>
              <a:t>What is en?</a:t>
            </a:r>
            <a:endParaRPr lang="en-US" sz="2000" smtClean="0">
              <a:solidFill>
                <a:srgbClr val="3A8828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562600"/>
            <a:ext cx="8255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934200" y="5562600"/>
            <a:ext cx="5334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92375"/>
            <a:ext cx="22098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2375"/>
            <a:ext cx="20574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2568575"/>
            <a:ext cx="274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It is part of a class of ligands called </a:t>
            </a:r>
            <a:r>
              <a:rPr lang="en-US" i="1">
                <a:solidFill>
                  <a:schemeClr val="accent2"/>
                </a:solidFill>
              </a:rPr>
              <a:t>bidentate ligands </a:t>
            </a:r>
            <a:r>
              <a:rPr lang="en-US">
                <a:solidFill>
                  <a:schemeClr val="accent2"/>
                </a:solidFill>
              </a:rPr>
              <a:t>(more than one atom of the ligand is involved in the bonding to the central atom… you don’t need to worry about these at this level).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3) Number of d electrons present (and hence the oxidation # of the central ion)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0386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2514600" y="6181725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 Narrow" pitchFamily="34" charset="0"/>
              </a:rPr>
              <a:t>Mn</a:t>
            </a:r>
            <a:r>
              <a:rPr lang="en-US" sz="2000" b="1" baseline="30000">
                <a:latin typeface="Arial Narrow" pitchFamily="34" charset="0"/>
              </a:rPr>
              <a:t>2+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32766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 Narrow" pitchFamily="34" charset="0"/>
              </a:rPr>
              <a:t>Mn</a:t>
            </a:r>
            <a:r>
              <a:rPr lang="en-US" sz="2000" b="1" baseline="30000">
                <a:latin typeface="Arial Narrow" pitchFamily="34" charset="0"/>
              </a:rPr>
              <a:t>3+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40386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 Narrow" pitchFamily="34" charset="0"/>
              </a:rPr>
              <a:t>Mn</a:t>
            </a:r>
            <a:r>
              <a:rPr lang="en-US" sz="2000" b="1" baseline="30000">
                <a:latin typeface="Arial Narrow" pitchFamily="34" charset="0"/>
              </a:rPr>
              <a:t>4+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 Narrow" pitchFamily="34" charset="0"/>
              </a:rPr>
              <a:t>Mn</a:t>
            </a:r>
            <a:r>
              <a:rPr lang="en-US" sz="2000" b="1" baseline="30000">
                <a:latin typeface="Arial Narrow" pitchFamily="34" charset="0"/>
              </a:rPr>
              <a:t>6+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57150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 Narrow" pitchFamily="34" charset="0"/>
              </a:rPr>
              <a:t>Mn</a:t>
            </a:r>
            <a:r>
              <a:rPr lang="en-US" sz="2000" b="1" baseline="30000">
                <a:latin typeface="Arial Narrow" pitchFamily="34" charset="0"/>
              </a:rPr>
              <a:t>7+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4) Shape of the complex ion</a:t>
            </a:r>
          </a:p>
          <a:p>
            <a:pPr lvl="2"/>
            <a:r>
              <a:rPr lang="en-US" smtClean="0">
                <a:solidFill>
                  <a:srgbClr val="C00000"/>
                </a:solidFill>
              </a:rPr>
              <a:t>Electric field created by the ligand’s lone pair of electrons depends on the geometry of the complex ion</a:t>
            </a:r>
          </a:p>
          <a:p>
            <a:endParaRPr 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876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029200"/>
            <a:ext cx="461803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the d sublevel is completely empty, as in Sc</a:t>
            </a:r>
            <a:r>
              <a:rPr lang="en-US" baseline="30000" dirty="0"/>
              <a:t>3+</a:t>
            </a:r>
            <a:r>
              <a:rPr lang="en-US" dirty="0"/>
              <a:t>, or completely full, as in Cu</a:t>
            </a:r>
            <a:r>
              <a:rPr lang="en-US" baseline="30000" dirty="0"/>
              <a:t>+</a:t>
            </a:r>
            <a:r>
              <a:rPr lang="en-US" dirty="0"/>
              <a:t> or Zn</a:t>
            </a:r>
            <a:r>
              <a:rPr lang="en-US" baseline="30000" dirty="0"/>
              <a:t>2+</a:t>
            </a:r>
            <a:r>
              <a:rPr lang="en-US" dirty="0"/>
              <a:t>, no transitions within the d sublevel can take place and the complexes are </a:t>
            </a:r>
            <a:r>
              <a:rPr lang="en-US" b="1" u="sng" dirty="0"/>
              <a:t>colorless</a:t>
            </a:r>
            <a:r>
              <a:rPr lang="en-US" dirty="0"/>
              <a:t>.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38916" name="Picture 4" descr="http://1.imimg.com/data/J/U/MY-623354/zinc-chloride-based-flux-for-radiator-galvanizing_10775057_125x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sz="2400" smtClean="0">
                <a:solidFill>
                  <a:srgbClr val="002060"/>
                </a:solidFill>
              </a:rPr>
              <a:t>NOTE: </a:t>
            </a:r>
            <a:r>
              <a:rPr lang="en-US" sz="2400" i="1" smtClean="0">
                <a:solidFill>
                  <a:srgbClr val="002060"/>
                </a:solidFill>
              </a:rPr>
              <a:t>it is important to distinguish between the words “clear” and “colorless.”  Neither AP, nor IB, will give credit for use of the word clear (which means translucent) when </a:t>
            </a:r>
            <a:r>
              <a:rPr lang="en-US" sz="2400" b="1" i="1" smtClean="0">
                <a:solidFill>
                  <a:srgbClr val="002060"/>
                </a:solidFill>
              </a:rPr>
              <a:t>colorless</a:t>
            </a:r>
            <a:r>
              <a:rPr lang="en-US" sz="2400" i="1" smtClean="0">
                <a:solidFill>
                  <a:srgbClr val="002060"/>
                </a:solidFill>
              </a:rPr>
              <a:t> should have been used.  Think about it, something can be pink and clear… colorless means something else. </a:t>
            </a:r>
            <a:endParaRPr lang="en-US" sz="240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39940" name="Picture 4" descr="http://1.imimg.com/data/J/U/MY-623354/zinc-chloride-based-flux-for-radiator-galvanizing_10775057_125x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1910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Triveni Chemic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71800" y="5181600"/>
            <a:ext cx="2590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Both are “clear.”  Only the beaker on the left is “colorless.”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09800" y="5029200"/>
            <a:ext cx="762000" cy="3524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62600" y="4911725"/>
            <a:ext cx="838200" cy="4699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Many transition elements and their compounds are very efficient catalysts.</a:t>
            </a:r>
          </a:p>
          <a:p>
            <a:pPr>
              <a:defRPr/>
            </a:pPr>
            <a:r>
              <a:rPr lang="en-US" b="1" dirty="0"/>
              <a:t>Catalysts</a:t>
            </a:r>
            <a:r>
              <a:rPr lang="en-US" dirty="0"/>
              <a:t> increase the rate of chemical reactions.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38575"/>
            <a:ext cx="43434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3505200"/>
            <a:ext cx="1219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49688"/>
            <a:ext cx="156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sz="2000" i="1" dirty="0"/>
              <a:t>(need to be familiar </a:t>
            </a:r>
            <a:r>
              <a:rPr lang="en-US" sz="2000" i="1" dirty="0" smtClean="0"/>
              <a:t>with examples --- which metal or ion helps with each process --- plus </a:t>
            </a:r>
            <a:r>
              <a:rPr lang="en-US" sz="2000" i="1" dirty="0"/>
              <a:t>economic significance of those in bold, but mechanisms will not be assessed</a:t>
            </a:r>
            <a:r>
              <a:rPr lang="en-US" sz="2000" i="1" dirty="0" smtClean="0"/>
              <a:t>)</a:t>
            </a:r>
            <a:endParaRPr lang="en-US" dirty="0"/>
          </a:p>
          <a:p>
            <a:pPr lvl="1">
              <a:defRPr/>
            </a:pPr>
            <a:r>
              <a:rPr lang="en-US" sz="2600" b="1" dirty="0"/>
              <a:t>Fe in the Haber Process</a:t>
            </a:r>
          </a:p>
          <a:p>
            <a:pPr lvl="1">
              <a:defRPr/>
            </a:pPr>
            <a:r>
              <a:rPr lang="en-US" sz="2600" b="1" dirty="0" smtClean="0"/>
              <a:t>V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O</a:t>
            </a:r>
            <a:r>
              <a:rPr lang="en-US" sz="2600" b="1" baseline="-25000" dirty="0" smtClean="0"/>
              <a:t>5</a:t>
            </a:r>
            <a:r>
              <a:rPr lang="en-US" sz="2600" b="1" dirty="0" smtClean="0"/>
              <a:t> </a:t>
            </a:r>
            <a:r>
              <a:rPr lang="en-US" sz="2600" b="1" dirty="0"/>
              <a:t>in the Contact Process</a:t>
            </a:r>
          </a:p>
          <a:p>
            <a:pPr lvl="1">
              <a:defRPr/>
            </a:pPr>
            <a:r>
              <a:rPr lang="en-US" sz="2600" dirty="0" smtClean="0"/>
              <a:t>Ni </a:t>
            </a:r>
            <a:r>
              <a:rPr lang="en-US" sz="2600" dirty="0"/>
              <a:t>in the conversion of alkenes to alkanes</a:t>
            </a:r>
          </a:p>
          <a:p>
            <a:pPr lvl="1">
              <a:defRPr/>
            </a:pPr>
            <a:r>
              <a:rPr lang="en-US" sz="2600" dirty="0" err="1" smtClean="0"/>
              <a:t>Pd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err="1"/>
              <a:t>Pt</a:t>
            </a:r>
            <a:r>
              <a:rPr lang="en-US" sz="2600" dirty="0"/>
              <a:t> in catalytic converters</a:t>
            </a:r>
          </a:p>
          <a:p>
            <a:pPr lvl="1">
              <a:defRPr/>
            </a:pPr>
            <a:r>
              <a:rPr lang="en-US" sz="2600" dirty="0" smtClean="0"/>
              <a:t>MnO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in the decomposition of hydrogen peroxide</a:t>
            </a:r>
          </a:p>
          <a:p>
            <a:pPr lvl="1">
              <a:defRPr/>
            </a:pPr>
            <a:r>
              <a:rPr lang="en-US" sz="2600" dirty="0" smtClean="0"/>
              <a:t>Fe</a:t>
            </a:r>
            <a:r>
              <a:rPr lang="en-US" sz="2600" baseline="30000" dirty="0" smtClean="0"/>
              <a:t>2</a:t>
            </a:r>
            <a:r>
              <a:rPr lang="en-US" sz="2600" baseline="30000" dirty="0"/>
              <a:t>+</a:t>
            </a:r>
            <a:r>
              <a:rPr lang="en-US" sz="2600" dirty="0"/>
              <a:t> in </a:t>
            </a:r>
            <a:r>
              <a:rPr lang="en-US" sz="2600" dirty="0" err="1"/>
              <a:t>heme</a:t>
            </a:r>
            <a:r>
              <a:rPr lang="en-US" sz="2600" dirty="0"/>
              <a:t> </a:t>
            </a:r>
          </a:p>
          <a:p>
            <a:pPr lvl="1">
              <a:defRPr/>
            </a:pPr>
            <a:r>
              <a:rPr lang="en-US" sz="2600" dirty="0" smtClean="0"/>
              <a:t>Co</a:t>
            </a:r>
            <a:r>
              <a:rPr lang="en-US" sz="2600" baseline="30000" dirty="0" smtClean="0"/>
              <a:t>3</a:t>
            </a:r>
            <a:r>
              <a:rPr lang="en-US" sz="2600" baseline="30000" dirty="0"/>
              <a:t>+</a:t>
            </a:r>
            <a:r>
              <a:rPr lang="en-US" sz="2600" dirty="0"/>
              <a:t> in vitamin B12 </a:t>
            </a:r>
            <a:endParaRPr lang="en-US" sz="2600" i="1" dirty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6078"/>
            </a:srgbClr>
          </a:solidFill>
        </p:spPr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</a:rPr>
              <a:t>Oxidation states of the first row transition series: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en-US" sz="2400" smtClean="0"/>
              <a:t>(you need to be familiar with the ones in bold)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752600"/>
          <a:ext cx="8229598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511"/>
                <a:gridCol w="822511"/>
                <a:gridCol w="822511"/>
                <a:gridCol w="822511"/>
                <a:gridCol w="823259"/>
                <a:gridCol w="823259"/>
                <a:gridCol w="823259"/>
                <a:gridCol w="823259"/>
                <a:gridCol w="823259"/>
                <a:gridCol w="823259"/>
              </a:tblGrid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(Zn)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+1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+3</a:t>
                      </a:r>
                      <a:endParaRPr lang="en-US" sz="2800" b="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+3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+3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+3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+3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+3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+3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+3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+3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+4</a:t>
                      </a:r>
                      <a:endParaRPr lang="en-US" sz="28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+4</a:t>
                      </a:r>
                      <a:endParaRPr lang="en-US" sz="28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+4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+4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+4</a:t>
                      </a:r>
                      <a:endParaRPr lang="en-US" sz="28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+4</a:t>
                      </a:r>
                      <a:endParaRPr lang="en-US" sz="28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+4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+5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+5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+5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+5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+5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+6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+6</a:t>
                      </a:r>
                      <a:endParaRPr lang="en-US" sz="28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+6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+7</a:t>
                      </a:r>
                      <a:endParaRPr lang="en-US" sz="2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FontTx/>
              <a:buNone/>
            </a:pPr>
            <a:r>
              <a:rPr lang="en-US" sz="3000" b="1" smtClean="0">
                <a:solidFill>
                  <a:srgbClr val="C00000"/>
                </a:solidFill>
              </a:rPr>
              <a:t>*Fe in the Haber Process</a:t>
            </a:r>
          </a:p>
        </p:txBody>
      </p:sp>
      <p:pic>
        <p:nvPicPr>
          <p:cNvPr id="43012" name="Picture 2" descr="http://www.physchem.co.za/OB12-sys/Graphics/hab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613275"/>
            <a:ext cx="31321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rsc.org/images/feature%20dronsfield%20fritz%20haber_tcm18-85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1628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" descr="http://www.spaceflight.esa.int/impress/text/education/Images/Catalysis/Image_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3048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3"/>
          <p:cNvSpPr txBox="1">
            <a:spLocks noChangeArrowheads="1"/>
          </p:cNvSpPr>
          <p:nvPr/>
        </p:nvSpPr>
        <p:spPr bwMode="auto">
          <a:xfrm>
            <a:off x="609600" y="321945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Ammonia (NH</a:t>
            </a:r>
            <a:r>
              <a:rPr lang="en-US" sz="2400" baseline="-25000"/>
              <a:t>3</a:t>
            </a:r>
            <a:r>
              <a:rPr lang="en-US" sz="2400"/>
              <a:t>) is the raw material for a large number of chemical products including fertilizers, plastics, drugs and explosives.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066800" y="2512800"/>
              <a:ext cx="5591160" cy="687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241" y="2500207"/>
                <a:ext cx="5624278" cy="713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72560" y="2124826"/>
              <a:ext cx="1917720" cy="897374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2480" y="2112587"/>
                <a:ext cx="1942920" cy="9142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000" b="1" smtClean="0">
                <a:solidFill>
                  <a:srgbClr val="C00000"/>
                </a:solidFill>
              </a:rPr>
              <a:t>*V</a:t>
            </a:r>
            <a:r>
              <a:rPr lang="en-US" sz="3000" b="1" baseline="-25000" smtClean="0">
                <a:solidFill>
                  <a:srgbClr val="C00000"/>
                </a:solidFill>
              </a:rPr>
              <a:t>2</a:t>
            </a:r>
            <a:r>
              <a:rPr lang="en-US" sz="3000" b="1" smtClean="0">
                <a:solidFill>
                  <a:srgbClr val="C00000"/>
                </a:solidFill>
              </a:rPr>
              <a:t>O</a:t>
            </a:r>
            <a:r>
              <a:rPr lang="en-US" sz="3000" b="1" baseline="-25000" smtClean="0">
                <a:solidFill>
                  <a:srgbClr val="C00000"/>
                </a:solidFill>
              </a:rPr>
              <a:t>5</a:t>
            </a:r>
            <a:r>
              <a:rPr lang="en-US" sz="3000" b="1" smtClean="0">
                <a:solidFill>
                  <a:srgbClr val="C00000"/>
                </a:solidFill>
              </a:rPr>
              <a:t> in the Contact Process</a:t>
            </a:r>
          </a:p>
        </p:txBody>
      </p:sp>
      <p:pic>
        <p:nvPicPr>
          <p:cNvPr id="44036" name="Picture 2" descr="http://wikieducator.org/images/thumb/a/a8/Contact1.jpg/500px-Contac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762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533400" y="4114800"/>
            <a:ext cx="3962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/>
              <a:t>Sulfur trioxide (SO</a:t>
            </a:r>
            <a:r>
              <a:rPr lang="en-US" sz="2600" baseline="-25000"/>
              <a:t>3</a:t>
            </a:r>
            <a:r>
              <a:rPr lang="en-US" sz="2600"/>
              <a:t>) is used in the manufacture of sulfuric acid, the manufacturing world’s most important chemical.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428407" y="2532720"/>
              <a:ext cx="1091520" cy="32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6167" y="2515440"/>
                <a:ext cx="11188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1010207" y="2845920"/>
              <a:ext cx="6250680" cy="735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2567" y="2839440"/>
                <a:ext cx="6285240" cy="75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000" smtClean="0">
                <a:solidFill>
                  <a:srgbClr val="C00000"/>
                </a:solidFill>
              </a:rPr>
              <a:t>Ni in the conversion of alkenes to alkanes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45060" name="Picture 2" descr="http://daddybrain.files.wordpress.com/2008/06/pictur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10025"/>
            <a:ext cx="40481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29088"/>
            <a:ext cx="2941638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609600" y="321945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This rxn allows unsaturated vegetable oils with a double C-C bond to be converted to margerine.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01" name="Ink 8200"/>
              <p14:cNvContentPartPr/>
              <p14:nvPr/>
            </p14:nvContentPartPr>
            <p14:xfrm>
              <a:off x="963407" y="2040586"/>
              <a:ext cx="6303240" cy="1011960"/>
            </p14:xfrm>
          </p:contentPart>
        </mc:Choice>
        <mc:Fallback xmlns="">
          <p:pic>
            <p:nvPicPr>
              <p:cNvPr id="8201" name="Ink 820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047" y="2031226"/>
                <a:ext cx="6334920" cy="103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905000"/>
            <a:ext cx="2987675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000" smtClean="0">
                <a:solidFill>
                  <a:srgbClr val="C00000"/>
                </a:solidFill>
              </a:rPr>
              <a:t>Pd and Pt in catalytic converters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46085" name="Picture 2" descr="http://www.aa1car.com/library/conver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7274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4572000" y="4711700"/>
            <a:ext cx="4343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/>
              <a:t>This rxn removes harmful primary pollutants from a car’s exhaust gases.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2948087" y="2621266"/>
              <a:ext cx="554040" cy="389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1967" y="2611186"/>
                <a:ext cx="5652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81" name="Ink 11280"/>
              <p14:cNvContentPartPr/>
              <p14:nvPr/>
            </p14:nvContentPartPr>
            <p14:xfrm>
              <a:off x="221807" y="2918626"/>
              <a:ext cx="5588640" cy="637920"/>
            </p14:xfrm>
          </p:contentPart>
        </mc:Choice>
        <mc:Fallback xmlns="">
          <p:pic>
            <p:nvPicPr>
              <p:cNvPr id="11281" name="Ink 1128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728" y="2903506"/>
                <a:ext cx="5623918" cy="66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000" smtClean="0">
                <a:solidFill>
                  <a:srgbClr val="C00000"/>
                </a:solidFill>
              </a:rPr>
              <a:t>MnO</a:t>
            </a:r>
            <a:r>
              <a:rPr lang="en-US" sz="3000" baseline="-25000" smtClean="0">
                <a:solidFill>
                  <a:srgbClr val="C00000"/>
                </a:solidFill>
              </a:rPr>
              <a:t>2</a:t>
            </a:r>
            <a:r>
              <a:rPr lang="en-US" sz="3000" b="1" baseline="30000" smtClean="0">
                <a:solidFill>
                  <a:srgbClr val="C00000"/>
                </a:solidFill>
              </a:rPr>
              <a:t> </a:t>
            </a:r>
            <a:r>
              <a:rPr lang="en-US" sz="3000" smtClean="0">
                <a:solidFill>
                  <a:srgbClr val="C00000"/>
                </a:solidFill>
              </a:rPr>
              <a:t>in the decomposition of hydrogen peroxide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47108" name="Picture 2" descr="http://www.scholarchemistry.com/images/9495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03725"/>
            <a:ext cx="14287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http://www.umesc.usgs.gov/aquatic/drug_research/hydrogen_peroxide/hydrogen_peroxide_structure_4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67200"/>
            <a:ext cx="3810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http://www.stevespanglerscience.com/img/cache/bcb9b8db117ee64376aedaf7af3595ca/ellephants-toothpaste-ellen-4-21-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495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10" name="Ink 8209"/>
              <p14:cNvContentPartPr/>
              <p14:nvPr/>
            </p14:nvContentPartPr>
            <p14:xfrm>
              <a:off x="1460567" y="2618386"/>
              <a:ext cx="6379200" cy="1017000"/>
            </p14:xfrm>
          </p:contentPart>
        </mc:Choice>
        <mc:Fallback xmlns="">
          <p:pic>
            <p:nvPicPr>
              <p:cNvPr id="8210" name="Ink 82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4727" y="2614427"/>
                <a:ext cx="6412680" cy="10349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FontTx/>
              <a:buNone/>
              <a:defRPr/>
            </a:pPr>
            <a:r>
              <a:rPr lang="en-US" sz="3000" dirty="0" smtClean="0">
                <a:solidFill>
                  <a:srgbClr val="C00000"/>
                </a:solidFill>
              </a:rPr>
              <a:t>Fe</a:t>
            </a:r>
            <a:r>
              <a:rPr lang="en-US" sz="3000" baseline="30000" dirty="0" smtClean="0">
                <a:solidFill>
                  <a:srgbClr val="C00000"/>
                </a:solidFill>
              </a:rPr>
              <a:t>2</a:t>
            </a:r>
            <a:r>
              <a:rPr lang="en-US" sz="3000" baseline="30000" dirty="0">
                <a:solidFill>
                  <a:srgbClr val="C00000"/>
                </a:solidFill>
              </a:rPr>
              <a:t>+</a:t>
            </a:r>
            <a:r>
              <a:rPr lang="en-US" sz="3000" dirty="0">
                <a:solidFill>
                  <a:srgbClr val="C00000"/>
                </a:solidFill>
              </a:rPr>
              <a:t> in </a:t>
            </a:r>
            <a:r>
              <a:rPr lang="en-US" sz="3000" dirty="0" err="1">
                <a:solidFill>
                  <a:srgbClr val="C00000"/>
                </a:solidFill>
              </a:rPr>
              <a:t>heme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48132" name="Picture 2" descr="http://www.tulane.edu/~wiser/malaria/he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098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533400" y="2438400"/>
            <a:ext cx="3581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O</a:t>
            </a:r>
            <a:r>
              <a:rPr lang="en-US" sz="2400" baseline="-25000"/>
              <a:t>2</a:t>
            </a:r>
            <a:r>
              <a:rPr lang="en-US" sz="2400"/>
              <a:t> is transported through bloodstream by forming a weak bond with the </a:t>
            </a:r>
            <a:r>
              <a:rPr lang="en-US" sz="2400" u="sng"/>
              <a:t>heme group </a:t>
            </a:r>
            <a:r>
              <a:rPr lang="en-US" sz="2400"/>
              <a:t>of hemoglobin. 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The O</a:t>
            </a:r>
            <a:r>
              <a:rPr lang="en-US" sz="2400" baseline="-25000"/>
              <a:t>2 </a:t>
            </a:r>
            <a:r>
              <a:rPr lang="en-US" sz="2400"/>
              <a:t>- Fe</a:t>
            </a:r>
            <a:r>
              <a:rPr lang="en-US" sz="2400" baseline="30000"/>
              <a:t>2+ </a:t>
            </a:r>
            <a:r>
              <a:rPr lang="en-US" sz="2400"/>
              <a:t>bond is easily broken when oxygen needs to be released.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3962400"/>
            <a:ext cx="35814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553200" y="3810000"/>
            <a:ext cx="11430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</a:rPr>
              <a:t>Catalytic Behavior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000" smtClean="0">
                <a:solidFill>
                  <a:srgbClr val="C00000"/>
                </a:solidFill>
              </a:rPr>
              <a:t>Co</a:t>
            </a:r>
            <a:r>
              <a:rPr lang="en-US" sz="3000" baseline="30000" smtClean="0">
                <a:solidFill>
                  <a:srgbClr val="C00000"/>
                </a:solidFill>
              </a:rPr>
              <a:t>3+</a:t>
            </a:r>
            <a:r>
              <a:rPr lang="en-US" sz="3000" smtClean="0">
                <a:solidFill>
                  <a:srgbClr val="C00000"/>
                </a:solidFill>
              </a:rPr>
              <a:t> in vitamin B12 </a:t>
            </a:r>
            <a:endParaRPr lang="en-US" sz="3000" i="1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49156" name="Picture 2" descr="http://www.bewellbuzz.com/wp-content/uploads/2009/03/b12-vitam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143125"/>
            <a:ext cx="2854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http://t2.gstatic.com/images?q=tbn:In62SLqhHLUzIM:http://www.daviddarling.info/images/vitamin_B12.gif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76688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381000" y="2362200"/>
            <a:ext cx="647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Part of Vit.B-12 is octahedral Co3+ complex.  5 of the sites are bonded to N atoms, leaving the 6</a:t>
            </a:r>
            <a:r>
              <a:rPr lang="en-US" sz="2400" baseline="30000"/>
              <a:t>th</a:t>
            </a:r>
            <a:r>
              <a:rPr lang="en-US" sz="2400"/>
              <a:t> site available for biological activity.  </a:t>
            </a:r>
            <a:br>
              <a:rPr lang="en-US" sz="2400"/>
            </a:br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56038" y="5830888"/>
            <a:ext cx="4906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Want to know more?  Please ask a biologist.. or contact General Google. </a:t>
            </a:r>
            <a:r>
              <a:rPr lang="en-US" i="1">
                <a:sym typeface="Wingdings" pitchFamily="2" charset="2"/>
              </a:rPr>
              <a:t></a:t>
            </a:r>
            <a:endParaRPr lang="en-US" i="1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667000" y="428625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Vit.B-12 is needed for the production of red blood cells and for a healthy nervous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6078"/>
            </a:srgbClr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Transition elements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/>
              <a:t>Transition element: </a:t>
            </a:r>
            <a:r>
              <a:rPr lang="en-US" sz="2800" i="1" dirty="0"/>
              <a:t>an element that possesses an incomplete d </a:t>
            </a:r>
            <a:r>
              <a:rPr lang="en-US" sz="2800" i="1" dirty="0" smtClean="0"/>
              <a:t>sublevel </a:t>
            </a:r>
            <a:r>
              <a:rPr lang="en-US" sz="2800" i="1" dirty="0"/>
              <a:t>in one or more of its oxidation states.  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 </a:t>
            </a:r>
          </a:p>
          <a:p>
            <a:pPr>
              <a:defRPr/>
            </a:pPr>
            <a:r>
              <a:rPr lang="en-US" sz="2800" dirty="0"/>
              <a:t>Based on the above definition, which of the elements above are not transition elements?  Explain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6078"/>
            </a:srgbClr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Transition elements</a:t>
            </a:r>
            <a:endParaRPr lang="en-US" sz="4800" smtClean="0">
              <a:solidFill>
                <a:schemeClr val="bg1"/>
              </a:solidFill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2800" b="1" smtClean="0"/>
              <a:t>Transition element: </a:t>
            </a:r>
            <a:r>
              <a:rPr lang="en-US" sz="2800" i="1" smtClean="0"/>
              <a:t>an element that possesses an incomplete d sublevel in one or more of its oxidation states.  </a:t>
            </a:r>
          </a:p>
          <a:p>
            <a:endParaRPr lang="en-US" sz="2800" smtClean="0">
              <a:solidFill>
                <a:srgbClr val="002060"/>
              </a:solidFill>
            </a:endParaRPr>
          </a:p>
          <a:p>
            <a:r>
              <a:rPr lang="en-US" sz="2800" b="1" smtClean="0">
                <a:solidFill>
                  <a:srgbClr val="002060"/>
                </a:solidFill>
              </a:rPr>
              <a:t>Scandium</a:t>
            </a:r>
            <a:r>
              <a:rPr lang="en-US" sz="2800" smtClean="0">
                <a:solidFill>
                  <a:srgbClr val="002060"/>
                </a:solidFill>
              </a:rPr>
              <a:t> and </a:t>
            </a:r>
            <a:r>
              <a:rPr lang="en-US" sz="2800" b="1" smtClean="0">
                <a:solidFill>
                  <a:srgbClr val="002060"/>
                </a:solidFill>
              </a:rPr>
              <a:t>zinc </a:t>
            </a:r>
            <a:r>
              <a:rPr lang="en-US" sz="2800" smtClean="0">
                <a:solidFill>
                  <a:srgbClr val="002060"/>
                </a:solidFill>
              </a:rPr>
              <a:t>are not considered transition metals because…</a:t>
            </a:r>
          </a:p>
          <a:p>
            <a:pPr lvl="1"/>
            <a:r>
              <a:rPr lang="en-US" sz="2400" smtClean="0">
                <a:solidFill>
                  <a:srgbClr val="002060"/>
                </a:solidFill>
              </a:rPr>
              <a:t>Sc</a:t>
            </a:r>
            <a:r>
              <a:rPr lang="en-US" sz="2400" baseline="30000" smtClean="0">
                <a:solidFill>
                  <a:srgbClr val="002060"/>
                </a:solidFill>
              </a:rPr>
              <a:t>3+</a:t>
            </a:r>
            <a:r>
              <a:rPr lang="en-US" sz="2400" smtClean="0">
                <a:solidFill>
                  <a:srgbClr val="002060"/>
                </a:solidFill>
              </a:rPr>
              <a:t> has no d-electrons</a:t>
            </a:r>
          </a:p>
          <a:p>
            <a:pPr lvl="1"/>
            <a:r>
              <a:rPr lang="en-US" sz="2400" smtClean="0">
                <a:solidFill>
                  <a:srgbClr val="002060"/>
                </a:solidFill>
              </a:rPr>
              <a:t>Zn</a:t>
            </a:r>
            <a:r>
              <a:rPr lang="en-US" sz="2400" baseline="30000" smtClean="0">
                <a:solidFill>
                  <a:srgbClr val="002060"/>
                </a:solidFill>
              </a:rPr>
              <a:t>2+</a:t>
            </a:r>
            <a:r>
              <a:rPr lang="en-US" sz="2400" smtClean="0">
                <a:solidFill>
                  <a:srgbClr val="002060"/>
                </a:solidFill>
              </a:rPr>
              <a:t> has a full d sublevel</a:t>
            </a:r>
          </a:p>
          <a:p>
            <a:pPr lvl="2"/>
            <a:r>
              <a:rPr lang="en-US" smtClean="0">
                <a:solidFill>
                  <a:srgbClr val="002060"/>
                </a:solidFill>
              </a:rPr>
              <a:t>None of the possible oxidation states have          incomplete d sublevels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6078"/>
            </a:srgbClr>
          </a:solidFill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</a:rPr>
              <a:t>Characteristic properties of transition elements: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Variable oxidation states</a:t>
            </a:r>
          </a:p>
          <a:p>
            <a:pPr>
              <a:defRPr/>
            </a:pPr>
            <a:r>
              <a:rPr lang="en-US" sz="3600" dirty="0"/>
              <a:t>Formation of complex ions</a:t>
            </a:r>
          </a:p>
          <a:p>
            <a:pPr>
              <a:defRPr/>
            </a:pPr>
            <a:r>
              <a:rPr lang="en-US" sz="3600" dirty="0"/>
              <a:t>Colored complexes</a:t>
            </a:r>
          </a:p>
          <a:p>
            <a:pPr>
              <a:defRPr/>
            </a:pPr>
            <a:r>
              <a:rPr lang="en-US" sz="3600" dirty="0"/>
              <a:t>Catalytic behavior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7030A0">
              <a:alpha val="56078"/>
            </a:srgbClr>
          </a:solidFill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</a:rPr>
              <a:t>Variable oxidation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3d and 4s sublevels are similar in energy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209800"/>
            <a:ext cx="5529262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35700"/>
            <a:ext cx="411480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2971800"/>
            <a:ext cx="3581400" cy="457200"/>
          </a:xfrm>
          <a:prstGeom prst="ellipse">
            <a:avLst/>
          </a:prstGeom>
          <a:noFill/>
          <a:ln>
            <a:solidFill>
              <a:srgbClr val="3A8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7030A0">
              <a:alpha val="56078"/>
            </a:srgbClr>
          </a:solidFill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</a:rPr>
              <a:t>Variable oxidation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Transition </a:t>
            </a:r>
            <a:r>
              <a:rPr lang="en-US" dirty="0"/>
              <a:t>metals lose their s-electrons </a:t>
            </a:r>
            <a:r>
              <a:rPr lang="en-US" dirty="0" smtClean="0"/>
              <a:t>first</a:t>
            </a:r>
            <a:br>
              <a:rPr lang="en-US" dirty="0" smtClean="0"/>
            </a:br>
            <a:endParaRPr lang="en-US" dirty="0" smtClean="0"/>
          </a:p>
          <a:p>
            <a:pPr marL="914400" lvl="2" indent="0">
              <a:buFontTx/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</a:rPr>
              <a:t>Cu: [</a:t>
            </a:r>
            <a:r>
              <a:rPr lang="en-US" sz="3600" dirty="0" err="1" smtClean="0">
                <a:solidFill>
                  <a:srgbClr val="7030A0"/>
                </a:solidFill>
              </a:rPr>
              <a:t>Ar</a:t>
            </a:r>
            <a:r>
              <a:rPr lang="en-US" sz="3600" dirty="0" smtClean="0">
                <a:solidFill>
                  <a:srgbClr val="7030A0"/>
                </a:solidFill>
              </a:rPr>
              <a:t>]4s</a:t>
            </a:r>
            <a:r>
              <a:rPr lang="en-US" sz="3600" baseline="30000" dirty="0" smtClean="0">
                <a:solidFill>
                  <a:srgbClr val="7030A0"/>
                </a:solidFill>
              </a:rPr>
              <a:t>1</a:t>
            </a:r>
            <a:r>
              <a:rPr lang="en-US" sz="3600" dirty="0" smtClean="0">
                <a:solidFill>
                  <a:srgbClr val="7030A0"/>
                </a:solidFill>
              </a:rPr>
              <a:t>3d</a:t>
            </a:r>
            <a:r>
              <a:rPr lang="en-US" sz="3600" baseline="30000" dirty="0" smtClean="0">
                <a:solidFill>
                  <a:srgbClr val="7030A0"/>
                </a:solidFill>
              </a:rPr>
              <a:t>10</a:t>
            </a:r>
            <a:br>
              <a:rPr lang="en-US" sz="3600" baseline="30000" dirty="0" smtClean="0">
                <a:solidFill>
                  <a:srgbClr val="7030A0"/>
                </a:solidFill>
              </a:rPr>
            </a:br>
            <a:endParaRPr lang="en-US" sz="3600" baseline="30000" dirty="0" smtClean="0">
              <a:solidFill>
                <a:srgbClr val="7030A0"/>
              </a:solidFill>
            </a:endParaRPr>
          </a:p>
          <a:p>
            <a:pPr marL="914400" lvl="2" indent="0">
              <a:buFontTx/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</a:rPr>
              <a:t>Cu</a:t>
            </a:r>
            <a:r>
              <a:rPr lang="en-US" sz="3600" baseline="30000" dirty="0" smtClean="0">
                <a:solidFill>
                  <a:srgbClr val="7030A0"/>
                </a:solidFill>
              </a:rPr>
              <a:t>1+</a:t>
            </a:r>
            <a:r>
              <a:rPr lang="en-US" sz="3600" dirty="0" smtClean="0">
                <a:solidFill>
                  <a:srgbClr val="7030A0"/>
                </a:solidFill>
              </a:rPr>
              <a:t>: [</a:t>
            </a:r>
            <a:r>
              <a:rPr lang="en-US" sz="3600" dirty="0" err="1" smtClean="0">
                <a:solidFill>
                  <a:srgbClr val="7030A0"/>
                </a:solidFill>
              </a:rPr>
              <a:t>Ar</a:t>
            </a:r>
            <a:r>
              <a:rPr lang="en-US" sz="3600" dirty="0" smtClean="0">
                <a:solidFill>
                  <a:srgbClr val="7030A0"/>
                </a:solidFill>
              </a:rPr>
              <a:t>]3d</a:t>
            </a:r>
            <a:r>
              <a:rPr lang="en-US" sz="3600" baseline="30000" dirty="0" smtClean="0">
                <a:solidFill>
                  <a:srgbClr val="7030A0"/>
                </a:solidFill>
              </a:rPr>
              <a:t>10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B091ECE1-D58A-4263-8A5D-5381632B631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6588</TotalTime>
  <Words>1827</Words>
  <Application>Microsoft Office PowerPoint</Application>
  <PresentationFormat>On-screen Show (4:3)</PresentationFormat>
  <Paragraphs>438</Paragraphs>
  <Slides>46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Office Theme</vt:lpstr>
      <vt:lpstr>PART 4: d-block elements (first row)</vt:lpstr>
      <vt:lpstr>PowerPoint Presentation</vt:lpstr>
      <vt:lpstr>The first row transition elements:  electron configurations are [Ar]…</vt:lpstr>
      <vt:lpstr>Oxidation states of the first row transition series: (you need to be familiar with the ones in bold)</vt:lpstr>
      <vt:lpstr>Transition elements</vt:lpstr>
      <vt:lpstr>Transition elements</vt:lpstr>
      <vt:lpstr>Characteristic properties of transition elements:</vt:lpstr>
      <vt:lpstr>Variable oxidation states</vt:lpstr>
      <vt:lpstr>Variable oxidation states</vt:lpstr>
      <vt:lpstr>Variable oxidation states</vt:lpstr>
      <vt:lpstr>Variable oxidation states</vt:lpstr>
      <vt:lpstr>Some common examples of variable oxidation states in addition to +2</vt:lpstr>
      <vt:lpstr>Formation of complex ions</vt:lpstr>
      <vt:lpstr>Formation of complex ions</vt:lpstr>
      <vt:lpstr>Formation of complex ions</vt:lpstr>
      <vt:lpstr>Formation of complex ions</vt:lpstr>
      <vt:lpstr>Formation of complex ions</vt:lpstr>
      <vt:lpstr>Formation of complex ions</vt:lpstr>
      <vt:lpstr>Formation of complex ions</vt:lpstr>
      <vt:lpstr>Formation of complex ions</vt:lpstr>
      <vt:lpstr>Coordination number: the number of lone pairs bonded to the metal ion.  </vt:lpstr>
      <vt:lpstr>PowerPoint Presentation</vt:lpstr>
      <vt:lpstr>More examples: fill in the ligand, coordination number and oxidation number in the table below.</vt:lpstr>
      <vt:lpstr>Formation of complex ions</vt:lpstr>
      <vt:lpstr>Colored Complexes</vt:lpstr>
      <vt:lpstr>Colored Complexes</vt:lpstr>
      <vt:lpstr>Colored Complexes</vt:lpstr>
      <vt:lpstr>Colored Complexes</vt:lpstr>
      <vt:lpstr>PowerPoint Presentation</vt:lpstr>
      <vt:lpstr>Colored Complexes</vt:lpstr>
      <vt:lpstr>Colored Complexes</vt:lpstr>
      <vt:lpstr>Colored Complexes</vt:lpstr>
      <vt:lpstr>Colored Complexes</vt:lpstr>
      <vt:lpstr>Colored Complexes</vt:lpstr>
      <vt:lpstr>Colored Complexes</vt:lpstr>
      <vt:lpstr>Colored Complexes</vt:lpstr>
      <vt:lpstr>Colored Complexes</vt:lpstr>
      <vt:lpstr>Catalytic Behavior</vt:lpstr>
      <vt:lpstr>Catalytic Behavior</vt:lpstr>
      <vt:lpstr>Catalytic Behavior</vt:lpstr>
      <vt:lpstr>Catalytic Behavior</vt:lpstr>
      <vt:lpstr>Catalytic Behavior</vt:lpstr>
      <vt:lpstr>Catalytic Behavior</vt:lpstr>
      <vt:lpstr>Catalytic Behavior</vt:lpstr>
      <vt:lpstr>Catalytic Behavior</vt:lpstr>
      <vt:lpstr>Catalytic Behavior</vt:lpstr>
    </vt:vector>
  </TitlesOfParts>
  <Company>Newbury Park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Groups and Trends</dc:title>
  <dc:creator>Deborah Y. Dogancay</dc:creator>
  <cp:lastModifiedBy>Dogancay, Deborah</cp:lastModifiedBy>
  <cp:revision>124</cp:revision>
  <cp:lastPrinted>2011-10-07T16:07:52Z</cp:lastPrinted>
  <dcterms:created xsi:type="dcterms:W3CDTF">2004-09-01T01:15:55Z</dcterms:created>
  <dcterms:modified xsi:type="dcterms:W3CDTF">2011-10-07T19:57:59Z</dcterms:modified>
</cp:coreProperties>
</file>