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0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1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2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3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14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21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notesSlides/notesSlide24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256" r:id="rId2"/>
    <p:sldId id="325" r:id="rId3"/>
    <p:sldId id="287" r:id="rId4"/>
    <p:sldId id="326" r:id="rId5"/>
    <p:sldId id="288" r:id="rId6"/>
    <p:sldId id="289" r:id="rId7"/>
    <p:sldId id="290" r:id="rId8"/>
    <p:sldId id="328" r:id="rId9"/>
    <p:sldId id="327" r:id="rId10"/>
    <p:sldId id="329" r:id="rId11"/>
    <p:sldId id="330" r:id="rId12"/>
    <p:sldId id="339" r:id="rId13"/>
    <p:sldId id="331" r:id="rId14"/>
    <p:sldId id="333" r:id="rId15"/>
    <p:sldId id="334" r:id="rId16"/>
    <p:sldId id="340" r:id="rId17"/>
    <p:sldId id="341" r:id="rId18"/>
    <p:sldId id="335" r:id="rId19"/>
    <p:sldId id="336" r:id="rId20"/>
    <p:sldId id="337" r:id="rId21"/>
    <p:sldId id="342" r:id="rId22"/>
    <p:sldId id="343" r:id="rId23"/>
    <p:sldId id="338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4650" autoAdjust="0"/>
  </p:normalViewPr>
  <p:slideViewPr>
    <p:cSldViewPr>
      <p:cViewPr varScale="1">
        <p:scale>
          <a:sx n="67" d="100"/>
          <a:sy n="67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0:14.50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 2761 7,'0'5'11,"6"8"0,-6-6 0,4 6-1,-5-6 0,4 5 0,-3-5-1,0 2 1,0-2-2,-2-1 1,2 0-1,-1-5 1,2 3-1,-2-8 0,1 4-1,-3-10 0,3 3-2,-3-12 0,3-2 0,-6-9-1,5 0-1,-4-12-1,4-2 0,-2-4 0,3 0 0,-1-2-1,2 2 0,2 1 0,0 5 0,0 5 0,0 5 0,1 4 0,-1 7 0,0 3 1,0 7 0,-3 2-1,1 4 0,-1 3 0,3 2 0,-1 2 0,3 6 0,-2 2-1,5 6 2,0 3-1,6 5 0,-3 2 1,5 8 0,0 3 0,3 3-1,-1-1 1,3 1 0,0-3 0,-1-1-1,-4-1 0,0-5 0,-4-5 0,-3-4 0,-4-3-1,-2-4 1,-1-5-1,-2 0 2,0-9-2,11-5 1,3-5 0,0-6-1,1-6 1,-2-8 0,1-9-1,2-5 0,0-2 0,-10-6 0,-3-2-1,0 2 1,0 3-1,1 5 1,1 9-1,-2 4 1,0 9-2,-2 4 0,5 14-5,-6-3-9,6 10-22,4 7-2,-3-1 1,6 5 0,-1-2 1</inkml:trace>
  <inkml:trace contextRef="#ctx0" brushRef="#br0" timeOffset="972">1004 2236 12,'-7'-8'26,"12"8"2,-13-10 2,4-1-17,1 0 1,-6-4-3,3 1-3,-5-5-2,1 5-1,-6-4 0,0 8 0,-3 0-1,0 11 1,-5 2-1,0 15 0,-5 3 0,-1 16 0,0 3-1,4 11 0,1 3-1,7 4 1,8-5-1,10 2 0,9-7-1,10-4 1,6-8-1,5-6 1,2-7-2,3-7 1,0-4-1,2-6-1,-3-5-1,-1-7-2,0 4-8,-10-12-14,-1-1-11,1 1 0,-8-4-1,1 3 2</inkml:trace>
  <inkml:trace contextRef="#ctx0" brushRef="#br0" timeOffset="1552">1264 2081 17,'4'3'30,"-8"-9"1,10 9 3,-5 8-8,3-16-14,12 8 1,-4-7-2,10 5-2,-3-5-3,7 2-1,-1-5 0,4 3-2,-1-2 0,1 0-2,1 0 1,-1 1-2,1-1 1,-4 0-1,-1 5 0,-4-1 0,-3 1-1,-5-2-2,0 6-7,-1 0-28,-18-5 1,2 6-1,-11-4 1,5 6 0</inkml:trace>
  <inkml:trace contextRef="#ctx0" brushRef="#br0" timeOffset="13750">3987 2292 5,'0'4'8,"-4"-6"0,4 4-2,-2-2 0,2 1-2,-3-1-1,3 2 0,0-2-1,0 0-1,0 0 1,0 1-1,0-2 0,0 1 0,0 0 0,0 0 1,0 0-1,0 0 1,0 0 0,0 0 1,-1 0-1,1 1 1,0-2-1,0 2 0,0-2-1,0 2 0,0-1 0,0 0-1,1 0 1,-1-1 0,0 1 0,0 0 0,0 0 0,0 0 0,0 0 0,0 0 0,0 0 0,0 0 1,0 0-2,0 0 1,0 0-1,0 0 1,0 1-1,0-2 1,-1 1-1,1 0 0,0 0 0,0 0 0,0 0 0,0 0-1,0 0 0,0 0 1,1 0-1,-1 0-1,0 0 0,0 0 1,-1 0-1,1 0 0,1 0 1,-1 0-1,-1 0 1,1 1 0,0-1 1,0 0 0,0 0 0,0 0 0,0-1 1,0 1 1,-2-2 0,2 1 1,0 1-1,0-2 2,2 2 0,-2 0 0,-2 0 0,2 0 0,2 2 0,-2-2 1,1 3 0,-1-5 2,2 2-1,-2-3 1,3 3-1,-3-7 1,0 4-1,0-7-1,0 1 0,-3-5-1,0-2 0,-1-6-2,-1 1 0,-2-3 0,0 0-1,-2 1-1,-3 2 1,1 4 0,-5 4-1,-5 8 0,-1 7 1,-5 7-1,-4 11 1,-4 7 0,-3 11 1,-1 4 0,4 6 0,4 3 2,7 5-1,8-5-1,13 1 1,8-7-1,12-6-1,9-5 1,7-4-2,4-10 0,5-5 0,2-9 0,-1-8-1,-3 1-2,-4-11-3,-8 3-12,-4-1-19,-5-3 0,-6 3-1,-10-2 2</inkml:trace>
  <inkml:trace contextRef="#ctx0" brushRef="#br0" timeOffset="16284">3515 2806 19,'7'-4'25,"-7"-8"-7,3 5 0,0 1 1,-4-3-4,4 12-2,-11-1-1,0 15-1,-14 8-2,0 15 0,-17 8-1,-1 16-2,-12 4-2,-2 9 0,-4 0 0,4 0-2,0-6 1,5-8-2,5-7 0,6-7 0,5-7 0,3-4 0,6-5-1,3-4 0,4-6 0,2-4 0,6-2-2,-1-8-1,9 3-4,-4-17-9,4-3-21,11-1 0,-3-7 0,7 4 1</inkml:trace>
  <inkml:trace contextRef="#ctx0" brushRef="#br0" timeOffset="17095">2360 3827 16,'-7'-18'26,"9"14"-4,-4 1-1,2 10-2,0 11-3,-4 5-2,5 17-2,-5 0-2,5 13-2,-5 1-1,4 7-1,-5-5-2,5 4-1,-1-11 0,0-3-1,-1-4 0,1-4-2,-2-8 1,0-2-1,1-8 0,-1-7-2,3 0-1,-2-8-2,4-1-6,-3-13-7,1-7-15,9 2-2,-6-12 0,8 4 2</inkml:trace>
  <inkml:trace contextRef="#ctx0" brushRef="#br0" timeOffset="17455">2657 3769 0,'-7'-12'24,"14"19"2,-12-4 1,5 16-11,3 9-1,-2 2-1,5 15-1,-5 1-2,9 14-1,-8-5-2,7 4 0,-5-5-2,5 0-2,-8-8 0,6-3-2,-4-6-1,0-7 0,0-4-1,-4-4-1,1-5-3,-8-8-4,7 0-10,-6-5-13,-9-11-4,4 1 0,-8-13 0</inkml:trace>
  <inkml:trace contextRef="#ctx0" brushRef="#br0" timeOffset="17766">2391 4192 10,'-4'4'28,"-4"-10"1,18 9 2,-1-11-1,12-1-22,15 2-1,5-3-2,7-1-2,4 1-4,-2-4-10,-9-2-18,8 10-2,-14-10 1,1 10-1</inkml:trace>
  <inkml:trace contextRef="#ctx0" brushRef="#br0" timeOffset="18497">3881 2874 7,'-6'-13'23,"9"13"-3,-6-4 0,3 1 0,0 3-4,-2-4-1,5 9-1,-6-3-2,6 14 0,-6-2-3,6 17 0,-4 4-3,7 14 0,-3 6-1,4 12 0,0 2-1,5 8 0,0-3-1,4 0 0,-3-3-1,0-2 0,-2-6-1,0-4 1,-4-5-2,-1-9 1,-3-6 0,-2-4-1,-1-11 0,0-5 0,0-4 0,9-7-1,-9-3-1,0-7-1,11-1-5,-11-13-13,0-4-19,0-3 2,-2-7-2,-12-4 2</inkml:trace>
  <inkml:trace contextRef="#ctx0" brushRef="#br0" timeOffset="19158">3903 2815 0,'3'0'9,"-6"-5"0,6 5-1,-5-2-1,5 3 2,-4-1 0,1 1 2,-2-2-1,4 1 1,-2 0 0,0 0-2,0 1-1,-2-5 0,4 6-1,-2-5-1,1 6-1,-2-6 1,1 4-1,-2-2-1,4 4 1,-4-3-1,4 4 1,-4-3 0,2 4-1,0-2-1,3 5 0,-4-2 0,3 7 0,-2-3 0,3 6 0,0 0-1,5 6 1,-4 0 0,3 2-1,2 4 1,1 1-1,-1 1 0,1 2-1,-1 0 1,-2 3-1,11-2 0,2 2 0,-1-3 0,3 0 0,-2-2 0,2-1 0,0-1 0,3-2-1,-14-1 1,-2-2 0,0-2 0,-2 0-1,-3-5 1,1 0-1,-1-2 0,-1-1 1,1-3-1,2 0 0,-4 1 0,1-1 0,1-3 0,-3 0 0,2-1 0,0-2 1,-4-1-1,1 0 0,1-3 0,1-1 0,-2 1 0,1 0 0,-2 0 0,1 0 0,1-2 0,-1 1 0,0 1 0,0 1 0,-1 1 0,-1-1 0,1-1 0,-2 3 0,0 1 0,0 2 0,-4 3 0,-2 4 0,-3 3 0,-2 6 0,1 1 0,-3 6 0,-11 3 0,3 3 0,2-2-1,1-3 1,5 1 0,2-4 0,1-1 0,1-4 0,12-4 0,0-4 0,0-2 0,0-2 0,0-3-1,0-3 1,0-2 0,0-1 0,0-1 0,0-1 0,0 1 0,0-2 0,0 2 0,0-1-1,0-1 1,0 1 0,0 2 0,0-2 0,0 0 0,0-2 0,0 0-1,0-2 1,0 1 0,0-2-1,0-2 1,0 0-1,0-2 1,0-1 0,0-4-1,0-1 0,0-3 0,10-2 0,2 0-1,0-3 1,1 2-1,0-1 0,3 4 0,-2 0 0,1 7 0,-12 1-1,1 4 1,-2 1 0,2 1 1,-2 3-1,-1 0 1,-1 1 0,1-1 0,-1 1 1,0-1 0,0 2 1,-2 0-1,2-1 1,-3-1 0,1-2-1,2-6 1,2-2-1,3-2 0,4-4 0,1 1 0,2 0 0,0 1 0,-2 3 0,-1 5 1,-4 10 0,-8 11 0,-2 9 1,-20 8-1,0 8 2,-1 1-1,1 3 0,0-2 0,4-2 0,2-9-2,4-10 1,15-10 0,0-9-1,12-10 0,4-8 1,0-5-2,4-6 1,5-6 0,1-1-2,5 0 0,-2 1 0,-10 4 0,-6 5 0,1 6 0,-6 7 0,-8 10 0,-6 9 1,-4 4 1,-3 5 0,-5 3 0,1 1 0,-2 2 1,3-4-1,3-5 1,4-7-1,3-3 0,5-5 0,2-7 0,6-5 0,1-4 0,2-5 0,4-2-1,1-2-1,2-1 1,1 0-1,-4 6 1,-3 1-1,-4 9 0,-4 6 1,-9 10 1,-7 6 0,-3 5 1,-15 8 0,1 0 1,1 1 0,-1-2 0,7-2-1,3-6 1,5-4-1,2-8 0,13-6 0,12-7-1,-1-2 0,5-4 0,0-5 0,3 0 0,2 0 0,-1 2 0,1 5 0,-14 5 0,-4 6 0,-3 5 0,-5 6 0,-15 7 0,1 3 0,-1 5 0,-1-1 1,2-1-1,3-2 1,0-4-1,6-4 1,10-6-1,0-5 0,0-6 0,10-5 1,2-2-1,2-4 0,3 0-1,0-1 1,3 1 0,-1 3-1,0 3 1,-11 7 0,-7 6-1,-16 8 1,-1 3 1,-1 7-1,-2 3 1,-1 3 0,-2-1 0,1-3 0,4-3 0,13-5 0,1-5 0,0-5-1,1-8 0,4-4 1,1-5-1,0-2 0,-1-3-1,3-4 1,-4 1 0,2 1-1,0 4 1,-3 2-1,0 3 1,0 5-1,0 4 1,0 1 0,0 5 0,0-1 0,0 1 0,0-1 0,0-1 0,-1-4-1,1-2 1,0-1 0,0-5 0,0-1 0,0-2-1,0-1 2,0 2-2,1 1 1,-1 3 0,0 3 0,0 5 0,0 4-1,0 5 1,0 4 0,0 2 0,-3 3 0,3 0 1,-1 0-1,-1-4 1,1-3-1,-1-4 0,2-3 0,0-5 0,2-4 0,-1-2 0,-1-4 0,2-2 0,-1 1 0,1-2 0,-1 1 0,8 1 0,-9 2 0,0 4 0,0 2-1,0 2 1,0 2 0,0 2 0,0 2 0,-9 0 0,9 1 0,0-1 0,0-1 0,0-1 1,0-3-1,0-2 0,0-1 0,-1-6-1,1 1 1,-2-7 0,-1-1 0,2-4 0,-2-3 0,0-2 0,0-2 0,2 0 0,-1 1 0,1 1 0,1 2 0,0 6-1,-3 2 1,1 5 0,-1 6 0,1 0 0,-3 4 0,2 3 0,-1 0 0,1 1 0,-1 4-1,2 2 1,-1 2 0,0 4 0,2 1-1,-1 5 1,1 3 0,2-1 0,4 1 0,-1 0-1,2 0 1,0-3 0,1-2 0,0-3 0,-1-3 0,-1-1 0,-3-3 0,1-3 1,-3-2-1,0-4 0,-1-2 0,-2-5 0,0-2 1,-3-4-1,0-4 0,2 1 0,-2-4 0,2 4 0,-1 0 0,1 3 0,1 2 0,2 3 0,1 3 0,-2 2-1,2 4 1,2 2 0,1 6 0,1 7 0,2 3 0,1 6 0,0 6 1,1 4 0,-1 5-1,-3 0 1,1 0 0,-2-2-1,-2-1 0,-1-6 1,0-3-1,0-5 0,0-3 0,0-5 0,0-4 0,0-4 0,0-3 0,0-5 0,0-3 0,0-8 0,0-4 0,0-4 0,0-4-1,0-4 1,0-2 0,0 3-1,0 1 1,0 7 0,0 2 0,0 7-1,0 4 1,0 9 0,0 5 0,0 5 0,0 7 1,12 4-1,1 4 1,1 4-1,1 2 1,1 0-1,0 0 0,1-3 1,-2-3-1,-9-6 1,-3-2-1,-2-7 0,1-2 0,-2-6 1,-2-6-1,-2-6 0,-2-5 0,-11-5 0,1-6 0,0-2 0,0-7-1,-1 2 1,1-2-1,5 0 0,2 5 0,9 3 1,0 4-1,0 5 0,0 7 1,0 7 0,10 6 0,3 10 0,-1 3 0,3 7 0,-1 5 0,4 2 0,-1 0 0,2-1 1,-12 0-1,1-5 0,-3-4 0,0-6 1,-1-2-1,-1-6 1,-4-5-1,-2-5 1,0-5 0,-3-7-1,-11-1 0,-2-6 0,-2-2 0,2-2-1,3-1 1,0 2 0,0 1-1,3 4 1,13 2-1,0 4 0,0-1 0,0 3 1,0 2-1,0-1 0,0 0 0,0-1 1,-1-3 0,1 0 0,0 1 0,0 0 0,-3-1 0,1 2 0,-1-1 0,2 2 0,-3 1 0,-1 4 0,-1 2 0,2-3 0,1 1 0,0 2 0,-1 0 0,1 0 0,1 2 0,2-1 0,-1 1 0,1 3 0,-2-1 0,1-1 0,2 0 0,-1 2 0,-1 1 0,1 0 0,-1-1 0,1 1 0,1-2 0,0 4 0,-2 0 0,0 0 0,1-2 0,1 0 1,0 0-1,-1 1 0,-1 4 0,1-2 0,1-1 0,4 9 0,-2 2 0,1 4 0,2 3 1,0 4-1,1 2 0,-3 6 1,1-2-1,-4 2 0,2 1 0,-1-1 1,-1 1-1,9 1 0,0-5 1,2 1-1,1 1 0,2-4 1,1 2-1,1-4 1,1-3-1,-11-1 1,-1 1-1,1-5 0,-2-1 0,-3-3 0,3-1 1,-4-2-1,1 0 0,-2-4 0,0 0 0,1-2 0,1-1 0,-2 2 0,0-4 0,0 0 0,0 1 0,1 1 0,1-2 0,-2 1 0,-2-1 0,4-1 0,-1 2 0,-1 0 0,-1 3 0,-1-1 0,1 0-1,1 5 2,-2 0-2,-1 1 1,2 0 1,1-3-2,0-2 1,-2 2 0,2-3 0,0-1 0,-1 0 0,1 2 0,0-3 0,-4 3 0,1 1 0,1-1 0,2 0 0,-3 1 0,2-4 0,1 1 0,-2 0 0,1 2 0,1-1 0,-2 3 0,0 2 0,-1 2 0,0 2 0,0 2 0,-2-1 0,2 0 0,3-1 0,-2-5 0,0-2 0,4-3 0,-1-6 0,0-1 0,2-5 0,2-4-1,-2-3 1,4-1-1,0-4 0,2 0 0,-2-3 0,3 4 0,-2-2 0,-2 5 0,-2 2 0,-1 4 0,-2 4 1,-2 5 0,-4 7 0,0 3 0,-4 5 0,2 5 0,-1 1 0,-2-1 0,3 0 1,0-4-1,4-2 1,-2-5-1,4-4 1,-1-9-1,2-4 1,-1-3-1,2-4 0,-2-5 0,-2-4 0,3-3 0,0-2 0,-3 2 0,3 2 0,0-1 0,0 5 0,0 3 0,0 5 0,-1 2 0,-12 7 0,13 1 0,0 2 0,-3 3 0,1 0 0,2 0 0,0 0 0,-13 1 0,25-1-1,-11 3 1,-1-1 0,2 2-1,-1 3 1,1-1 0,-14 3 0,25-1 0,-13 2 0,-1-2 0,-1 0 0,2 0 1,-1-5-1,-12 1 0,13-1 1,-14-6-1,3-3 0,1-3 0,-2-4 0,0-4 0,2-6 1,10-2-1,0-1 0,0 1 0,0 2 1,0 4-1,0 5 0,0 5 0,0 5 0,0 4 0,-1 1 0,1 2 0,0 3 0,0-2 0,0 2 0,0-2 0,0 1 0,0-1-2,1-4-6,-1 3-29,0 6 0,0-6 1,0 4-2,-1-6 2</inkml:trace>
  <inkml:trace contextRef="#ctx0" brushRef="#br0" timeOffset="26408">4217 4350 8,'6'1'21,"-9"-11"-3,7 7 0,-2-2-3,-2-4-1,-2 0-3,1-4-1,0 4-2,-4-7-2,2 5-1,-4-4-2,1 2 1,-3 0-2,1 5 1,-5 3-1,-9 7 1,-7 1-1,8 8 1,-4 9 0,2 9 0,-5 5 0,5 6 0,1 0 2,18 3-2,4 0 0,0 0 0,0-10-1,16-3 0,7-5-1,6-6 0,3-2 0,0-5-1,5-8-1,-4-4 0,10-4-1,-14-8-1,1 1-4,-12-10-6,5-3-12,-2 3-9,-13-3-2,2 8 3,-10-7 0</inkml:trace>
  <inkml:trace contextRef="#ctx0" brushRef="#br0" timeOffset="27019">4533 4235 13,'-7'-2'26,"10"12"2,-3-2-6,0 7-4,3 7-3,-6 1-2,7 9-2,-4-3-2,6 5-2,-2-3-1,4 4-1,-4-8-2,3-1-1,-1-4 0,-1-5-2,-1-1 0,-1-7-2,1 1-3,-7-8-6,6-1-8,2 1-15,-13-11-1,8 6 2,-11-12 1</inkml:trace>
  <inkml:trace contextRef="#ctx0" brushRef="#br0" timeOffset="27289">4516 4472 6,'1'-9'28,"20"8"1,-8-10 1,11 0-3,6 6-18,-3-3 0,7 2-6,-2 0-3,0-1-4,-5 3-5,-5 1-9,-9-7-12,5 10 1,-14-11 0</inkml:trace>
  <inkml:trace contextRef="#ctx0" brushRef="#br0" timeOffset="27490">4785 4235 11,'-10'-11'29,"10"9"1,-6-3 3,3 6-11,5 12-5,-4 3-3,7 12-6,-5-1 0,5 8-3,1 1-1,3 3-1,-2-1 0,1 1-2,0-7-1,2-6-2,1 3-3,-8-12-11,-5-4-18,9 2-1,-8-12-1,5 1 2</inkml:trace>
  <inkml:trace contextRef="#ctx0" brushRef="#br0" timeOffset="27900">4986 4531 11,'-4'3'30,"-6"-12"1,12 5 1,-2-9-1,8 1-20,8 5-4,1-3-3,7 1-1,0 3-2,3 4 1,-7 4 0,-4 7 0,-6 1 1,-4 8-1,-9 2 1,-4 6 0,-8 0-1,-2 2 1,-2-4-1,3-2-1,1-3 1,4-5-2,5-8 1,6-4 0,6-4-1,7-2 0,4-2 0,2 2 0,6-2 0,1 3 0,0 6 0,-1 6 0,-6 5 0,-10 6 1,-6 5-1,-8 5 1,-9 2 0,-7 3-1,-6-6 1,-4-1 0,0-7 0,4-5-1,1-4-1,2-9-4,10 1-10,-1-5-22,2-6 2,6 5-2,-3-5 1</inkml:trace>
  <inkml:trace contextRef="#ctx0" brushRef="#br0" timeOffset="30134">4353 2567 0,'7'3'26,"-13"-9"1,12 10 1,-10 1-5,4-2-10,7 4-1,-3-1-3,8 5-2,-1-2 0,10 5-1,1-3 0,7 3 0,-1-4-2,4 2-1,0-3-1,0-1-1,-3 0 0,-4-1 0,-5-3-1,-6 0-1,-2 2-3,-6-4-5,0 5-10,-6 2-14,-6-5-2,3 5 1,-6-5 1</inkml:trace>
  <inkml:trace contextRef="#ctx0" brushRef="#br0" timeOffset="30634">4902 2947 18,'5'7'29,"-7"-8"2,9 9 1,3 1-14,-4-5-4,8 8-2,-2-6-3,8 7 0,-2-6-4,4 7 0,-3-5-1,1 4 0,-2-4-2,1 3 0,-5-4-1,1 4 0,-2-5-1,-3 0 0,0 2-3,-5-6-5,5 4-13,-6-1-15,-5-6 1,-1 4-2,-5-5 2</inkml:trace>
  <inkml:trace contextRef="#ctx0" brushRef="#br0" timeOffset="31115">5419 3300 13,'10'9'31,"-7"-7"1,10 3 2,-7 6-7,2-11-13,11 8-1,-8-3-4,2 2-4,-2-4-2,0 0-1,-1-3-1,-2 0-3,3 5-5,-8-3-17,-3-5-10,7 6-1,-12-6 1,8 7-1</inkml:trace>
  <inkml:trace contextRef="#ctx0" brushRef="#br0" timeOffset="31566">5819 3296 5,'-7'-9'31,"7"12"1,-7-3 2,4 13 0,3 6-19,-5 0-1,10 13-3,-8 0-4,3 7-2,-2-1-1,7 2-1,-1-4-1,-1-2-1,-2-2-1,2-6-2,5-3-5,-10-13-9,-2-3-21,5-1 1,-4-12-1,6 1 2</inkml:trace>
  <inkml:trace contextRef="#ctx0" brushRef="#br0" timeOffset="31836">5751 3335 2,'-8'-26'28,"14"12"1,-7-7 1,15 7-2,2-2-15,6-3-8,0 7 0,7 1-4,0 5 0,0 3-1,-1 6 1,-5 6 0,-4 5 0,-10 4-1,-9 3 1,-7 5 1,-6 3-1,-9 0 1,-3 0 0,-5-4 2,2-2-1,5-5 0,11-4 0,-4-8 1,10 0-2,6-8 0,9 1-1,10-2-1,4 2 0,2 1 0,4 0 0,3 5-1,0 3 1,-4 5-1,-5 3 1,-11 2 0,-9 4 0,-3 3-1,-18-1 1,-8 0 0,-2-3 0,-2-2-1,-2-7-3,7-2-3,-4-10-6,2-12-19,22 7-2,-3-14 2,7 7 0</inkml:trace>
  <inkml:trace contextRef="#ctx0" brushRef="#br0" timeOffset="32387">6135 3396 2,'6'7'29,"-7"-2"1,9 9 3,0 2-11,-6 4-1,9 9-5,-13-4-4,12 8-1,-5-6-4,4 3-1,-7-5-1,3-1-1,-2-6 0,-2-4-1,2-5 0,-3-2-1,-7-5 0,4-5 0,-1-9-1,1-2 0,0-7 0,-2-2-1,2-6 0,5-6-1,2 0 0,5 1 1,7 0-2,1 4 1,8 5-1,9 4 1,1 5-1,3 5 0,-1 9-1,-3-3 1,-1 12-1,-5-2-1,-2 3-3,-11-6-8,-5-2-21,0 9 1,-11-8-1,2 8 1</inkml:trace>
  <inkml:trace contextRef="#ctx0" brushRef="#br0" timeOffset="34890">3942 1833 11,'-7'-5'27,"8"12"0,-7-13 3,-1 5-15,6 1-5,-2-8 1,4 3-2,-2-10-2,1 1-1,-3-14 1,3 1-2,-6-14 2,4-1-3,-3-12 0,2-2-1,-3-7-2,1 0 0,1-4 0,0 0-1,2 8 0,1 4 0,-1 10 0,2 7 0,2 9 0,-2 7-1,1 12-1,-2 0-3,4 12-7,-5-2-13,1-2-9,2 9-1,-5-8 1,8 11 0</inkml:trace>
  <inkml:trace contextRef="#ctx0" brushRef="#br0" timeOffset="35722">3719 148 9,'6'-2'15,"-9"-8"1,6 7 0,-3-1-1,0 1 1,0 1-2,-2 5 0,5 9-2,-6 2-1,2 13-2,-3 2-3,4 11 0,-6 2-2,4 10 1,-2-5-1,3 2-1,1-3-1,1 1 0,0-7 0,2-3-1,0-5 0,3-5-1,-4-2 1,2-2-1,-3-9 0,1-2 0,1-3-1,-2-5 0,1-1-2,-7-6-4,8 2-6,-6-7-7,-5-3-14,8 3 0,-6-7 0,7 4 2</inkml:trace>
  <inkml:trace contextRef="#ctx0" brushRef="#br0" timeOffset="36112">3761 545 1,'-7'-9'24,"14"12"0,-10-13 2,11 7-12,5-3-2,6-1-3,4-3-3,3-2 0,8-1-2,-9 0-1,5 2-1,-11 2-2,3-1-3,-13 5-4,4 2-4,-13 2-6,3 8-11,-3-11 1,1 10-1</inkml:trace>
  <inkml:trace contextRef="#ctx0" brushRef="#br0" timeOffset="36393">3990 126 8,'1'-16'23,"-3"-6"-3,2 11-2,1 0-1,-1 7-3,1 11-2,-1 5-1,2 14-1,-2 5-1,3 12-1,-3 2-1,3 13-1,-3-2-1,1 4 1,-1-5-1,3-1-2,-3-8-1,0-4 0,12-9-1,-12-2 0,10-8 0,-10-3-1,12-8 0,-12-3 1,11-4-2,-11-2 0,0-1-2,0-8-4,3 4-13,-3 0-14,-12-6-1,12 5 0,-11-7 0</inkml:trace>
  <inkml:trace contextRef="#ctx0" brushRef="#br0" timeOffset="41189">1980 2276 14,'-9'-6'22,"11"12"-1,-5-8-12,2 4 2,1-2-1,1 0-2,0-2 0,2-2-1,2 1 1,1-6-1,1 2 1,2-6-3,4-3 0,1-4-2,5-2 0,-3-6-1,5-1 1,0-2-1,-3-3 0,7-4 1,2 2 0,-2-3-1,4 3 2,3 0-2,2 2 1,-4 1-1,13 5-1,-7 2 0,0 5 0,2 2 0,2 3 0,-1 6 0,2 5 0,-1 4 1,0 8-1,-1 6 1,0 7 1,-1 7-1,3 7 0,-3 4 0,1 5 0,1 2 0,-4 3-1,-2-1 0,-2-4 0,-5-2 0,-3-5-1,-6-6 0,-2-2 1,-4-8-1,-3-4 0,-3-4 0,0-5 0,-2-1-1,-3-5-1,2 1-2,-6-10-3,6 8-12,-4-2-19,-6-6 1,1 5 0,-5-5 1</inkml:trace>
  <inkml:trace contextRef="#ctx0" brushRef="#br0" timeOffset="42101">3016 2234 2,'-2'4'21,"-8"-6"-1,9 2-4,-4 0 3,2-1-2,3 4 0,-3-5-2,9 8 0,-6-4-2,10 8-1,-2-4-2,9 10-2,2-3-2,9 8-1,1-2-2,6 3 0,0-5-1,3 1-1,-3-7 1,-3 1-1,-3-6 0,-6-2-1,-5-2 1,-4-1 0,-5-4 1,-3-1-1,-3-6-1,-3-5 1,-2-7 0,1-8 0,-2-3-1,-2-7 0,1-3 0,0-1-1,2 1 1,1 2-1,1 8-1,-2 3-3,8 14-7,0 0-27,-6 6 2,3 10-2,-9 4 2,7 9 0</inkml:trace>
  <inkml:trace contextRef="#ctx0" brushRef="#br0" timeOffset="44514">5225 2703 3,'-9'-6'23,"12"12"2,-6-6-7,2 2 0,1-2-2,1-5-3,7 4-2,-4-8 0,9 2-2,-1-9-1,11 1-1,3-9-1,11 1-1,6-14-2,8 6-1,6-4 0,4 0-1,3 0-1,-1 3 1,0 3-1,-2 5 1,-7 8-1,-3 1 0,-9 6 1,0 9 0,-6 6 0,1 9 1,-8 7 1,0 9-1,-10 6 1,-4 6 0,-4 2 0,-2 4-1,-6-1 1,1 3-2,-7-2 0,2-1 0,-5-2 0,2-2-1,-1-6 0,2 1 1,0-6-1,2-1 0,-5-7 0,2-7 0,4-3 0,0-5 0,0-1 0,1-6-1,-5-3 0,0-6-1,6 0-1,-2-5-2,2 5-3,-9-10-8,-2 1-22,2 7 1,-5-7 0,3 9 1</inkml:trace>
  <inkml:trace contextRef="#ctx0" brushRef="#br0" timeOffset="45175">5866 2918 18,'0'-9'25,"0"11"1,0-4-7,0-2-2,0 5-2,10-7-2,-10 9-1,10-7 0,-10 13-1,12-5-1,-12 12-2,13 0-1,1 8-2,-5 0 0,10 8-1,-9-5-1,14 1-1,-10-4 0,12-3-1,-11-7 0,1-2 0,-4-7 0,2-5 0,4-5 0,1-7 0,-2-5 0,8-5-1,1-8 1,0-4-1,9-4 0,0-1 0,0 0 0,0-1-1,1 3 0,-3 3 0,0 6-1,-4 1-1,-4 11-3,-11-3-5,0 4-25,-1 12-2,-10 2-1,-2 8 1,-11-3 1</inkml:trace>
  <inkml:trace contextRef="#ctx0" brushRef="#br0" timeOffset="50453">7290 2261 5,'0'6'13,"-10"-8"0,1 8 0,-5-4 0,0 1-1,-2 0 1,2-1-1,2 3-1,-7-2-1,8 2 0,-8-3-1,7 2 0,0-4-1,8 5-1,-6-7 0,7 6 1,-7-5-3,5 2 0,4-2 0,4 2-1,1-2-1,11 1 1,-2-3-1,10 2 0,15-5 0,13 2 0,13-2 0,10 0-1,-2-1 1,15 2-1,11 0-1,7 2 1,4 1-1,6 1 0,-9 1-1,-1 0 1,6 0-1,-15 0 1,-9 0-1,-11 0 0,-21-2 0,-14 1 0,-8-2 1,-11 2-1,-6-2 0,-4 1 0,-11 1 1,-1-2-1,6 1 0,-1 1 0,-4 1 0,3-2-1,-5 2 0,0-1-1,6 2-2,-6-3-3,2 7-12,-5-3-22,-3-2 2,-6 1-2,-2-1 2</inkml:trace>
  <inkml:trace contextRef="#ctx0" brushRef="#br0" timeOffset="51314">8531 1990 8,'-2'4'27,"-6"-12"1,2 5-4,1 1-4,1-2-1,7 5-4,-10-6-1,8 8-3,-8-9-1,8 7-2,-5-5-2,5 5 0,-1-4-2,0 6 0,-4-4-1,6 4-1,-5-5 0,3 4 0,5-1-1,0 1 0,2-1 0,3 3 0,2 1 0,3 2 1,6 3-1,4 2-1,0 2 1,3 4 0,-4 1 0,5 1-1,1-1 1,-4 0-1,0-2 0,-6 0 1,-4-4-1,3-3 0,-3-1 0,-3-3 1,-1 0-1,0-3 0,-9-2 0,1 1 0,5 0 0,-9-2 1,-2 0-1,5 3 0,-7-1 0,-1 1 1,7 1-1,-5 0 0,-4 4 0,1 0 1,-6 5-1,-8 3 0,4 3 1,-5 6-1,-6-2 1,-2-1-1,-2 7 2,2 0-1,6-2 0,4-1 0,-5-2 0,4-6 0,5 0 0,5 1-1,9-11 1,-2-3-1,0-1 0,-3-2 0,3-2 0,5-3 0,2 1-1,0-2 0,-4 2-2,-1-5-2,7 7-8,1-6-28,-4 1-1,-3-1 2,-9-3-3,5 5 4</inkml:trace>
  <inkml:trace contextRef="#ctx0" brushRef="#br0" timeOffset="56081">9858 0 9,'-15'-7'24,"8"7"-2,-8-2-4,4 4 0,-7 0-4,2-2-3,-10 6-1,-6-6-2,8 5-1,-5-4-2,3 2-1,-3-2-1,4 2-1,-2-1 0,11 2-1,1-2 0,-7 0 1,2 1-1,2-1 0,1 1 0,1 1-1,1-2 1,2 2 0,-1 0-1,-1 1 1,0-1 0,1 2 1,-2-1-1,3 0 0,1 1 1,0 1-1,1-1 0,4 4 0,-2 1 0,3 4-1,-3 2 1,2 5 0,-5 1-1,1 5 1,5 1-1,0 3 1,2 1 0,-1 3 0,1 2 0,1 0 0,-4 1 0,2 1-1,1 1 1,-5 1-1,11-1 1,-5 1-1,7 1 1,-4 2-1,-1 0 0,1 3 0,-6 3 0,3 1 1,-1 0-1,2 0 0,1-1 0,-2 0 0,4-2 0,6-3 0,-4-2 0,5-2 0,-7-6 0,-2 5 0,2-2 1,-1 1-1,6-2 0,-6 0 0,9-1 1,-5 3-2,0-1 2,4-2-1,-7-2 0,6 0 0,-2 0 0,1 1 0,-2 0 0,-1 2 0,3 2 0,-3 0 0,0-3 0,-3 2 1,1-1-2,2-2 1,0-1 0,1 0 0,-1-3 0,1 0 0,1 1 1,1 2-1,-5 0 0,2-1 0,-3 3 1,2-1-1,3 2 0,-2-2 0,6 4 0,-5-2 0,1 4 0,2 0 0,-8 2 0,3 2 0,-2-1 0,-1 1-1,5-1 1,-2 2 0,2-2 0,-4 0 0,5-3-1,-4-2 1,-1 2 0,3-1 0,-6-4 0,3 3 0,0-3 0,-1 2 0,2 1 0,-1-1 0,4 3 0,-4 1 0,2 5 0,-7-2 0,1 4 0,3-2 0,1 2-1,1 0 1,-2-3 0,1 0 0,-2-4 0,4 1 0,-1-2-1,-2 0 1,1-3 1,-5-3-2,5 2 1,0-2 0,0 0 0,-1-1 0,1-1 0,0 0 0,-3 1 0,4 1 0,-1 1 0,0-3 0,0 4 0,3 1 0,-4-1 0,-2-2 0,6-1 0,-3-3 0,0-2 0,-2-1 0,5-3 0,-3-1 0,2-2 0,2 0 0,-8 1 0,2-1 0,-4-1 0,1-1 0,2-2-1,0-2 1,6-1 0,-2-3 0,4-1 0,-3-2 0,3-1 0,1 0 0,-5-1 0,3 0 0,-4-1 0,-2 0 0,0-3 0,-1 2 0,8-3-1,-3-3 1,9-1-1,2-2 1,4-2 0,7 1 0,0 0-1,7-2 2,-2 3-1,2 2 0,-10-1 0,1 2 0,-6 2 0,8-2 0,2 0 0,-20-2 0,20 1 0,-1-4-1,10 1 0,-3-2-1,7 3-3,-16-3-7,-2-2-20,15 14-2,-24-5-2,-4 9 2</inkml:trace>
  <inkml:trace contextRef="#ctx0" brushRef="#br0" timeOffset="95137">9546 2792 12,'6'13'22,"-9"-8"-4,7 4-1,-1-2-1,-1-1-2,-1 3-2,-2-5-1,1 5 0,-3-6-3,4 4-2,-4-4-1,6 3-1,-4-2-2,2 1 1,1-3-2,-4 3 1,4-2-1,-1 0 0,0-1 0,1 1 2,-5-3-2,2 3 1,-2-4 0,6-2 1,-2-4 0,2-2 0,-5-8 0,1-2 0,-3-10 0,2-5 0,1-8-2,-1-1 1,-2-4-1,0-2-1,-2 3 0,-2 4 1,6 7-1,-3 5 0,1 6 0,1 8 0,0 5 0,0 6 0,2 3 0,4 0 0,-1 5 0,6 1 0,-2 7 2,1 3-2,3 5 2,2 7-1,-1 6 1,8 4-1,-11 3 0,10 5 1,4-4-2,0 1 1,4-5 0,1-4-1,-1-4 1,-4-5-1,5-6 0,-12-4 1,-5-4-1,-3-6 1,-2-2-1,1-2 1,-5-9-1,-1-6 1,-1-6 0,-1-7-1,2-6 1,2-5-1,-10-7 0,0-6 0,2 2-1,-4 3 1,7 3-1,1 3 1,2 7-1,2 6 0,2 9-2,0 1 0,5 10-2,-3-2-5,7 12-10,-1 2-20,-9 0 3,2 6-2,-3-3 3</inkml:trace>
  <inkml:trace contextRef="#ctx0" brushRef="#br0" timeOffset="96068">10325 2297 8,'-4'-10'25,"8"16"0,-13-5 0,9 1-11,0 1 0,-1-3-4,2 4 0,-6-4 0,6 6-1,-4-9-1,3 4-1,-4-5 0,5 3-2,-7-7-1,3 6-1,-7-6 0,1 1-1,-5 1-1,-2 2 1,-3 0-1,-9 1 1,4 4-1,-1 1 0,0 5-1,0 6 1,-5 4-1,3 9 1,3 8 0,8 6 0,3 5 0,5 3 0,2 3 1,9 0-1,19-4 1,6-5-1,1-4 0,5-9 0,-4-7 0,4-6-1,6-10 1,3-6-1,-7-6-1,-2-7 0,-4 1-4,-11-8-5,1-2-25,-1 9-2,-13 0-1,-6 7-1,-16-1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44.38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205 6 6,'9'1'26,"-15"-11"1,5 10-6,-1 3 0,1 6-5,4 10-2,-2 1-3,2 11-1,-1 3-1,4 11-2,-4-1 0,7 4-2,0-3-1,-2 1-1,-4-5 0,7-3-2,-5-6 0,4-6 0,-5-4-1,-1-4 0,-6-4-2,4-9-2,4 2-8,-10-10-13,-5-7-10,7 1-1,-4-12 0,1 7 2</inkml:trace>
  <inkml:trace contextRef="#ctx0" brushRef="#br0" timeOffset="321">25 346 4,'-19'-5'28,"16"6"3,0-8 2,20 5-1,11-2-18,1-5-4,13 5-1,7-5-2,10 5-1,4-4-3,6 2 0,-11-1-1,-7-3-3,2 6-7,-10-7-14,-10 0-11,-3 2-2,-15-1 1,-2 10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6:57.88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130 1149 21,'3'6'30,"-8"-10"1,7 7 3,-1-3-16,-5-5-2,7 1-3,-6-8-3,4 5-3,-1-7-1,0-1-1,-1-8-1,-1-2-1,0-8-2,2-2 0,-3-7 1,1-7-2,1-3 0,-1-3 0,4 3 0,-1 3 0,2 7 0,1 7-1,-1 9 0,2 6-2,-1 14-2,-4-1-6,3 10-17,3 7-8,-8-3-1,8 6 1,-6-7 0</inkml:trace>
  <inkml:trace contextRef="#ctx0" brushRef="#br0" timeOffset="731">41 39 0,'-3'-9'27,"-7"-8"3,6 13 1,-4-1-12,3 1-2,5 8-2,-8 1-3,8 9-3,-1 5-2,1 6-1,0 5-1,0 11-1,0-4 0,4 7-1,5-4-1,-3 2 0,-2-6-1,1 0 0,-3-9-1,1-6 0,2-2-2,-5-9 0,0 3-2,-3-13-4,4 6-8,1-7-11,-8-7-8,12 3-1,-12-10 2</inkml:trace>
  <inkml:trace contextRef="#ctx0" brushRef="#br0" timeOffset="1031">16 282 1,'2'3'30,"-5"-9"0,7 11 2,1-10-1,2 1-17,10 3-5,5-5-4,4-3-3,3 2-6,0-5-7,2-2-10,-1 4-10,-5-8-1,-4 10 1</inkml:trace>
  <inkml:trace contextRef="#ctx0" brushRef="#br0" timeOffset="1221">275 45 25,'-9'-16'32,"14"13"0,-13 3-5,6 4-6,2 12-4,-9 2-6,15 14-3,-3-1-2,5 9-2,0-1-1,3 0-1,2-2 0,-1-3-2,7-5-1,-15-9-4,3 2-8,-2-5-23,-10-13 0,1 3 0,-6-9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6:03.07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21 673 14,'-3'-10'25,"5"4"-2,-1-1 0,-4-1-2,6 6-3,-9-4-3,11 7-2,-13-1-2,8 10-2,-7 2-3,7 11-1,-6 2-1,6 9-1,4 4 0,-2 8-1,5-2 0,2 0-1,3-3 1,-1-2-2,5-4 1,-5-5 0,-4-5-1,2-8 1,-4-1-1,3-6 0,-4-1-1,-4-8-2,2 2-1,-10-9-3,8 6-7,-8-8-14,-1-4-9,-1 2 0,-4-9 1,9 6 2</inkml:trace>
  <inkml:trace contextRef="#ctx0" brushRef="#br0" timeOffset="360">68 924 13,'-5'-5'29,"18"5"1,-8-8 2,9 1-14,11 0-4,4-2-3,12 2-3,-1-5-3,3 4-2,-5 1-2,0-2-3,-7 5-3,-8-2-5,-2 1-9,-8 5-12,-12-5-2,8 2 1,-13-9 0</inkml:trace>
  <inkml:trace contextRef="#ctx0" brushRef="#br0" timeOffset="571">456 671 6,'-13'-18'29,"13"10"2,-11-5 2,6 5-13,0 8-1,-2 0-5,7 14-4,-3 1 0,9 12-2,-8 3-2,13 11 0,-7-2-1,6 7-2,-2-4 1,2 0-2,0-4 0,-1-5-1,2-6 0,-6-5-1,2-3-2,-4-9-3,7 2-5,-7-12-19,-4-6-9,9-4 1,-9-9-2,16-1 3</inkml:trace>
  <inkml:trace contextRef="#ctx0" brushRef="#br0" timeOffset="1152">1410 19 10,'4'-1'29,"-12"-8"0,6 6 3,2 2-15,-6-4 1,9 8-5,-7-3-2,5 12-2,-2-2 0,4 12-2,-2 1 0,1 9-2,2 2 0,-2 5-2,5 2 0,-3-1-2,6-1 1,-4-4-2,2-3 1,-1-5-1,2-5-1,-1-5 0,1-2-2,-6-11-2,6 5-8,1-3-23,-11-9-1,12 1-2,-15-5 2,8 7 1</inkml:trace>
  <inkml:trace contextRef="#ctx0" brushRef="#br0" timeOffset="1782">1325 716 4,'-8'-16'27,"6"12"2,-5-8 4,-2 5-14,14 9-1,-11-4-1,14 14-4,-10-2-1,7 13-1,-5 0-3,8 12-1,-5 0-2,2 6-1,1 0-1,-4 1-1,4-6-1,-1 0 0,1-7 0,0-4-1,4-7-1,-7-6-1,7 0-3,-5-12-2,9 2-9,-5-2-22,-9-11 0,10-4-1,-13-6 2</inkml:trace>
  <inkml:trace contextRef="#ctx0" brushRef="#br0" timeOffset="2113">1633 592 1,'-3'-15'31,"8"18"1,-5 2 2,6 13 0,-1 20-11,-2-8-15,13 12 2,-5 0-2,5 6-3,-6-5 0,3 4-2,-9-8 0,4-5-2,-8-5 1,4-6-3,-3-2-2,-1-11-3,6 3-8,-3-3-21,-1-13-2,-2 0 0,-3-8 1</inkml:trace>
  <inkml:trace contextRef="#ctx0" brushRef="#br0" timeOffset="2403">1337 862 7,'-9'6'31,"2"-7"2,16 3 0,2-7 1,19-7-17,8 8-10,8-5-2,8 2 0,2-3-3,-1 3-1,-5-2 0,-7 0-3,-7 6-5,-12 0-16,-11-1-10,2 6-2,-11-5 2,2 8-1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6:12.99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328 365 15,'-28'-2'27,"11"9"-7,1-4 3,-2 0-4,7 4-2,-7-8-3,13 8-2,-11-10-2,14 9-2,-14-7 0,10 4-3,-3-5-1,7 5-1,2-4 0,2 2-1,13-2 0,-2 1-1,16-5 1,6 2 0,6-1-1,11 1 1,-2-3 0,8 3-1,-8-2 0,8 0 0,0 0 0,0-1 0,8-1-1,-3-1 1,9 1-1,1-2 1,6 1-1,1 0 0,-10 1 0,-2 1 0,-9 2 1,-8 3-1,-8-4 0,-9 1 0,-7 1 0,-3-1 0,-2 1 1,-5 0-1,-1 0 0,0-1 0,-7 1 1,1 1-1,-6-1 0,-1 3 0,-4 0 0,-2-1 0,1 1 0,1 0 1,0 0-1,1 0 0,0 0 0,-3-1 1,0 1-1,0-3 0,-7 0 0,-1 0 0,0-3 1,-5-1-1,1-3 0,-2-2 0,2-2 0,-2-2 0,2-3 1,-1-3-2,-1 2 1,2 1 0,-2 0 0,6 5 0,0 1 0,-1 3-1,9 4-1,-3 2-1,12 8-4,-6-6-13,5 5-19,5 3 1,-3-1-1,6 6 2</inkml:trace>
  <inkml:trace contextRef="#ctx0" brushRef="#br0" timeOffset="1162">1591 605 1,'-3'-6'24,"10"13"0,-11-10-6,2 6-2,-1-3-1,-1-1-5,1 2-1,-6-2-1,5 2-1,-6-2 0,7 2 0,-7-1-1,4 3-1,-7-1-1,0 1 1,-5-2-1,-4 3 0,-2-1-1,-6 2-1,0-3 0,-9 1 0,2 0-1,-7 2 0,1-2 0,-1-1 0,0 3-1,1-2 1,-1 1 0,5-1-1,-4 0 1,6 1-1,2-2 1,3 2-1,-5-3 1,5 2-1,-3-3 0,3 2 0,-1-2 0,-1 1 0,1 1 0,-1-1 0,4-1 0,-1 1 0,2 1 0,-2 1 1,1-2-2,4 1 2,-5-1-1,6 2 0,-7 0 0,3 0 0,-6 0 0,6 0 0,0 1 0,0 0 0,5-1 0,-3-1 0,9 1 0,-1-1 1,8 0-1,-1-2 1,6 0-1,2 0 0,-1 0 1,4 1-1,-3 1 1,2-2-1,-4 1 0,3 2 1,-2-1-1,0-1 0,-2 0 1,1 1-1,2-2 0,-2 1 0,6-1 0,-2 2 0,5-1 1,0 2-1,2 0 0,3 3 0,1 3 0,6 1 0,-2-2 0,9 7 0,-5 1 1,4 3-1,5 1 1,0 2 0,5-2 0,-1 0-1,-2 2 1,-3-3 0,-1-5-1,-2-1 1,-6-3-1,-3-3 1,-3-2-1,-5-4 0,4-1-1,-7-3-2,7 5-9,1-4-25,-17-3-1,1 3 0,-4-4 0,6 5 2</inkml:trace>
  <inkml:trace contextRef="#ctx0" brushRef="#br0" timeOffset="3445">59 465 5,'-5'-3'12,"8"6"0,-6-8 0,5 7 0,-5-4 0,1 2-2,1 0 0,0 0-3,1 0 0,-3-1 0,6 4 0,-3-5 0,1 4 0,-1-4 0,4 5 1,-7-4-1,9 4 0,-3-5-1,4 4-1,-1-2 1,10 1-3,3-2 0,2-1-1,2-2-1,6-1 0,-1 1 0,-1 0-1,1-2 0,-8 2 0,-4-1 1,-1 4-2,-2 1 0,-9-2-2,5 7-4,-15-5-12,9-2-15,6 7 0,-5-8-2,5 7 2</inkml:trace>
  <inkml:trace contextRef="#ctx0" brushRef="#br0" timeOffset="12618">2218 304 8,'-7'-23'28,"12"13"2,-10-2-8,4 2-1,2 7-1,-5 0-5,7 15-1,-11 2-2,11 15-3,-11 3-1,11 14-2,-9 1-1,10 10 0,-4-2-1,4 3-1,2-8-1,-1-6-1,8-5 0,-5-8 0,3-5-1,-4-7 0,-1-8-1,1-1 0,-1-5-1,-3-5-2,0 0-2,-9-9-6,10 6-12,-4-4-14,-8-3 1,-4 1-2,-4-5 4</inkml:trace>
  <inkml:trace contextRef="#ctx0" brushRef="#br0" timeOffset="12929">2162 670 17,'-9'-9'31,"16"11"1,-2-9 1,15-2-8,5 6-12,1-6-3,10 3-4,7-4-2,2 2-2,3-1-2,-12-1-2,1 6-4,-14-7-3,2 7-8,-9-2-9,-6-5-7,0 3 0,-10-10 2</inkml:trace>
  <inkml:trace contextRef="#ctx0" brushRef="#br0" timeOffset="13119">2569 352 13,'-4'-21'31,"-3"-2"1,1 7-1,2 9-7,-4 3-4,8 20-5,0 4-2,0 18-4,5 4-2,-1 11-1,2 2-1,1 4 0,2-4-2,-2-3-1,-4-7 0,4-7-2,-5-8 1,2-5-2,-4-6-1,0-8-4,0 2-3,0-13-14,-3-3-16,3-1 1,-1-7-2,4-2 3</inkml:trace>
  <inkml:trace contextRef="#ctx0" brushRef="#br0" timeOffset="15122">2747 637 28,'-13'-5'32,"7"10"1,-5-7 0,3-1-17,13 9-1,2-10-4,9 5-1,7-7-3,11 5-1,1-8-2,10 4 0,-7-4-1,8 2-1,-8-1-1,1 1-2,-4 4-1,-14-2-4,6 7-5,-11-2-17,-1-1-9,-3 4-1,-8-5 1,2 5 1</inkml:trace>
  <inkml:trace contextRef="#ctx0" brushRef="#br0" timeOffset="15573">3515 372 0,'0'-29'29,"0"9"1,-3-8 2,3 9-1,-6 3-18,1-2-1,-3 8-4,-1 4-3,-6 10 0,-1 8 1,-3 14-2,-7 6 1,2 12 0,-4 4-1,7 7 1,4 0-1,5 4 0,5-6-1,10-4-1,6-9-1,8-6 1,8-8-2,0-5 1,-1-6-1,3-8 0,-4-3-1,3-5-2,3-1-2,-16-8-3,14 6-7,-8-6-15,-18-5-7,16 5-2,1-6 3,-5 6 1</inkml:trace>
  <inkml:trace contextRef="#ctx0" brushRef="#br0" timeOffset="15983">3739 619 15,'3'-3'33,"4"6"0,0-6 3,9 3-1,9 0-20,0-5-6,5 2-3,7-2-3,1 0-2,3 2-3,-1-4-6,4 1-18,-2 6-9,-16-6-1,6 6 1,-17-6 0</inkml:trace>
  <inkml:trace contextRef="#ctx0" brushRef="#br0" timeOffset="16294">4486 287 13,'3'-13'28,"-10"-9"1,7 12 1,-8-2-15,0 2-3,-3 10-1,-5 0-3,0 10-2,-4 3 1,2 13 0,-5 6 1,4 14-1,-4 1 0,10 9 0,-3-2-1,11 3-1,1-6-1,10 0-1,3-12-1,10-6 0,4-8-1,6-6 1,4-8-2,2-5 1,3-6-2,-1-6 0,5-1-1,-7-5-1,1 4-4,-11-10-6,-7 5-27,0 5 2,-9-3-1,0 7 1,-12-5 1</inkml:trace>
  <inkml:trace contextRef="#ctx0" brushRef="#br0" timeOffset="18877">4764 557 12,'-3'3'30,"-8"-9"1,12 8 2,-1-2-12,0-5-3,12 10-3,-5-10-4,13 8-3,9-7-1,11 4-2,3-4 0,8 1-2,2-3-2,2 0 0,-1 3-2,-4-3-2,-11 5-3,-10-6-4,-6 8-13,-4 2-13,-14-4 0,-2 4-2,-9-6 3</inkml:trace>
  <inkml:trace contextRef="#ctx0" brushRef="#br0" timeOffset="19258">5596 188 14,'-13'-11'30,"7"13"1,-10-2 2,8 18-1,-13 5-23,2 7 0,0 14-2,6 2 0,-5 9-2,15-3-1,6 3 0,2-6 0,22-2-1,-11-14 0,22-4 0,-10-13-1,18-6 0,-12-10-1,8-7 0,2-9-1,-1-4 0,-2-9 0,-7-5 0,-7-5-1,-12-4 0,-5 1 0,-16-2 0,-2 7-1,-16-1-1,2 9-1,-12 0-5,9 15-12,1 5-15,-6 0 1,15 9-2,-8-4 2</inkml:trace>
  <inkml:trace contextRef="#ctx0" brushRef="#br0" timeOffset="20560">5540 214 11,'-4'-9'18,"8"11"-1,-5-6-1,-1 4-1,0-3-1,-3 1-3,5 2-1,-4-1-2,5 2-1,-4-2-2,3 2 0,-3-2-1,3 2 0,3-1-1,0 0 0,6-1 0,3 1-1,2 0 0,2 3 0,5-2-1,-1 3 0,3 1-1,-4 1 0,0 2-4,-7-3-3,-1 5-10,10 1-14,-20-8-2,17 7 1,-12-10 1</inkml:trace>
  <inkml:trace contextRef="#ctx0" brushRef="#br0" timeOffset="21311">6159 499 28,'2'3'34,"-2"-6"2,8 5 0,3-4 1,5-4-28,8 8-1,8-8-4,5 3 0,7-3-2,2 1-1,2-1-1,-1-1-2,-1 4-4,-3-9-8,-20 5-23,10 4 1,-16-3-2,4 8 2</inkml:trace>
  <inkml:trace contextRef="#ctx0" brushRef="#br0" timeOffset="21701">7192 161 26,'-10'-13'30,"-12"-8"1,4 14-1,-2 3-17,-9 4-2,4 14 0,-13 5-2,3 20 1,0 3-3,11 13 2,-4 0-2,13 6 1,1-5-3,15-1 0,8-7-2,14-7 0,8-14-1,7-7-1,7-10-1,-1-7-1,-1-4-3,5-11-4,6 2-10,-9-7-22,-11-6 1,-5 1-1,-10-3 2</inkml:trace>
  <inkml:trace contextRef="#ctx0" brushRef="#br0" timeOffset="22122">7683 417 30,'-16'4'36,"1"-10"1,18 6-2,1-7 2,18-2-26,7 4-9,14-1-2,0-4-5,8 8-7,-6-4-15,-4-2-8,-2 5-2,-14-6 2,0 8 1</inkml:trace>
  <inkml:trace contextRef="#ctx0" brushRef="#br0" timeOffset="22462">8517 143 20,'-4'-16'29,"7"11"1,-15-10 1,3 4-15,2 6-5,-12 1-2,2 7-2,-13 0-1,3 13 1,-15 2 0,8 14 1,-7 3-1,8 14 1,-2 2-1,9 8 0,11-4-2,11 2 0,12-8-2,7-3-1,10-8 0,7-9-1,13-9 0,0-6-1,3-5-1,3-6-1,-3-3-1,-3-7-3,3 4-3,-16-13-12,-8 3-19,0 4 0,-13-2 1,-1 5 1</inkml:trace>
  <inkml:trace contextRef="#ctx0" brushRef="#br0" timeOffset="24445">8759 470 19,'-7'-10'32,"14"12"2,2-8 0,7-4-11,10 10-9,-1-8 0,15 8-4,0-8-4,5 5-2,4-6-1,1 2-1,-4 0-2,-2-3-1,-2 5-3,-10-6-4,-1 9-9,-6 4-14,-14-10-5,-2 10-1,-9-8 2</inkml:trace>
  <inkml:trace contextRef="#ctx0" brushRef="#br0" timeOffset="24856">9518 81 21,'0'-6'33,"-6"-4"1,9 12 0,-8 0 1,4 10-25,13 17 1,-7 4-3,11 15-1,-7 3-2,4 7 0,-6-2-1,4 3-1,-3-7-1,1-4 0,-2-10-2,1-9 0,-1-6-3,-3-12-2,7 4-5,-9-12-18,-3-8-10,1 3 0,-7-9 0,4 3 0</inkml:trace>
  <inkml:trace contextRef="#ctx0" brushRef="#br0" timeOffset="25136">9585 392 27,'-3'-14'33,"11"9"0,1-8 0,16 9 0,3-3-28,4-3-3,8-1-3,4 3-5,-6-7-8,4 1-9,-1 2-9,-13-9-2,7 9 2</inkml:trace>
  <inkml:trace contextRef="#ctx0" brushRef="#br0" timeOffset="25327">10027 29 25,'-1'-10'32,"-8"-3"1,8 7 1,-4 6-15,2 0-3,3 14-4,-5 1-3,6 17-2,-2 3-1,8 14-1,-4 6 0,5 5 0,-8 1-1,9 1-1,0-4-1,0-6-1,-2-7 0,-3-10 0,1-9-3,-2-7 0,1-3-4,-4-15-5,3-5-24,3 2-4,-9-8 1,6 3-2,-8-7 3</inkml:trace>
  <inkml:trace contextRef="#ctx0" brushRef="#br0" timeOffset="30334">3477 1106 9,'4'-13'30,"-13"-6"1,9 9 2,2 5-13,-7 0-4,7 12 0,-9 0-6,8 15 0,-7 4-2,8 14-2,-5 5-1,4 9 0,-1-2-1,3 6-1,-3-5-1,2-2-1,-2-8 0,3-8-2,-3-6-2,-3-10-3,7 1-11,-3-7-22,-3-9 2,2 2-2,-3-6 2</inkml:trace>
  <inkml:trace contextRef="#ctx0" brushRef="#br0" timeOffset="30955">3196 1946 8,'-3'-24'32,"13"14"1,-14 0 2,8 15-1,-7 11-20,-1 2 1,5 12-6,-5 3-3,5 14-1,-5-4-1,7 6-1,-8-4-1,10 0-1,-7-6 0,5-6 0,0-5-2,-1-12-1,5 1-3,-12-11-3,14 1-9,-6-3-16,-4-14-3,2 6-1,-4-12 2</inkml:trace>
  <inkml:trace contextRef="#ctx0" brushRef="#br0" timeOffset="31195">3437 1845 5,'11'-7'33,"-7"3"1,6 15 4,-7 6-2,-6 10-11,15 14-11,-12 3-2,10 14-4,-10-5-3,6 7-1,-9-8-1,3-3-2,1-7 0,-2-7-2,2-6-1,-4-13-2,8 1-4,-11-17-5,9-3-21,-6 0-5,0-8 0,2-3 2,-7-6 1</inkml:trace>
  <inkml:trace contextRef="#ctx0" brushRef="#br0" timeOffset="31475">3274 2127 19,'0'-7'31,"13"6"0,1-10 1,13 7 0,17-3-24,-6-3-5,8 0-1,-1 2-4,-2-2-6,-1 4-10,-4 5-13,-15-8-1,0 9 1,-14-7-1</inkml:trace>
  <inkml:trace contextRef="#ctx0" brushRef="#br0" timeOffset="41570">7096 945 12,'3'-12'32,"7"7"3,-4-1 1,-2 7 1,6 12-19,-10 0-3,9 18-4,-8 2-3,2 15-1,0 4-2,0 7-1,-1 1-2,-1-1 1,-2-6-2,1-3-1,-2-8-1,2-12-1,3-4-5,-7-17-9,1-5-24,6-4 0,-8-9-1,4-1 2,-8-7 1</inkml:trace>
  <inkml:trace contextRef="#ctx0" brushRef="#br0" timeOffset="42211">7042 1861 10,'9'-14'30,"-12"-4"0,4 12 4,1 3-14,-5-1-1,6 14-4,-6 0-3,4 15-3,-5 3-2,4 12-2,-3 3 0,3 10-2,0 0 0,3 1-1,-3-4-2,3-3 1,0-7-2,1-10-1,2-3-3,-5-14-3,8-2-11,-5-8-19,-2-10 1,4-3-1,-5-11 2</inkml:trace>
  <inkml:trace contextRef="#ctx0" brushRef="#br0" timeOffset="42531">7289 1755 3,'9'-10'31,"-9"-1"1,2 15 2,-7 2 0,-12 4-17,17 17-4,-12-1-2,12 15-3,4 0-2,7 9-2,-7-4 0,3 5-1,9-6-1,-5-2-1,3-5-1,-1-6 0,-11-6-2,2-9-1,-3 1-2,-2-15-3,1 5-13,6-6-15,-12-12-1,3 1 0,-10-10 2</inkml:trace>
  <inkml:trace contextRef="#ctx0" brushRef="#br0" timeOffset="42832">7000 2090 24,'-5'1'33,"2"-11"1,16 6-1,5-9 0,11-3-26,10 6 0,6-3-4,4 1-1,-1 2-2,-5 1-1,0 3-1,-10-1-5,-5 7-6,-5 4-17,-13-5-3,-23 5-1,10-4 0</inkml:trace>
  <inkml:trace contextRef="#ctx0" brushRef="#br0" timeOffset="46878">8450 931 12,'-7'-6'27,"10"10"2,-2 0-4,-2 4-5,4 10-1,-5 1-3,9 15-3,-8-1-1,13 15-2,-12-1-1,13 8-2,-12-4-3,7 0 0,-6-8-1,6-2-2,-4-10 0,2-5 0,1-8-1,-5-5-1,6-4-1,-6-7-3,9 4-2,-9-10-10,4 4-22,3 4 1,-8-4 0,2 10 1</inkml:trace>
  <inkml:trace contextRef="#ctx0" brushRef="#br0" timeOffset="47488">8348 1718 19,'3'-3'28,"-3"-7"3,2 5-10,-1 8 1,-5 2-4,7 12-4,-12 0-2,9 15-2,-6 1-2,6 12-2,-4 0 0,7 4-2,-3 1-1,2-4 0,6-3-2,-4-2 0,6-9-1,-4-5 1,3-5-1,-5-6 0,3-5-1,-4-8-2,5 0-2,-8-14-4,6 6-10,4-6-19,-16-7 1,10 2 0,-12-5 1</inkml:trace>
  <inkml:trace contextRef="#ctx0" brushRef="#br0" timeOffset="47799">8361 2014 15,'-4'-8'31,"16"6"2,-4-6 0,13 5 0,6-3-22,5-6-3,12 4-2,4-4-3,2 2-3,-1 0-2,-7-2-5,-2 6-4,-13-1-13,-11-3-10,-1 9 1,-18-7 0</inkml:trace>
  <inkml:trace contextRef="#ctx0" brushRef="#br0" timeOffset="47999">8765 1770 4,'-5'-15'30,"-3"-5"1,3 10 2,-6-3-1,-5 4-17,14 14-3,-7-1-3,12 13-1,-9 4-1,5 12-1,-2 3 0,5 10 0,-5 1 0,8 8-1,1-5-1,0 2-1,4-4-1,-1-6 0,1-6-2,0-5 1,1-8-2,-3-9-1,0-2-1,-10-12-3,7 4-7,-1-8-27,-10-9 1,2 3-1,-2-8 2,-3 5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7:40.98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248 39 4,'0'-5'27,"-13"-13"1,13 15 1,0-5-13,-5 3-3,5 10 1,-10-1-4,10 12-1,0 3 0,0 19-1,0-1 1,0 23-1,-9-1-1,9 11-1,0-2-1,0 3-1,0-3-1,9-6 0,0-7-2,-9-7 0,9-9 0,-9-7-1,13-9 1,-3-4-1,2-6 0,-11-4-1,-10-2 0,18-8-2,-7-1-2,3-11-5,-6 6-13,-9-6-16,-3-6 1,2 2 0,4-9 1</inkml:trace>
  <inkml:trace contextRef="#ctx0" brushRef="#br0" timeOffset="370">35 502 0,'-20'-5'30,"11"10"2,3-14 3,15 6-1,14-3-16,0-11-6,23 4 1,5-10-5,10 7-2,3-4-1,8 1-2,-7 1-1,5 1 0,-6 2-2,-7 2-1,-9 6-3,-13-6-6,-5 0-27,-4 12 1,-7-7-1,-6 7 0,-1-6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7:42.20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10 129 14,'3'-9'27,"-12"-8"3,9 5-8,-2 0-1,-1 4-4,7 2-3,-7 1-4,7 13-1,-8-5 0,8 14-3,-5-2 0,5 15-1,-5 1 0,2 18 0,-2 2-1,1 13 0,-2 0 0,2 6-1,2-2-1,-1 1 0,4-7-1,-1-6 0,3-10 0,4-8 0,0-9-1,-1-6 0,-4-7 0,0-5-1,1-6 1,-4-7-2,2-3-2,-7-8-3,8 4-5,-7-10-17,2-5-10,-1 2 0,-9-7 0,6 7 2</inkml:trace>
  <inkml:trace contextRef="#ctx0" brushRef="#br0" timeOffset="371">38 497 7,'-3'-16'31,"6"9"1,-3-5 2,15 9 0,8 2-18,10-8-8,10 7 1,10-6-5,7 2-1,6-3-2,1 0-2,-6-1-1,-6-3-2,-14 4-6,-4-7-6,-14-1-14,-4 5-4,-16-7 0,4 6 2</inkml:trace>
  <inkml:trace contextRef="#ctx0" brushRef="#br0" timeOffset="581">577 92 3,'-15'-26'30,"11"12"2,-3 1 2,1 10-9,6 16-2,-4 1-5,12 26-4,-8 5-3,6 19-3,-3 7 0,3 10-2,1-2-1,3 1-2,-2-7-1,2-6 0,-4-10-1,2-14-1,-2-9 0,1-10-1,-2-3-2,-4-14-2,2 3-7,-3-10-24,5-11-3,-4-1-1,0-8 1,14-2 0</inkml:trace>
  <inkml:trace contextRef="#ctx0" brushRef="#br0" timeOffset="1052">922 727 20,'-1'1'33,"-4"-5"1,7 1 0,-2-9 0,3-1-24,14 3 1,5-6-6,6 2-2,7-4-1,3 5 0,2 1 0,0 8-1,-4 4 1,-7 10-1,-13 8 1,-7 11 0,-18 4-1,-11 9 1,-12 5 1,-9 1-2,-7 1 2,0-2-2,-2-3 2,8-6-1,3-9 1,10-6-2,5-6 1,14-6 0,7-7-1,13-3 0,11-5 0,14-3 0,14-1-1,10 0 0,8-4 0,2 3-1,3-1 0,-7 0-1,-2 6-2,-12-7-3,-4 10-16,-11-2-17,-7-4 1,-6 2 0,-4-3 1</inkml:trace>
  <inkml:trace contextRef="#ctx0" brushRef="#br0" timeOffset="1733">2112 104 11,'-10'-29'29,"6"10"1,-17-6 1,-8 6-11,9 14-7,-20-4 0,13 16-4,-21 9-1,8 18 0,-6 6 0,8 21-2,-1 9 1,14 15-1,7 5 0,17 3-1,14-7-1,16-6-1,13-13 0,17-13-1,10-18 0,7-16-1,6-14 0,-4-14 0,-2-13 0,-4-9-1,-10-14 1,-12-11-2,-12-9 1,-11-6 0,-11-3-1,-10 0 0,-10 5 0,-12 2-1,-12 13 0,-7 7 0,-12 16-1,-8 7-3,7 15-6,-1 10-23,0-4-4,15 10 1,6-3-1,18 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8:53.09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11 824 8,'-10'-4'26,"13"8"2,-6-5-4,4 2-3,5-1-4,-1-1-4,9 2-3,-1-4-2,8-1-1,-8 0-2,6-1 1,7-2-3,1 0-1,0-5-1,-4 1 0,-3-5 0,-1 3-1,2-9 1,-4 0-1,-14-5 1,-4 0-1,-7 1 1,-8 3-1,-4 4 0,1 5 0,-3 9 0,-3 10 0,1 9 0,0 9 1,3 11 0,9 4-1,5 7 1,-1 0 0,8 0 0,9-3-1,-2-6 1,5-4-1,13-6 1,1-6-2,2-5 0,-2-8-1,3-3-2,-6-8-4,12-2-8,-3-5-12,-13-10-7,6 1 0,-8-10 1</inkml:trace>
  <inkml:trace contextRef="#ctx0" brushRef="#br0" timeOffset="501">563 157 14,'-7'-25'31,"-7"-1"1,12 16 2,-7 15-8,2 1-12,12 22 0,-5 11-3,9 21-3,-3 5-3,6 13 0,-2 4-1,4-4 0,-1-1-2,2-6-1,-5-13 1,3-9-2,-4-9 0,0-11-1,-1-3-2,-6-7-4,8-5-9,-7-8-18,-1-13-4,0-5 0,-4-10 2</inkml:trace>
  <inkml:trace contextRef="#ctx0" brushRef="#br0" timeOffset="772">439 662 7,'-16'6'33,"-3"-9"1,16 4 1,5-10 0,17-8-12,13 7-15,8-9-2,11 0-4,8-1-4,2-8-3,6 6-6,-10-11-4,-4 7-7,-9-6-3,-9 0-3,-9-1 3,-7-2 5,-9 0 7,-5-1 8,-5 2 10,-3 2 9,-4 2 5,1 7 5,-5 4 0,4 3-2,3 11-4,-1 7-2,10 20-4,-5 7-1,10 20-3,-3 5-2,9 11-1,-4 5 0,5 4-1,-2-5-1,-2-5-1,-3-13-1,-1-7-1,-3-9 1,-2-8 0,-1-8-1,-1-7 0,-1-9 0,1-8-1,0-4 0,3-9 0,2-9 0,3-6-1,5-2 0,1-2 0,7 2 1,2 1-1,4 10 1,-3 9 0,2 14 0,-3 9 1,-2 13 0,-4 8 0,-2 6 0,-4 4 1,-1-2-1,-2-3-1,2-4-2,-8-12-8,2-7-26,3 0 1,-3-13-1,7-1 1,-2-10 0</inkml:trace>
  <inkml:trace contextRef="#ctx0" brushRef="#br0" timeOffset="1422">1879 499 2,'0'-16'30,"4"8"1,-8-13 2,4 8-2,-1-3-16,-13-3-5,3 8-2,-11 1-3,-1 11-2,-6 5 0,-5 10 0,1 8-2,-2 10 0,7 4 0,5 2 0,8 1 0,9-3 0,9-5 0,12-5 0,4-10-1,8-6 1,2-9 0,3-7-1,-2-8 0,-1-4 0,-5-6-1,0-4 0,-7-1-1,-4-5 1,-2 1-1,-6 1 1,0 5 0,-4 2-1,-1 10 1,-3 7 1,3 9 0,-1 10 0,1 9 1,3 8 0,1 2 0,6 3 2,3-5-2,3 1 1,-3-8 0,4-7-2,-7-4-3,3-12-4,10 0-9,-7-8-10,-4-8-8,4 2-2,-3-11 2</inkml:trace>
  <inkml:trace contextRef="#ctx0" brushRef="#br0" timeOffset="1863">2077 428 19,'3'-14'31,"-5"-1"1,5 14-4,13 11-4,-11 6-5,14 19-4,-14-5-3,9 15-3,-6-7-4,4 4 0,-5-6-2,3-5 0,-2-8-1,-4-6 0,0-8-1,-2-8 0,-1-8 0,1-7 0,-2-8 0,-2-6-1,4-5-1,1-6 0,3-2 0,4-1 0,6 3-1,3 4 0,5 9 1,3 7-1,3 15 2,2 8-1,0 12 1,-3 12 1,-1 5 0,-3 6 0,-3 2 0,-2-1 0,-4-5-1,-6-4 0,2-5-5,-12-15-13,4-5-20,2-3 1,-2-12-2,7-1 2</inkml:trace>
  <inkml:trace contextRef="#ctx0" brushRef="#br0" timeOffset="2274">2783 369 19,'13'-24'35,"-10"4"2,0 13-1,-9 8 1,-7 8-20,10 24-4,-6-1-5,5 12-3,0-1-2,5 4 0,4-4-2,6-3 1,5-10-2,6-10 1,6-8-1,1-9 0,1-9 0,2-8-2,-2-7 1,-6-6-2,-3-5 0,-10-9-1,-3 2 0,-13-5 0,-5 5 0,-9 0 0,-3 11-1,-8 1-3,2 18-10,3 8-16,-2 1 0,11 11-1,2-5 1</inkml:trace>
  <inkml:trace contextRef="#ctx0" brushRef="#br0" timeOffset="2614">3194 184 24,'21'-6'36,"1"11"2,-6 9 0,-1 12 2,4 14-25,-12-4-2,9 10-5,-4-1-3,4 0-2,-5-3-2,0-8-2,0-5-4,-11-16-10,0-4-25,0-5 1,-7-13-1,3-4 1,-4-14 1</inkml:trace>
  <inkml:trace contextRef="#ctx0" brushRef="#br0" timeOffset="2824">3236 26 13,'-26'-19'33,"8"16"1,-4-1-1,19 17-7,6 22-35,0-27-21,21 11-3,-4-4 0,18 8 0</inkml:trace>
  <inkml:trace contextRef="#ctx0" brushRef="#br0" timeOffset="3015">3753 303 7,'10'-10'32,"-7"-9"2,4 3 2,-8-6-1,-8-2-19,5 11-1,-12-5-6,-1 14-2,-9 2-2,2 14 0,-6 10-2,6 13 1,2 5-1,9 10-1,5-1 1,13 2-1,11-3 0,7-5-1,12-11-1,4-11 0,-1-7-3,-3-15-3,13 1-15,-6-9-19,-11-10 1,-2-1-2,-25-8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8:56.79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346 519 14,'3'-13'28,"-16"-15"1,9 11 0,-11-6-14,-2 0-3,-1 4-5,-8 5-3,1 7-2,-5 7 0,1 10 0,-6 7 0,1 13 1,1 3 1,5 11-1,6-3-1,7 6 2,10-6-2,9 1 1,9-12 0,9-1-2,4-12 0,6-5 1,3-9-1,0-7 0,0-9 0,-3-8 0,-4-2 0,-5-8-1,-2-2 1,-7-5-1,-4 2 0,-4 3 0,-3 7 0,-3 6-1,0 8 1,-3 11-1,2 10 1,1 11 0,4 4-1,6 5 1,3 3 0,6-1 0,2 0-3,2-8-5,2-5-11,5 0-14,-12-15-1,5 2 0,-8-10 1</inkml:trace>
  <inkml:trace contextRef="#ctx0" brushRef="#br0" timeOffset="520">827 402 31,'-10'-3'33,"-6"-5"2,0 12-2,-8 16-7,1-13-16,3 12-1,-5 1-4,6 9-1,3 0-2,4 2 0,8-2 0,8 0 0,7-3-1,6-3-1,9-4-2,0-9-2,11 1-4,-11-11-10,-4-8-17,14 1-1,-6-9 0,2-2 0</inkml:trace>
  <inkml:trace contextRef="#ctx0" brushRef="#br0" timeOffset="761">1072 360 19,'1'-7'34,"-4"6"3,3 15-1,-3 8 0,-4 4-20,13 18-5,-5-5-5,4 7-2,-1-3-3,2-7-3,3-1-7,-8-10-19,1-13-8,0-3-1,-3-12 0,7-4 0</inkml:trace>
  <inkml:trace contextRef="#ctx0" brushRef="#br0" timeOffset="981">1080 172 25,'-17'-12'31,"-8"1"-4,15 16-14,3 7-13,4-2-29,19 16 1,0-9-2</inkml:trace>
  <inkml:trace contextRef="#ctx0" brushRef="#br0" timeOffset="1191">1726 396 18,'-12'-33'28,"3"12"2,-14-11 0,-2 10-14,-4 9-4,-6 3-7,0 10-1,-3 7-1,3 14 0,2 6 0,5 8 0,3 2 0,11 5 1,5-3-1,12 2 0,6-6 0,10-5-1,5-7-1,7-7-1,5-6-1,1-10-4,2-4 1,-7-13-4,6-1-5,-12-13-3,1-2-5,-7-11-4,-10-9-3,3 4-2</inkml:trace>
  <inkml:trace contextRef="#ctx0" brushRef="#br0" timeOffset="1472">1711 30 12,'-11'-23'30,"8"19"2,-3 10 0,3 13-6,6 20-5,-6 4-6,12 17-2,-8 2-4,11 7-2,-4-2-3,7-4 0,-3-8-3,2-9-1,1-7-3,-8-18-7,-3-2-28,4-6 1,-7-9-1,-1 1 0,-6-13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9:00.63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16 596 21,'-6'12'26,"-4"-12"1,9 4-9,7 2-3,4-6 0,10 3-5,2-7-1,7 2-1,-1-4-2,1 0-1,-1-4-1,-1-1-1,-6-5 0,-2 0-1,-3-2-1,-3-4 0,-9-1 0,0-3 0,-4 1 0,-1 0-1,1 4 1,-9 2-1,-7 4 0,-4 6 0,2 11 0,-5 8 0,-2 12 0,-2 7 1,-5 10-1,7 6 0,7 3 1,7 3 0,8-1 0,9-4 0,8-6 0,8-6 0,10-6 0,2-8-1,3-4 0,-3-4-2,2-6-2,-4-9-4,2 2-10,-2-5-12,-13-12-4,10 4-2,-12-11 3</inkml:trace>
  <inkml:trace contextRef="#ctx0" brushRef="#br0" timeOffset="571">613 116 10,'-9'-11'29,"6"15"3,-5 0 1,-7 11-12,14 17-4,-5 7-1,4 15-6,-3 6-1,9 9-3,-1 0-2,6 2-1,-1-7-1,4-7-1,3-11-1,-1-8-1,4-9-2,-8-11-3,6-4-4,-10-14-9,1-6-12,-1 2-5,-12-11 1,3 4 1</inkml:trace>
  <inkml:trace contextRef="#ctx0" brushRef="#br0" timeOffset="841">437 563 28,'-6'-10'33,"19"2"2,-3-8-1,20 5 0,5-1-26,7-8-3,12-1-5,7 4-7,-4-5-16,-5-4-11,0 5-1,-17-3 1,-3 3 0</inkml:trace>
  <inkml:trace contextRef="#ctx0" brushRef="#br0" timeOffset="1022">878 97 7,'-10'-26'31,"7"16"1,-1 1 2,7 16 1,5 12-19,-2 5-3,13 22-2,-9 1-4,8 20-1,-7-2-1,4 5-1,-8-3-2,2-3 0,-8-6 0,4-9-2,-2-9 1,-2-10-1,2-8 0,-3-10 0,3-9-1,1-9 1,4-9-1,-4-9 0,3-6 0,3-6 0,5-6 0,2-3-1,4 3 1,-2 4-1,3 9 1,1 8-1,-3 16 1,-1 9 1,-7 16-1,-2 9 1,-3 8 0,-1 2 0,9 3 0,-15 0 0,16-5-1,-16-7-3,20-2-7,-20-3-21,15-17-3,-15 1-1,1-9 1,17 2-1</inkml:trace>
  <inkml:trace contextRef="#ctx0" brushRef="#br0" timeOffset="1552">1735 387 9,'-8'-16'29,"-11"-9"1,1 13 1,-9-5-1,-2 10-22,4 10-1,-6 7-3,4 10 0,-2 11-1,2 5 0,3 5 0,3 5 1,8-4-1,4 4 2,9-10-2,8-3-1,8-9 0,-2-7-1,9-10 0,2-7 0,3-7 0,0-9-1,-2-6 0,-3-5-1,-3-5 1,1-3 0,-5 0-1,-7 3 1,-4 4-1,-2 6 1,-1 11 0,-2 9 0,-5 11 0,2 7 0,3 10 0,9 5 1,1 2-1,5 2 1,2-3-1,8-4-1,4-4-2,-1-9-5,2-3-13,-2-5-13,-7-13-1,3 2 1,-9-12 0</inkml:trace>
  <inkml:trace contextRef="#ctx0" brushRef="#br0" timeOffset="2013">1987 333 31,'-1'-4'33,"-2"1"3,6 16-1,-6 19-7,2-8-16,8 17-3,-4-2-3,5 7-2,-3-4-1,1 1 0,-2-8-2,0-6 1,-1-8-1,0-7 0,3-9 0,-2-7-1,-1-8 1,0-7-1,2-10 1,-1-6-2,2-6 1,0-9-1,4 1 0,0 1 0,6 0 1,0 6-1,1 9 0,5 9 0,2 12 1,-1 12 0,0 11 0,2 9 0,-2 12 1,2 10 0,1 1 0,-7 3 0,1-3 0,-1-1 1,-3-6-1,-4-8-1,0-6 0,-7-10-1,3-1-4,-8-11-7,1-2-26,1 0 0,-7-8 0,4 1 0,-5-5 1</inkml:trace>
  <inkml:trace contextRef="#ctx0" brushRef="#br0" timeOffset="4857">2827 371 23,'6'-13'30,"-13"-8"2,4 13-1,-7-3-17,-8 1-2,-2 7-3,-5 3-5,-1 8 0,-5 5-1,1 6 0,-7 5 0,11 10 1,-1 2-1,9 8 1,5-4-1,14 4 0,4-5-1,20 1 0,7-10-1,7-4 0,5-8 0,5-9 0,1-7-1,-4-4 1,-2-10 0,-6-4-1,-9-7 1,-5-5-1,-6-4 0,-8-1 0,-10-2 0,-4 0-1,-6 4 0,-9 4-2,1 8-2,-11-3-5,4 10-15,-1 6-10,0-1-1,6 9 1,2-10 0</inkml:trace>
  <inkml:trace contextRef="#ctx0" brushRef="#br0" timeOffset="5418">3065 0 8,'0'0'30,"0"-7"1,0 17 3,0 4-3,0 1-15,4 14-2,-4 0-3,1 15-2,-1 5-2,2 9-1,-2-2-1,0 2-2,0-4-1,14-4 0,-1-4-1,5-7-1,-18-7-1,13-10-1,5-1-5,-7-15-13,4-4-18,-15-1 0,-13-8 0,8 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9:12.44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3 520 4,'-6'-4'19,"10"10"1,-5-8-1,2 5-2,-1-3 1,-3 0-4,6 3-1,-3-4-2,7 6-2,4-7-1,6 4-3,8-4 0,7-1-1,6-5-2,3 1 1,-1-3-2,0-3 0,-5-3 0,-8-1 0,-3-3-1,-8-1 1,-8-2 0,-2 0-1,-7-2 0,-5 4 0,-7 1 0,0 2 0,-11 7 0,0 3 0,-7 11-1,1 6 1,-5 10-1,0 5 1,4 11 0,2 5 1,7 5 0,7 3 0,8-2 0,7 1 0,12-5 1,7-5-1,7-5 0,3-8 0,2-5 0,-1-6-1,2-5-1,0-7-1,0-4-2,-7-8-5,4 0-11,3-2-14,-10-8-2,4 5 2,-8-9 0</inkml:trace>
  <inkml:trace contextRef="#ctx0" brushRef="#br0" timeOffset="701">598 101 24,'-10'-14'30,"13"14"4,-12-2-1,5 11-16,4 17 0,-3 3-5,6 16-2,-4 4-3,8 13-2,-6 0 0,9 3-2,-2-3-1,3-5 0,1-8-1,-5-10 0,5-9-2,-6-8 0,5-5-3,-9-11-2,7 3-8,-9-11-18,-3-8-5,1 0 0,-6-9 1,2 2 1</inkml:trace>
  <inkml:trace contextRef="#ctx0" brushRef="#br0" timeOffset="982">405 488 26,'-9'-4'32,"9"6"2,7-15-1,11 4 0,14-6-28,10-3-2,10-3-2,11 0-3,-5-4-5,5 6-8,-9 6-14,-15-7-4,-1 11 0,-19-5 0</inkml:trace>
  <inkml:trace contextRef="#ctx0" brushRef="#br0" timeOffset="1272">901 47 14,'-7'-11'32,"4"9"2,-3 5 1,2 15 1,8 9-22,-7 6 0,11 21-6,-7 4-3,6 10 0,-1 0-2,3 1 1,-2-4-3,2-4 1,-3-11-1,3-8 0,-1-10-1,-2-12 1,0-5 0,-2-6 0,2-9-1,-6-9 1,5-6-1,-3-6 0,3-8 0,2-4 0,5-9-1,2-3 0,2 1 1,6 3-1,2 4 0,-3 8 0,4 14 1,-3 12-1,-3 13 1,-2 16 0,-3 9 0,4 6 1,-4 6-1,-7 2 1,-6-4-1,8-6 1,3-7-1,-12-9-1,11-5-2,-18-10-5,13-5-20,-6-2-11,0-7 2,3-1-2,-15-6 2</inkml:trace>
  <inkml:trace contextRef="#ctx0" brushRef="#br0" timeOffset="4727">1327 329 14,'4'-5'29,"-11"-8"2,24 11 1,-14 5-14,2-1-1,2 13-3,0 1-5,8 10 0,-2 0-3,9 9-1,1-3-2,6 3-1,0-5 0,0-3-1,0-5 0,-1-6-1,-5-3 0,-1-6 0,-9-2-2,-2-8-1,-1 4-4,-10-11-3,6 6-9,-11-8-5,-2-2-6,1 1-3,-3-8 3,4 1 6</inkml:trace>
  <inkml:trace contextRef="#ctx0" brushRef="#br0" timeOffset="4967">1609 416 4,'9'-22'23,"-9"-5"4,12 8 1,-8 5-3,-1 2-4,7 17-4,-13 0-3,9 20-2,-13 4-3,4 17-3,-9 2-1,3 11 0,-5-1-2,-1 4 0,-1-4-2,-1-7 1,4-7-1,0-6-1,1-6 1,2-9-2,5-4 0,0-14-3,8 7-3,-9-12-10,3-6-21,3 5 2,1-9-2,2 0 1</inkml:trace>
  <inkml:trace contextRef="#ctx0" brushRef="#br0" timeOffset="5468">1930 20 5,'6'-6'30,"-9"-8"2,6 14 3,-5 11-9,-1-2-8,8 18-1,-10 2-4,8 19-4,-6 3-1,6 15-2,-3-1-1,3 3-2,-2-3 0,4-4-1,-1-7-1,-2-8 0,2-10-1,0-9-2,1-5-1,-4-12-6,4-1-17,-4-6-13,-5-8 1,1 1-1,-2-9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9:18.86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20 409 23,'-6'8'23,"-2"-5"-2,9 4 0,1 0-4,1-3-1,5 5-2,3-6-2,7 4-3,1-7-2,12 0 0,-6-7-3,7 1-1,-3-7-1,0 3-1,-4-9 0,-3 2 0,-6-2-1,-9 0 1,-6-1-1,-2 3 0,-11 1 0,-2 4 0,-8 6 0,-9 5 0,1 7 0,-7 8 0,5 9 1,-6 8 0,11 5 0,3 4 1,10 2-1,11 3 1,10-2 0,9-2-1,6-6 0,9-6 0,1-8-1,3-5 0,1-4-2,-1-12-2,0 1-3,-5-14-9,-3-1-13,-1 1-7,-7-10 0,-2 2 1</inkml:trace>
  <inkml:trace contextRef="#ctx0" brushRef="#br0" timeOffset="491">539 54 11,'-6'-23'27,"13"11"1,-8 2 3,2 1-14,5 12 0,-12 14-3,-8 14-3,6 2 0,-6 15 0,8 4-3,3 12-1,0 5-3,3 5 0,4-12-2,17-6-1,-15-4 0,14-11-2,-14-7-1,-3-13-2,5-4-6,-5-15-15,-1-8-11,4-4-1,-8-11-1,7 0 2</inkml:trace>
  <inkml:trace contextRef="#ctx0" brushRef="#br0" timeOffset="772">364 388 27,'-15'0'33,"15"6"1,0-11-1,21-12-2,11 14-24,4-6-1,11-1-6,8-1-4,-1-7-4,13 2-7,-9-2-7,-11-6-12,-5 7 0,-10-6 1</inkml:trace>
  <inkml:trace contextRef="#ctx0" brushRef="#br0" timeOffset="972">891 48 9,'-6'-16'32,"11"9"0,-13-2 2,11 18 1,2 7-20,-19 1-1,13 16-5,-6 8-2,1 11-2,-1 6 0,5 7-1,-2-2-2,-2 1 1,7-6-2,-1-6 0,5-12-1,-2-8 1,-2-9-1,5-11 1,0-11-1,5-9 0,3-10 0,2-9-1,0-5 0,2-8-1,3-4-1,2-1 1,2 5-1,0 4 1,-5 10 0,0 7 0,1 12 1,-2 12 1,0 11 0,-5 10 0,-2 9 0,-2 4 1,-3 6 0,1 0 0,-5-2-1,-2-4-1,3-3-3,-7-13-8,3-9-24,3 0 1,-3-13-1,6-1 1,0-11 0</inkml:trace>
  <inkml:trace contextRef="#ctx0" brushRef="#br0" timeOffset="1493">1654 401 26,'10'-13'30,"-8"-10"0,0 10 0,-9-2-18,-7 1-2,-7 5-4,-5 2-2,-5 7-1,-1 3 0,-1 8 1,-2 5 1,7 10 0,2 2 1,10 8-1,0-3 1,13 6-2,5-6 0,5 1-1,9-8 0,1-5-2,7-8 0,-1-7 0,2-10 0,2-6-1,0-6 0,0-7 0,-2-6 0,-6-5-1,-2 1 1,-5 3-1,0 4 0,-5 3 0,-7 8 0,4 9 1,-9 9 0,6 12 0,3 8 0,-2 6 0,4 4 1,-1 3 0,7-3 0,9-2-1,0-5 0,4-12-3,-2-1-4,1-17-8,-7-8-22,9 4 0,-5-11 0,-5 0 0</inkml:trace>
  <inkml:trace contextRef="#ctx0" brushRef="#br0" timeOffset="1933">1951 330 6,'7'-17'31,"-7"1"3,9 13 2,-11 11-2,1 4-13,10 18-6,-11 1-5,8 11-3,-12-2-2,12 5-1,-7-5-2,6-3 0,-2-8-1,0-8 0,0-6-1,3-10 1,0-7-1,0-10 0,1-8 0,-1-9-1,-2-6 1,3-5-2,4-4 1,-1-2 0,7 4-1,-1 3 1,3 7 0,5 8 0,0 9 0,2 11 0,-4 10 2,-1 11-1,-8 8 1,-2 11 1,-5 6-1,0 4 1,-6-1-1,0 0 1,7-6-1,-7-8-2,9-3-2,-9-15-7,0-15-27,0 7 0,0-12-2,12-2 2,-21-7 0</inkml:trace>
  <inkml:trace contextRef="#ctx0" brushRef="#br0" timeOffset="2374">2599 265 24,'4'-19'35,"1"10"2,-16 6-1,4 12 2,-3 11-24,-9 5-5,6 11-3,-5 6-3,5 6-1,3 0 0,3-2-1,4-4 0,7-8 0,9-6-1,5-9 1,5-12-1,9-7-1,3-6 0,2-10 0,2-3-2,-7-9 0,0-3 0,-13-5-1,-3-2 1,-16-1 0,-5 3 0,-15 3 1,-5 4-1,-10 6 0,9 8-4,-7 4-9,2 5-18,14 12 1,-1-3-2,21 8 2</inkml:trace>
  <inkml:trace contextRef="#ctx0" brushRef="#br0" timeOffset="2965">3286 404 9,'-10'-16'25,"10"11"1,-10-13 1,4 6-14,0 3-4,3 1-4,-1 0-3,-4 3 0,6 0 0,-13-2 1,6 3 2,-2-3 0,2 2 1,-4-1 0,3 5 1,-2-5-1,-1 5-1,4-2-1,5 3 0,-5-2-2,6 4 0,-3-4-2,5 2 1,-1 0 0,2 2-1,2-2 0,-4-2 0,2 2 1,-3 2-1,2-2 1,-3 1-1,1-1 1,-2 2 0,1-2 0,0 3 0,-1-3 0,2 0 0,0 1 0,2-1 0,-2 2 0,2-2 0,-1 1-1,1-1 0,-2 1 0,0 2 1,-2-1-1,3 1 0,-3 0 0,2 2 0,-4 1 1,1 3 0,-3 2 0,-1 4 0,-4 2 0,1 6 0,-1 3 1,4 3-1,4 2 0,5 0 0,4-5 0,6 2 0,4-8 0,3-2 0,3-7-1,0-1 1,0-7 0,1-4-1,2-4 1,0-3-1,-2-4-1,3-5 1,-5-5-1,2-4 0,-4-3 0,-1-1 0,-5-1 1,0 2-1,-6 3 0,-1 3 0,-1 9 1,-4 7 0,1 8 0,-2 8 0,0 11 1,2 5 0,-1 6 0,4 6 1,1 0-1,2 1 1,3-4-1,2-3-2,3-7-1,-3-9-3,13-1-11,-5-8-22,-2-13 1,-2-2-2,1-11 2</inkml:trace>
  <inkml:trace contextRef="#ctx0" brushRef="#br0" timeOffset="3786">3512 112 15,'1'-32'34,"-5"6"2,-1 17 1,0 8 0,-4 9-17,12 21-6,-5 7-6,10 11-2,-10 8-2,7 7 0,-3 0-2,0 2 0,1-7-1,0-5-1,0-5-3,0-14-3,10-1-10,-3-15-23,-7-14 0,3-6-1,-6-13 1,7-3 1</inkml:trace>
  <inkml:trace contextRef="#ctx0" brushRef="#br0" timeOffset="4026">3407 317 30,'-16'-6'36,"0"-3"2,16 8-1,0-6 1,4-2-25,22 9-5,8-3-6,4-3-4,17 6-11,2-1-25,-8-8 1,2 6 0,-7-5-1,1 5 1</inkml:trace>
  <inkml:trace contextRef="#ctx0" brushRef="#br0" timeOffset="4257">3828 314 5,'-13'9'33,"-11"-8"0,26 8 2,-8-9-1,18-6-14,6 9-10,4-7-3,15 1-2,-4-5-2,9 1-1,-8-4-1,4-2 0,-6 0 0,-6 0 0,-9 0-1,-1 0 1,-2 1-1,-9-1 0,-6 3 1,-9 0-1,-8 1 0,1 2 1,-5 5 0,-4 5 1,-14 5 1,0 10 1,2 5 0,7 12 1,4 3 0,12 8-1,8-1 0,10 5 0,14-6-2,11-4 1,5-6-2,9-10 0,5-5 0,3-10 0,-2-6-1,0-9-1,-3-3-2,-3-10-2,0 11-13,-7-11-23,-17-3-1,-8 2 1,-3 0-1,-7 7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45.25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40 307 15,'-13'-8'31,"2"-10"-1,4 12 3,4 5-15,-3 4-2,12 17 0,-1 2-5,12 17-2,-5 2-3,-1 8 1,0 5-1,8 7-2,-5-6-1,-1-1-1,-1-7 0,-5-6-2,0-8 0,4-2-3,0-11-2,-15-13-8,2-9-26,10-1 2,-16-12-1,7-2 1,-12-9 1</inkml:trace>
  <inkml:trace contextRef="#ctx0" brushRef="#br0" timeOffset="290">31 405 5,'-6'-15'30,"-11"-10"0,14 12 1,3-8 0,7 2-20,19 3-3,11 0-3,5 3-3,7 3-1,5 2 0,3 7 0,-1 4-1,-17 7 2,-4 9-1,-22 4 0,-4 6 1,-24 3 0,-11 3 1,-18-2 0,-8 2 1,-2-6-1,1-3 0,4-7 0,-2-5-1,16-5 0,13-3 0,21-6 0,18-1-2,14-4 1,9-1-1,10 2 0,16 3 0,1 1 0,1 4 1,-1 3-1,-13 3 0,-12 9 1,-5 6 0,-20 1 0,-14 4 0,-18 2 0,-11 0 0,-15-1 0,-12 1 0,-6-9-1,-2-4 1,-4-6-1,9-4 0,7-8-1,3-7-3,22 2-5,6-9-19,12-6-8,14 3 0,15-9-2,11 3 2</inkml:trace>
  <inkml:trace contextRef="#ctx0" brushRef="#br0" timeOffset="861">721 515 0,'2'-3'29,"-6"-6"1,2 12 2,-4 0 1,2 4-18,10 14 1,-8-3-4,12 13-1,-5-2-2,2 7-1,2-5-2,8 4-1,-9-8 0,0 1-3,4-9 1,-6-2-1,-2-7 0,5-3 0,-12-8 0,0-6-1,0-5 1,2-5-2,-2-10 1,-6 0-1,5-5 0,-1-4 0,2-1-1,3 1 1,6 1-1,-3 3 0,3 8 1,13-1-1,-6 5 0,2 5-1,4 7 0,4-1 0,3 7 0,2-2-3,7 6-1,-13-8-6,14 9-15,-7-3-11,-7-3 1,0 3-1,-12-6 2</inkml:trace>
  <inkml:trace contextRef="#ctx0" brushRef="#br0" timeOffset="1412">1301 133 15,'5'-6'33,"-3"-5"2,10 4 1,0-6 0,10-6-14,2 13-14,-2-4-2,15 2-2,1-2-2,1 3-1,-1-2 0,-3 2 1,-3-2-2,-2 4 1,1 0-1,-15 2 0,-3 5-2,-12-2-4,-1 1-24,-1 9-6,-14-2 0,2 3-2,-6-6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9:41.27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128 115 9,'3'-13'29,"4"10"0,-8-4 3,1 3-16,1 5 1,-4-2-5,2 11-3,-7-1-2,1 13-1,-8 1 0,2 14-1,-8 4 0,3 11-1,-4 4 1,8 7-2,1 0-1,8 1 0,10-3-1,5-7-1,9-6-2,1-11-1,11-5-4,-8-17-6,5-13-19,1 4-4,-10-14-1,1 2 1</inkml:trace>
  <inkml:trace contextRef="#ctx0" brushRef="#br0" timeOffset="550">537 448 3,'13'-6'26,"-14"-13"1,8 9 0,-8-8-11,-2-2-4,-3 2-2,-6-2-2,1 3-2,-10 3-1,5 7 0,-10 2 0,7 11 0,-12 7 1,10 9-1,-9 7 0,13 10-1,-3 0-1,8 4 0,2 0-1,7-2 0,7-4 0,3-6-1,9-9 0,0-9 0,8-13 0,-4-4 0,6-14-1,-4-2 1,0-10-1,-7-1 0,1 1-1,-6 0 1,-1 6 0,-1 3-1,-5 8 1,-1 4 0,-2 11-1,1 3 1,-4 9 0,6 5 1,-6 6-1,5 1 0,-1 3 0,5 0 0,4-1 0,2-6-1,5-1-2,-5-15-4,13 2-12,-5-5-14,1-16-2,5 1-1,-10-11 1</inkml:trace>
  <inkml:trace contextRef="#ctx0" brushRef="#br0" timeOffset="1021">709 395 6,'-3'-14'32,"7"16"0,-6 0 3,4 8-3,7 14-15,-15-1-5,14 11-4,-8 1-2,4 2-3,-3-4-1,5-4 0,-4-4-1,1-6 0,2-8 0,-5-10 0,9-11 0,-12-6 0,11-9-1,-4 0 1,5-9-1,-2-2 1,2-4-1,-1 4-1,3 0 1,9 6 0,-5 3-1,4 7 1,-3 7 0,3 10 0,-1 10 0,3 12 1,-7 7 1,-2 10-1,-3 2 1,4 3-1,-7-2 1,2-1-1,-6-6-1,2-8-2,-1-2-4,-3-15-19,-4-10-12,4 0 0,-6-14-1,2-1 2</inkml:trace>
  <inkml:trace contextRef="#ctx0" brushRef="#br0" timeOffset="1722">1420 351 7,'-18'-1'27,"21"10"1,-4-4-1,7 0-9,10 2-2,3-4-4,4 3-2,3-8-2,5 1-2,-2-5 0,1 0-1,0-4-2,-1 0 0,-10-5-1,1 2 0,-13-2-1,-1 2 0,-12-2 0,-4 2-1,-6 2 1,-6 2-1,-4 4 0,0 4 0,-5 5 0,4 8 0,-4 7 1,6 6 1,-1 4-1,8 6 1,8 4 0,9 0 0,8-1-1,12-3 1,12-5-2,2-10 0,11-2-4,-3-15-5,13-3-11,-3-6-16,-5-13 0,-2 3-1,-8-11 1</inkml:trace>
  <inkml:trace contextRef="#ctx0" brushRef="#br0" timeOffset="2113">2039 275 16,'-2'-20'34,"-11"8"2,0 2-1,-9 8 2,1 8-21,-10-3-4,6 10-5,-4 0-3,10 5-1,3-1-2,10 2 0,9-1-1,10-2 0,6-1 0,9-2 0,5 0-1,5 0 1,2 2-1,-4 0 0,-5-1 1,-4 2-1,-6 1 1,-8 0 0,-9-1 0,-11-1-1,-3-2 1,-11-4-2,-1 1-1,-7-7-3,5 1-2,-10-11-7,8-5-19,2 7-1,1-13-1,9 6 2</inkml:trace>
  <inkml:trace contextRef="#ctx0" brushRef="#br0" timeOffset="2503">2265 1 20,'-8'-7'34,"7"19"0,-6 2 2,2 14 0,7 10-24,-5 0-1,12 13-3,-5-1-2,6 4-1,-4-2-1,6-1-2,-2-7-1,1-6 0,0-4-4,-4-14-2,6 4-9,-3-13-24,-8-11 0,-4-3 0,1-10 0</inkml:trace>
  <inkml:trace contextRef="#ctx0" brushRef="#br0" timeOffset="2734">2192 319 25,'-12'-3'36,"-4"-4"0,16 7 0,0-6 1,13-3-21,8 8-12,5-2-3,7-2-4,10 5-6,-7-8-9,-4 2-18,12 4 1,-15-5-2,4 7 3</inkml:trace>
  <inkml:trace contextRef="#ctx0" brushRef="#br0" timeOffset="3004">2550 360 3,'-6'0'31,"15"4"1,-3-9 1,17 5-1,2-5-18,-2-5-2,12 1-5,-6-6-3,6 1-1,-7-2-1,-3 1-1,-6-2 0,-8 0 0,-3 0-1,-7 4 1,-7-3-1,-7 5 0,-3 4 1,-10 1-1,3 9 1,-8 7-1,-1 5 1,1 8 1,1 5 1,8 7 0,6-2 0,10 6 0,5-7 0,11 1 0,7-7-1,15-6-1,5-6 0,6-10 0,-3-4-1,5-7-1,-3-4-1,-4-8 0,-2 2-1,-8-8 0,-7 1-1,-7-2-1,-2 1 1,-3-1 1,-7 2 0,3 2 0,-5 8 1,-3 5 2,3 8 0,-3 9 2,3 7 1,-1 11 1,1 4-1,1 6 2,-1-2-1,3 1 0,-3-4 0,6-3-1,1-8 0,3-5 0,-10-8-1,9-5 0,-9-8 0,9-4-1,-1-10 0,-8-4 0,-7-4-1,-2-4-1,18-2 0,-18-3 0,25 5-1,-7-2-1,4 5-1,11 6 0,9 9 0,1 3 0,3 8-1,7 1 1,-7 10-2,-7-3-1,7 12-10,-5-4-17,-16-7 0,7 5 0,-17-8 1</inkml:trace>
  <inkml:trace contextRef="#ctx0" brushRef="#br0" timeOffset="3995">3544 13 14,'1'-3'29,"-7"-7"1,13 11 3,4 4-14,-4-2-2,13 14-3,-7-2-3,14 17 0,-5 2-3,5 13-1,-11-1-1,6 10-1,-10 1 0,-2 3-2,-6 0 0,-8-3-1,-5-5-2,-10-5 0,3-4-4,-13-12-5,9-3-19,-2-5-12,-4-11 2,4 0-2,-6-9 2</inkml:trace>
  <inkml:trace contextRef="#ctx0" brushRef="#br0" timeOffset="4546">1701 742 0,'-44'-3'28,"12"12"1,-4-12 2,18-1-6,-5 8-10,16-7 0,17 8-4,6-13-1,20 10-1,-1-11-2,16 6 0,-1-4-1,20 4-1,0-2-1,16 4-1,4 1-1,3 0-1,16 0 0,-1 3 0,4 0 0,-7 0-1,-6-3 0,-13 1 0,-13-2 0,-13 2 0,-22-4 0,-6 2 0,-15-1-1,-5-1 1,-2 3-3,-11-5-4,1 5-19,0 0-12,-3-3 0,-2 4-1,-1-4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8:35.852"/>
    </inkml:context>
    <inkml:brush xml:id="br0">
      <inkml:brushProperty name="width" value="0.03528" units="cm"/>
      <inkml:brushProperty name="height" value="0.03528" units="cm"/>
      <inkml:brushProperty name="color" value="#CC6600"/>
      <inkml:brushProperty name="fitToCurve" value="1"/>
      <inkml:brushProperty name="ignorePressure" value="1"/>
    </inkml:brush>
  </inkml:definitions>
  <inkml:trace contextRef="#ctx0" brushRef="#br0">3643 80 0,'-31'-7'2,"5"1"0,-5-1-1,-5 1-1,-5-1 1,-10 1-1,-3 0 1,-3 0-1,-7 2 0,-17 1 0,-3-1 0,-4 1 0,-1 0 0,-1 0 0,-3 0 0,1 2 0,1-1 0,-3 1 1,-1 1-1,-5 1 0,1 5 0,1 0 0,-5 3 1,11 2-1,0 4 0,8-1 0,-4 6-1,6 4 0,-5-1 1,2 4-2,5 3 2,-6 2-1,1 0 0,2 3 0,4-2 0,3 3 1,4-1 0,2 2-1,1-2 1,-1 5 0,-1 4 0,-3 3 0,3 1 0,1 1 0,4 3 1,8-2 0,5 8 1,10-6 1,10 6 0,10-5 0,10 5 0,9-2 0,7 2-1,5 0 0,11-2 0,5 2 0,9-4 0,5-2 1,12 0 1,5-2-1,9 1 0,5-2 0,7 2 0,6-3-1,2 6 0,8-5-1,6 4 0,5-2 1,8-1 0,4-1 0,8-4 1,4-3 0,10-7 0,11-4 0,6-7-1,1-9 0,1-6 0,3-7-1,3-8 0,1-10 0,-4-6 0,-4-11-1,-8-6 1,0-10-1,3-7 2,0-5-2,0-6 0,-1-5 1,-6-4-1,-6 2 0,-9-2-1,-9-2 1,-17-3-2,-21-9 0,-18-2 1,-21-2-1,-17-1 0,-12-6 1,-20-1-1,-11 4 1,-14 3 0,-6 10 0,-14 4 0,-6 10 0,-11 11 1,-14 8-1,-2 10-1,-8 7-1,-2 11-2,-13 8-3,10-2-9,14 18-3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0:21.65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 1612 22,'0'-10'32,"-4"-6"2,4 10 0,1 5-14,-5-2-2,10 16-3,-9 4-5,6 17-1,-6 3-2,4 17-2,-2 0 0,4 10 0,-2-2-2,1 3 0,1-8-2,0-4 0,1-5 0,0-9 0,1-6-1,-1-6 0,-3-5 1,2-8-1,-1-2 0,-1-5 0,-1-8-1,-1-5 1,-2-6 0,0-3-1,-1-10 1,-2-5-1,1-11 1,0-8-1,3-6 1,2-7 0,5-2-1,3-3 0,7 2 1,4 0-1,4 2 0,5 11 1,1 8-1,1 8 0,4 11 1,-1 8 0,-1 9 0,-4 13 0,-6 12 0,-5 9 0,-9 12 0,-10 6 0,-11 10 1,-9 4 0,-10 2-1,-4 1 0,-5-3 1,2-8-1,2-8 1,5-7-1,8-9 0,8-7 0,8-5 0,8-5 1,12-3-1,7 1 1,9 0-1,6 3 1,9 2-1,2 1 1,3 1-1,-5 2 1,0 1-1,-4-2 0,-7-1-1,-7-4-2,-5 6-5,-13-10-18,-2-4-15,1-1 2,-6-10-1,3-2 1</inkml:trace>
  <inkml:trace contextRef="#ctx0" brushRef="#br0" timeOffset="2363">767 1934 23,'-15'3'33,"9"4"2,0-4 0,15 3 1,10 0-24,7-8-3,19 2-2,2-4-2,14 1-2,5-4 0,2 0-2,-3 1-1,-3-1-1,-7 2-2,-13-2-4,3 9-8,-14-1-18,-11-4-4,-2 2 0,-10-7 1</inkml:trace>
  <inkml:trace contextRef="#ctx0" brushRef="#br0" timeOffset="2744">2062 1733 9,'3'-8'31,"-9"-11"1,5 3 1,-9-10 0,-2-3-21,3 6-1,-7-4-4,2 6 0,-5 3-3,0 10-1,-7 10 1,-1 17 1,-8 12 0,0 17-1,-4 8 0,7 14-1,0 2 1,13 5-1,8-2 0,12-6-1,12-10-1,13-10 0,11-11 0,6-15-1,5-10-1,-2-14-1,2-7-4,-12-15-7,-3-1-27,-2-2 0,-8-6 0,-4 3 2,-7-4 0</inkml:trace>
  <inkml:trace contextRef="#ctx0" brushRef="#br0" timeOffset="3375">1791 787 18,'0'-29'30,"6"12"2,-6-5 2,0 6-15,10 14-1,-8 3-2,9 18-3,-11 8-3,9 17-1,-9 3-2,3 14-2,-1 1 0,0 3-2,0-1-1,1-4-1,1-9-1,-1-11-2,6-5-1,-5-15-3,6 0-4,-10-18-11,3-6-19,5-7 1,-5-10 0,5-2 2</inkml:trace>
  <inkml:trace contextRef="#ctx0" brushRef="#br0" timeOffset="3635">2014 835 28,'6'-38'33,"3"14"3,-9 9 1,4 8-8,2 29-13,-8 7-3,7 15-4,-5 4-2,6 10-2,-4 1-2,1-1-2,2-2-1,-2-12-3,2-4-2,-5-18-7,6-3-18,-1-8-9,-5-12 1,3-5-1,-5-10 2</inkml:trace>
  <inkml:trace contextRef="#ctx0" brushRef="#br0" timeOffset="4056">2026 85 23,'-29'-29'29,"1"10"2,-8-1 1,-1 6-15,-2 14-6,-5 4-1,3 18-4,-2 10 0,6 17-1,7 10-1,12 9 0,11 0-1,19 1 1,10-5-1,15-7-1,13-13 0,8-14 0,5-18 0,1-14-1,-2-11-2,-5-10 1,-7-10-1,-11-9-1,-9-4 0,-11-6 1,-11 0-1,-13-2 1,-8 2 0,-9 7 0,-5 8-1,-8 8-2,1 16-7,-2 13-15,-2 6-8,12 14-1,1 5 1,16 14 0</inkml:trace>
  <inkml:trace contextRef="#ctx0" brushRef="#br0" timeOffset="4707">2345 1963 26,'-9'0'35,"4"3"3,4-3 0,10 0 2,13 3-25,5-12-4,20 6-3,5-4-3,12 0-1,6-2-2,3 1-2,-3-1 0,-9 0-1,-12 3 0,-11 1-2,2 5-3,-23-6-3,6 7-19,-18 2-11,-5-3 0,0 5 0,-2-5 2</inkml:trace>
  <inkml:trace contextRef="#ctx0" brushRef="#br0" timeOffset="6579">3611 1787 3,'-20'-28'28,"6"11"3,-12-7 1,4 9-1,-4 2-19,-6 4-2,2 14-1,-7 8-3,5 14-1,-4 11 0,8 12-2,2 8 0,11 7-1,7 0 0,15-1 0,10-6 0,14-9-1,8-15 0,11-9 0,5-18 0,3-10 0,2-14-1,-6-11-1,-6-6 0,-7-7-1,-9-2-1,-13-3 1,-6 2-1,-13 1 0,-8 7 0,-8 1-3,-2 9-2,-12 3-11,-3 3-14,5 13-1,-2-6 2,11 16 0</inkml:trace>
  <inkml:trace contextRef="#ctx0" brushRef="#br0" timeOffset="7040">3995 1705 25,'2'0'34,"-8"-2"2,2 14 0,-1 2 0,-1 8-22,11 15-5,-4-1-3,6 12-2,1 1 0,0 3-2,1-3-1,0-2 0,-2-5-1,-1-8-2,0-1-1,-5-12-3,5 3-6,-7-14-16,1-10-9,1-1-1,-2-12 2,2 0 0</inkml:trace>
  <inkml:trace contextRef="#ctx0" brushRef="#br0" timeOffset="7280">4008 1983 26,'0'-4'33,"0"-3"3,13 7-2,1-7 1,6-1-26,12 4-1,4-5-5,7 2-3,6-2-5,-7-5-8,5 0-13,-2 3-8,-9-6-2,1 3 2,-10-7 0</inkml:trace>
  <inkml:trace contextRef="#ctx0" brushRef="#br0" timeOffset="7440">4502 1709 0,'-10'-28'32,"2"11"1,-5-3 3,3 11-1,6 11-12,-9 2-5,13 19-6,-3 6-2,7 17-3,0 3-2,5 9 0,4 1-1,0 2-1,3-6-1,0-4-1,-1-7-2,-1-9-2,2 0-4,-11-21-13,1-2-21,-2-5 2,-5-10-1,4 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0:32.87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170 1705 13,'-1'-21'31,"2"9"1,-4-4 3,6 2-11,3 14-8,-8 4 1,10 16-4,-8 5-4,4 12-3,0 2 0,5 9-2,-6 0 0,4 4-2,2-8-1,1-4 0,-1-4-2,0-8-1,0-4-3,-7-10-2,6 3-6,-11-14-12,-4-3-12,-1-2 0,-9-9-1,2-1 3</inkml:trace>
  <inkml:trace contextRef="#ctx0" brushRef="#br0" timeOffset="260">33 1944 22,'-17'-9'33,"9"11"3,0-5 0,11 6 1,8 3-23,4-9-2,18 4-5,8-5-3,10 0-1,6-5-2,3-1-4,2 1-5,-6-3-14,-5-1-16,-5 8 1,-12-7-2,-4 8 3</inkml:trace>
  <inkml:trace contextRef="#ctx0" brushRef="#br0" timeOffset="681">1083 1539 26,'-8'-25'32,"6"12"1,-4-3 1,1 6-17,12 14-2,-7 4-1,14 18-4,-8 3-1,7 14-2,-1 2-1,4 10-1,-3-1-1,3 1-1,-4-5-1,-2-3 0,0-7-2,-1-5 0,-2-6-1,-2-9-1,0-3-3,-9-12-3,10 2-9,-9-6-20,-6-12-2,1-4 0,-4-6 2</inkml:trace>
  <inkml:trace contextRef="#ctx0" brushRef="#br0" timeOffset="951">1136 1791 2,'-3'-12'32,"12"9"1,-2-6 2,12 8-1,0 13-6,3-21-20,8 6-2,8-3-5,3-1-4,1 4-7,-5-4-9,-10-3-15,8 3-1,-13-8 1,3 5 1</inkml:trace>
  <inkml:trace contextRef="#ctx0" brushRef="#br0" timeOffset="1121">1538 1530 12,'-2'-16'32,"-6"-1"3,6 10 0,-8 11-2,3-1-14,8 21-2,-4 4-6,6 15-3,-1 2-1,5 10-1,5 2-1,1 2-1,1-2-1,4-5-1,-5-7 0,6-8-1,-3-5 0,-4-7-2,-5-8 0,-1-7-2,2 0-4,-12-17-11,5 1-23,-3-2 1,-4-8-2,6 3 3,-8-6 0</inkml:trace>
  <inkml:trace contextRef="#ctx0" brushRef="#br0" timeOffset="3295">2176 1781 19,'-9'4'24,"-5"-3"-2,-5 2 2,3 0-4,0 0-1,4 4-3,-4-7-2,9 9-4,-3-6 0,8 3-3,6-3-2,14-1-1,7-3-1,13 0-1,10-2 0,10 0-1,7-3 0,8 0 0,-3 0-1,-6 3 0,0 2-3,-13-2-1,-3 6-4,-16-7-7,-4 2-19,-2 7-2,-11-7-2,7 4 3</inkml:trace>
  <inkml:trace contextRef="#ctx0" brushRef="#br0" timeOffset="3755">3009 2089 8,'7'13'29,"-9"-12"3,6 7 3,-4-1-13,-7-11-1,8 5-3,-10-15-3,9 8-4,-7-16-3,4 2-2,0-12-2,5-1-2,-2-8 0,1-1-1,-1-3 0,2-3-1,-1 6 0,5 3 1,-3 6-1,-2 8 0,5 8 0,1 5 1,5 14 0,1 12 0,3 10 0,6 6-1,1 6 2,-1 5-1,6 4 0,4-1 0,-2-2-1,1-4 1,1-6 0,-7-7-1,0-8 1,-1-4 0,-6-9 0,-1-2-1,-5-10 2,-5-5-2,-2-8 1,-2-7 0,-3-4 0,-2-4-1,-4-4 0,-2-4 0,-4 1 0,5-1 0,-2 5-1,3 4 0,3 5-1,2 3 0,4 8-1,4 1-2,5 11-3,-7-4-13,4 8-19,4 4 0,-5 2 1,3 4 0</inkml:trace>
  <inkml:trace contextRef="#ctx0" brushRef="#br0" timeOffset="5758">3592 1860 28,'-7'-4'34,"15"4"3,3-5-1,13 5 1,13 0-27,2-2-2,18 2-2,3-2-2,11 2-2,0-1-1,-2-1-1,-4 1-1,-8-2-2,-3 1-2,-15-6-2,2 8-8,-10 0-20,-15-6-2,3 3 1,-15-4 1</inkml:trace>
  <inkml:trace contextRef="#ctx0" brushRef="#br0" timeOffset="6069">4489 1650 23,'9'-8'33,"-8"-4"3,10 12-1,-10 3 2,3 4-24,10 16-1,-13 2-3,15 13-2,-9-1-1,6 9-2,-11 1-1,5-1-1,0-2-1,4-7-1,-1-3-3,-12-10-1,11 2-5,-13-19-8,-2-5-23,9-4 2,-10-8-2,2-3 3</inkml:trace>
  <inkml:trace contextRef="#ctx0" brushRef="#br0" timeOffset="6299">4542 1762 7,'-5'-44'30,"18"10"1,-1-8 2,17 10-1,15 3-16,-2-2-8,12 12-2,-3 2-3,10 8 1,-11 8-2,8 7-1,-23 4 1,0 9 1,-16 2-1,-8 7 1,-16 2 0,-13 4-1,-9-4 1,-19 2-1,6-3 1,-10-2-2,5-5 1,0-5 0,13-3-1,4-4 1,13-3-1,17-1 1,8-1-1,16 1 0,1 3 1,13 3-1,-2 2 0,13 3 0,2 2 0,-1 3 0,-7 0 0,0 1 0,-8-3-1,-4-4-1,-5 1-3,-9-11-5,-7-3-22,-8-1-9,2-10 2,-6-2-1,4-7 1</inkml:trace>
  <inkml:trace contextRef="#ctx0" brushRef="#br0" timeOffset="6770">5427 1453 1,'0'-21'35,"5"9"3,-4 8 1,5 11 0,4 6 2,-7 6-28,12 13-4,-11-1-1,8 7-3,-5-3-2,-3-2-2,5-1-4,-18-13-8,6-3-29,-4-3-1,12-10 1,-10-3-1,11-9 0</inkml:trace>
  <inkml:trace contextRef="#ctx0" brushRef="#br0" timeOffset="7441">3254 1391 17,'13'10'31,"-28"-4"2,26 1 3,0-2-13,-27-11-3,9 1-3,3-13-5,15-1-3,-12-15-2,14-3-2,-12-14-1,-12-5-1,25-4-1,-1-2-2,-8 3 1,-4 2-2,5 12 0,-6 6-1,6 15-2,7 3-2,-7 17-4,-5 1-11,1 6-18,5 7 1,-7-4-1,7 6 3</inkml:trace>
  <inkml:trace contextRef="#ctx0" brushRef="#br0" timeOffset="8041">3136 13 20,'0'-12'30,"4"11"2,-7-2 1,-5 10-11,6 15-7,-4 4-1,3 16-4,-1 4-4,4 11 0,2 2-2,2 3-1,-3-4 0,7-1-2,-1-10 0,-3-5-1,2-8-1,-4-5 0,0-5-3,-2-8-1,5 0-5,-10-12-9,1-5-15,6 1-1,-10-10-1,8-2 1</inkml:trace>
  <inkml:trace contextRef="#ctx0" brushRef="#br0" timeOffset="8302">3114 408 15,'4'-4'30,"-2"-8"1,7 9 2,4-1-11,1-6-8,13 7-2,-3-7-6,8 1-1,2-1-3,1-2-4,4 4-2,-8-6-7,-1 4-11,-3 0-11,-9-4 0,4 5 0,-14-10 2</inkml:trace>
  <inkml:trace contextRef="#ctx0" brushRef="#br0" timeOffset="8512">3503 30 10,'-9'-19'31,"6"12"1,-5 6 2,2 5-3,-1 21-14,-4 6-2,7 19-6,2 3-3,1 11 0,7 0-3,3 1 1,5-6-2,-2-5-1,2-9-1,-2-11-1,6-3-2,-8-12-3,7 1-9,-1-9-22,-19-9 1,12 2-2,-16-10 3</inkml:trace>
  <inkml:trace contextRef="#ctx0" brushRef="#br0" timeOffset="13059">6116 1956 22,'-5'4'32,"-4"-5"2,6 4 0,1 1-14,-1-8-1,12 11-3,3-12-5,13 8-2,10-8-1,19 5-2,15-5-1,17 4 0,16-5-2,18 2-1,11-2 0,13 3 0,8-1-1,-4 2 0,-7 1-1,-6-1 0,-15 1 1,-15-1-1,-19 1 0,-19-1 0,-20 0 0,-12-3 0,-12 2 0,-10-3-1,-5 2 0,-4 0 0,-3-1-1,-4 0-3,5 5-3,-9-10-8,-2 5-25,3 2 1,0-2 0,2 0 1,-1-4 1</inkml:trace>
  <inkml:trace contextRef="#ctx0" brushRef="#br0" timeOffset="13760">7465 1568 8,'-3'1'30,"-10"-7"2,15 8 2,-7 4-8,5-6-7,18 10-2,-7-6-5,17 9-2,0-6-2,13 6-2,7-4 0,8 7-2,0-3 0,4 1-2,-5 0 0,3 0-1,-10-1 1,-1 3-2,-17 1 1,-2-5 0,-6-1-1,-9 0 1,-1 0-1,-9 2 1,-2 2 0,-4-1 0,-4 4-1,1 2 1,-8 3 0,-1 5 0,-7-1 0,-1 3 0,-5 5 0,-1-2 0,6 1 0,-11-1-1,8-5 0,0-2 1,5-5-2,4-3 1,5-5-1,2-5-2,0 3-2,4-13-4,10 5-21,7-3-12,-10-1 1,11-2 0,-9-3 1</inkml:trace>
  <inkml:trace contextRef="#ctx0" brushRef="#br0" timeOffset="16844">8609 1587 12,'-9'-22'26,"12"9"3,-2-3-6,-4 0-3,8 6-1,-7-3-3,10 13-2,-11 0 0,9 17-4,-11 5 0,8 15-3,-7 5-1,2 9-1,-4 6-1,4 5-1,-4-4-1,3-2 0,0-7-1,3-4-1,3-7 1,1-5-1,2-7-1,-3-5 1,1-5 0,-2-6 0,-2-5-1,-2-5 0,-2-2 0,-2-7 0,2-4 0,-1-4-1,1-8 1,-3-6 0,4-5 0,-2-7 1,3-5-1,3-7 1,0-1-1,8-2 1,1 1-1,9 2 0,3 5 1,6 3-1,1 11 0,-3 10 1,-1 7-1,8 9 1,1 10-1,-3 9 1,-7 8 0,-21 8 0,9 2 0,-12 9 0,0 6 1,-16 3-1,-13 0 1,-5 0-1,-2-3 1,14-4-1,-9-4 1,11-6-1,1-8 0,4-4 0,13-6 0,3 0 1,9 0-1,6 2 0,3 3 1,2 2-1,14 2 1,1 2 0,3 3-1,-1-3-1,0 0 0,-6-5-4,3 2-6,-3-5-28,-20-10 1,-4-1 0,-9-8 0,4 2 1</inkml:trace>
  <inkml:trace contextRef="#ctx0" brushRef="#br0" timeOffset="19057">9079 1804 8,'-3'1'31,"-5"-4"0,9 5 3,-2-7 0,4 1-20,14 8-3,2-7-1,19 6-4,-2-3-1,17 2-1,-2-4-2,5 4 0,-2-4-1,-4-1 0,-3 2-2,-13-3-2,0 2-3,-17-5-6,2 3-14,-3 2-9,-7-5-2,0 5 3,-6-6-1</inkml:trace>
  <inkml:trace contextRef="#ctx0" brushRef="#br0" timeOffset="19538">10194 1644 1,'-8'-17'30,"7"3"1,-9-8 2,2 4-1,1 0-14,-9-7-9,0 6-1,-6 0-3,0 8-1,-4 2-1,6 8 0,-12 6 1,8 16 0,-9 5 1,11 13-1,-7 4 0,9 9 0,2 3 1,6 5-2,11-7 0,8 1-1,6-9 0,12-9 0,9-7-1,5-9 0,6-10-2,-1-7 0,5-6-3,-6-8-3,6 4-6,-14-9-18,-6-3-8,-1 3 0,-14-3 0,8 5 2</inkml:trace>
  <inkml:trace contextRef="#ctx0" brushRef="#br0" timeOffset="19979">10508 1827 31,'-1'3'36,"-2"-5"2,10 2 0,5-3 0,2-2-26,18 6-4,2-5-1,10 2-3,4-1-1,1 0-2,5 1 0,-1-3-1,-1 2 0,-5 2-2,-5 1-3,-9-4-3,2 8-13,-16-1-19,-13-5 2,-1 7-1,-13-5 1</inkml:trace>
  <inkml:trace contextRef="#ctx0" brushRef="#br0" timeOffset="22102">11505 2089 9,'-8'4'27,"10"11"1,-8-15 3,2 3-14,5 4-1,-5-10-1,7 6-3,-9-12 0,9 3-1,-9-14-1,7 1-2,-6-13-2,6-1-1,-4-9-2,3-3 0,0-8-2,-1 2 0,1-1 0,-3 3 0,1 2-1,1 4 1,-2 5 0,3 6 0,-2 11 0,4 0 0,1 7 0,0 4 0,0 4-1,0 3 1,2 3 0,0 4 0,-1 4 0,3 5 1,5 6-1,3 2 1,-1 11 0,8 7-1,0 5 1,4 6 0,3 2-1,-1-1 0,1 0 0,-3 2 0,2-11-1,-5-3 1,-1-7 0,-4-6-1,-4-8 1,-1-5-1,-1-7 1,-2-6 0,-1-8-1,-2-6 1,3-8-1,1-7 1,-1-6-1,3-7 0,-7-5 0,2-7 0,-3-1-1,1-3 1,-6 3-1,0 2 0,1 3 0,-7 8-1,8 8-1,-7 5-1,11 13-3,-12 0-7,5 13-28,11 6 0,-4 3 1,4 5-1,3-1 3</inkml:trace>
  <inkml:trace contextRef="#ctx0" brushRef="#br0" timeOffset="25136">12339 1828 0,'6'3'31,"-10"-9"1,13 8 2,-15-5 0,10-1-15,12 8-7,3-5-1,20 3-5,5-4-1,10 0-2,7-1-1,11 2-1,-4-4-1,3 0-2,-4 2-3,-14-6-3,-7 8-12,-5-1-15,-19-4 0,-3 3-1,-16-4 2</inkml:trace>
  <inkml:trace contextRef="#ctx0" brushRef="#br0" timeOffset="25477">13289 1534 20,'-6'-14'33,"12"8"2,-7-1 0,1 1-6,4 22-14,-10-2-1,16 18-4,-17 3-3,12 9-1,-8 2-2,6 6 0,-3-3-1,2-1-2,1-6 1,-3-6-2,6-7 0,-4-6 0,1-5-1,-2-7 0,2-1-2,-6-8-2,7 1-2,-8-11-2,10 7-3,-12-13-3,10 3 0,-9-9 1,3 1 1,-7-10 4,4 0 3,-3-8 5,1-7 3,7 4 4,-1-7 2,8 3 1,4-6-1,13 7 0,1-2-1,12 12-2,-2 1 0,15 6 0,-5 4-2,9 12 1,-7 3-1,1 10-1,-6 4 0,-4 6 0,-9 6-1,-13 5 1,-10 4-1,-16 2 0,-11 2 1,-11 3-1,-12-3 0,-8 0 0,0-5 0,1-2 0,7-5 0,6-3 0,12-2 0,7-2 0,16-2 0,10 2 0,8-1 0,7 3 0,4 0 1,4 1-1,5 3 0,5 0 0,-5-3 0,0 1 0,-5-1-1,2-4-1,-6-1-2,-4-9-3,9 5-8,-8-7-25,-5-9 1,-4 2 0,1-10 0</inkml:trace>
  <inkml:trace contextRef="#ctx0" brushRef="#br0" timeOffset="26218">14103 1248 19,'14'-25'33,"-12"2"4,10 16-1,-5 5 1,-9 9-19,15 20-8,-12 0-1,9 12-2,-4-1-2,3 5-2,-2-4-1,-4-2-1,-1-6-3,-8-10-4,12 2-12,-6-7-22,-6-9 2,4-1-2,-4-9 2</inkml:trace>
  <inkml:trace contextRef="#ctx0" brushRef="#br0" timeOffset="28791">9946 799 7,'1'-15'18,"-3"-5"0,2 6 0,1-1 0,-2 2 0,-1 6-2,1-3-2,2 5-2,-4-3-1,5 6-2,-5-1-1,1 6-1,-1 2-1,5 9-1,-4 5 0,2 11-1,2 4 0,-1 9 0,2 3 0,3 7-1,-3-3-1,6-1 0,-5-2 0,2-7-1,-2-4-1,4-4 1,-6-6-2,0-5 1,2-5-2,-2-8-1,2 2-2,-4-11-3,6 7-8,-3-3-22,-10-13 0,8-1 0,-10-7 2</inkml:trace>
  <inkml:trace contextRef="#ctx0" brushRef="#br0" timeOffset="29212">10163 770 14,'-9'-12'27,"14"14"2,-8-11 2,7 9-16,6 10 0,-5-1-1,3 16 0,-6-2-1,2 14-2,-5 2-2,4 12-1,-6-2-2,6 6-1,-3-4-2,1-2 0,4-4-2,-1-7 0,2-6 0,0-6-2,1-6 0,-4-8 0,1-4-3,-2-9-3,6 1-5,-5-10-19,-3-6-7,3-3 0,-9-10-1,2 3 3</inkml:trace>
  <inkml:trace contextRef="#ctx0" brushRef="#br0" timeOffset="29803">10160 178 23,'-20'-22'27,"11"10"0,-3-2-10,-8-1-3,1 7-2,-4-1-4,-2 11-1,-4 2-1,0 10 0,-5 7-1,4 9 1,-2 5-1,5 8 0,4 2 1,10 6-2,6-5 0,11 3-1,9-7-1,12-4 0,11-6-1,12-8 0,9-8 0,9-7 0,2-7 0,-2-10-1,1-6 0,-9-9 0,-6-6 0,-15-9 0,-12-4 0,-14-7-1,-11-3 1,-10 1 0,-10 2-1,-14 5 1,-4 8-1,-10 6-2,2 12-2,-7 7-5,8 2-22,7 15-3,5-3-1,14 7 1,7-7 1</inkml:trace>
  <inkml:trace contextRef="#ctx0" brushRef="#br0" timeOffset="35391">14900 1427 5,'-11'-7'26,"14"6"-3,-6-4 2,-3 1-1,12 5-2,-14-6-3,19 9-2,-19-3-2,23 15-3,-20 0-2,17 15-2,-10 2-2,8 10-1,-4 4 0,1 6-2,5-2 0,-7 0-2,8-7 1,-4-2-2,6-7 1,-6-4-1,1-8 0,1-6-2,-3-2 0,-3-8-1,1 0-4,-6-14-4,5 7-11,-5-9-18,-9-5 0,-3-2 0,-10-6 2</inkml:trace>
  <inkml:trace contextRef="#ctx0" brushRef="#br0" timeOffset="35711">14701 1752 11,'-6'0'34,"-9"-5"1,21 5 3,0-4-2,16-11-10,13 15-16,1-5-1,17 2-4,-4-2-1,7 2-2,-5-1-2,-2-5-3,-5 4-2,-9-5-3,1 5-9,-5-4-15,-4-5-6,4 5 0,-6-4 1</inkml:trace>
  <inkml:trace contextRef="#ctx0" brushRef="#br0" timeOffset="36202">15687 1226 3,'-16'-23'33,"10"13"0,-9 2 4,15 19-1,-7 20-10,3-3-11,14 20-3,-6 1-4,12 13 0,-10 2-2,13 3-1,-7-5-1,5-3-2,-4-8 1,3-8-2,-4-5-1,-3-6 0,1-8-1,-7-6 0,4-4-3,-8-8-2,7 1-6,-18-11-15,2-5-14,4-1 1,-6-7 0,5 1 2</inkml:trace>
  <inkml:trace contextRef="#ctx0" brushRef="#br0" timeOffset="36482">15709 1634 28,'4'-1'34,"5"-4"2,5 4-2,1-5 1,7 0-25,13 1-6,1-3-5,4-2-5,5 3-10,-7-5-11,-5-3-8,-5 0-1,-11-7 2</inkml:trace>
  <inkml:trace contextRef="#ctx0" brushRef="#br0" timeOffset="36663">16076 1204 32,'-10'-30'35,"5"14"2,-5 6 1,4 10-8,9 32-13,-6 2-5,11 21-3,-6 3-3,10 10 0,0 2-2,5 2-1,-2-9-1,1-7-1,-3-5 0,0-9-2,2-6-1,-10-9-4,6 1-5,-13-6-23,2-12-8,-1-4 2,-2-9-1,1 0 2</inkml:trace>
  <inkml:trace contextRef="#ctx0" brushRef="#br0" timeOffset="37013">16262 1807 6,'0'4'32,"-10"-8"1,10 4 1,0-8-1,10-6-12,3 8-14,9-6-1,0 4-4,9-4-1,-1 4 0,10-1 0,-4 3 1,-4 5-1,-1 5 1,-11 3 0,-1 9 1,-12 4 0,-2 8 0,-13 2-1,-6 7 1,-9 2 0,-7 1 0,-12 1 0,3-1 0,1-4-1,2-4 1,3-6-1,10-5-1,4-7 1,6-4-1,13-4-1,12-7 1,4-2-1,10-2 0,6 0 0,6-1 0,6-2 0,7 1 0,10 0-1,-13 0-1,4 4-3,-11-9-4,10 11-13,-10-6-17,-5-4 0,-4 3-1,-11-7 2</inkml:trace>
  <inkml:trace contextRef="#ctx0" brushRef="#br0" timeOffset="37584">17154 1203 6,'-13'-23'33,"3"7"0,-8-3 2,-1 9 0,9 7-17,-18-6-6,6 16-3,-10 5-2,2 17-2,-1 9 0,1 11 0,2 9-1,5 8 1,8 1 0,9 2-2,12-6 0,16-5 0,4-13-1,16-8-1,5-11 0,5-11 0,2-11-1,2-8-1,-2-11 0,-6-6 0,-5-6 0,-6-10-1,-11-4-1,-6-8 1,-11-5-1,-10-3 1,-8 0-1,-12-2 0,-2 8-1,-13 5-2,1 18-3,-6 8-19,2 10-9,7 14 1,1 3-2,14 12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40.12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341 724 14,'5'3'30,"-11"-14"1,7 7 1,2-8-12,-10-7-6,1-3-2,-6-9-6,-1-4-2,-6-4-1,2-1-2,-6 2 0,-4 4 1,0 6-2,-1 11 0,-3 12-2,2 17 4,2 15-2,0 14 0,6 7 1,6 8 0,3 3-1,11 2 2,5-7-1,9-7 1,5-13-1,5-7 1,3-14-1,4-7 0,0-9 0,5-9 0,-3-9 0,-1-5 0,-2-8-1,-3-3 0,-3-3 0,-1-2-1,-1 3 1,-8 6-1,-2 6 1,-2 11-1,0 11 1,-3 14 0,0 10 0,-2 12 0,0 3 0,4 5 1,0 0-2,4-6-2,4-2-4,-1-12-15,-1-12-12,9 1-1,-5-14 1,5 1-1</inkml:trace>
  <inkml:trace contextRef="#ctx0" brushRef="#br0" timeOffset="550">831 364 25,'-3'-1'34,"4"14"2,-4 0-1,3 9 1,3 5-24,-6-6-3,8 2-4,-5-5-1,3 1-2,0-9 0,-1-4 0,1-9-1,-1-4 0,-1-8 0,1-3 0,-4-4 0,1-3-1,-5-3 0,-1-1 0,-5 2 0,-1 5 0,-3 8-1,-3 6 1,-1 10 0,-1 8 0,1 15 0,2 9 0,2 7 0,6 6 1,3 2-1,8-1 1,5-2 0,6-5-1,4-8 0,4-10-1,5-2-2,-2-12-3,8 0-6,-8-12-17,2-6-8,1-4-1,-4-10 1,6 3 1</inkml:trace>
  <inkml:trace contextRef="#ctx0" brushRef="#br0" timeOffset="951">1062 350 19,'-1'-21'34,"4"18"3,-8 7 0,4 17 0,2 16-19,-8 0-6,9 10-5,-2 1-3,3 4-1,2-5-3,1-7-2,6-5-3,-9-16-6,5-10-24,4-3-3,-5-13 0,5-7 1,-8-12 0</inkml:trace>
  <inkml:trace contextRef="#ctx0" brushRef="#br0" timeOffset="1151">1096 211 30,'-21'-35'34,"-5"4"0,9 16 0,-5 3-2,10 15-36,17 13-23,-2-5-6,15 8-1,3-3 0</inkml:trace>
  <inkml:trace contextRef="#ctx0" brushRef="#br0" timeOffset="1342">1633 411 4,'3'-23'29,"6"5"2,-13-11 2,4 7-1,-6 0-20,-7-6 0,-5 13-5,-5 0-2,-6 14-2,-3 5 1,-3 14-2,0 11 0,1 11-1,5 9 0,6 4 0,8 3 0,9-1 1,11-6-1,9-5 0,8-13 0,10-10 0,5-15-1,5-9-1,-6-9-1,2-12-1,0-7-1,-10-11 0,-1-4-2,-12-8 2,0-1 1,-11-4 0,-4-1 2,0-2 2,-9 2 0,8 8 1,-9 6 1,10 10 0,-11 5 2,11 12 1,0 5-1,0 25 1,0 11 1,2 17-1,-2 10 1,9 16-2,-9 6 1,11 8-3,2 4 0,2-7 0,1-7-3,3-10 0,0-10-2,-12-17-3,18-2-13,-15-16-23,-6-11 2,-1-4-2,-3-9 1,2-4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44.62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323 412 3,'-6'-4'6,"9"5"1,-6-2-1,6 2-1,-6-2 0,5 2 0,-5-2 0,4 1 0,-3 0 1,2 0-1,-3 0 1,6 0 1,-3 0-1,2 0 0,-4 0 0,2 0-2,1 0-1,0 0 0,-1 0-1,0 0 0,0 0-1,0 0 1,3 1-1,-1-1 1,-1 0-1,-2 0 1,5 0 0,-4 0 0,0 2 0,-1-2 0,4 0 1,-3 0-1,0 0 1,-3 0-1,4 0 0,-4 0-1,8 0 1,-8 0-1,4 0 0,-5-2 1,8 2 0,-7 0 0,6 0 0,-9-4 1,5 1 1,-2-6 0,3 4 0,-3-10 0,2 2 0,-5-8 1,1-1-1,3-5-1,-3 2-1,-2-4 0,-3 2-1,-1-1 0,1 5 0,0 3-1,-3 4 1,-2 3-1,1 6 0,-5 6 0,1 6 1,-3 7-1,-6 10 1,1 8 0,0 10 0,4 6 0,0 6 1,9 4-2,3-1 2,10-3-2,7-4 1,6-9-1,5-8 0,2-8 0,4-7 1,0-10-1,5-7 0,2-8 0,0-7 0,-1-7 0,-1-7-1,-3-5 0,4-7 0,-10-1 0,-4 0-1,-9 1 2,-2 5-1,-4 8 0,-1 7 0,-3 12 1,-6 12 0,4 12 0,0 9 0,4 9-1,-1 2 1,2 5 0,3-1 1,6-2-2,1-6-1,8-3-3,-7-12-4,10-1-13,1-2-13,-6-14-1,7 4 2,-11-12 0</inkml:trace>
  <inkml:trace contextRef="#ctx0" brushRef="#br0" timeOffset="881">565 350 3,'7'-26'31,"-8"-3"2,4 13 1,-9 5 1,0 8-19,10 23 2,-9 2-8,6 15-3,-7-1-1,3 9-2,0-5-1,0 1-1,3-10 0,-5-6-1,2-6 0,0-6-1,3-9 1,-2-7-1,2-6 1,-1-6-1,1-7 0,3-7 0,3-5 1,2-5-2,0 0 1,3-2 0,2 5 0,5 3 0,-4 9 0,5 9-1,-3 11 1,0 10 0,0 10-1,2 10 1,-5 7 0,-3 3 0,-1 0 0,-3 1 0,0-7 0,-5-1 1,1-10-1,-4-5 0,-1-8 1,0-7-1,3-6 0,0-8 0,0-5 0,2-5 0,-2-3 0,3-5 0,2-1 0,4 0-1,1 2 1,2 5 0,0 5 0,-2 8 0,10 9-1,-11 10 1,10 10 0,-15 11 0,14 10 0,-4 6 1,5 3-1,-3 0 0,-8-1 0,9-5 0,-14-6-1,13-8 0,-18-6-4,2-15-4,-1 0-11,0-8-18,1-13 1,-2 1-1,5-12 2</inkml:trace>
  <inkml:trace contextRef="#ctx0" brushRef="#br0" timeOffset="1522">1085 207 28,'13'-20'32,"0"19"3,-3 5 0,-5 12-15,6 19-2,-12 1-6,8 11-3,-11-1-3,5 2-3,-7-5-1,0-7-4,1-4-5,-4-15-13,6-8-17,-1-5 1,7-13-2,2-2 2</inkml:trace>
  <inkml:trace contextRef="#ctx0" brushRef="#br0" timeOffset="1733">1143 111 12,'-13'-33'34,"-9"1"0,6 15 1,-7 2-1,18 2-13,-2 13-18,14 10-11,2 6-19,0-4-7,14 9-1,-7-5 1,12 4 0</inkml:trace>
  <inkml:trace contextRef="#ctx0" brushRef="#br0" timeOffset="1913">1388 189 6,'10'0'32,"-13"-5"0,12 11 3,-5 0 0,-1 5-17,10 18-2,-9-1-5,11 12-2,-11-3-3,2 10 0,-9-7-3,3 0 1,-4-8-2,1-5-1,-3-6 0,-1-8 0,-2-8-1,8-6 0,-2-9 1,4-9-2,1-7 1,-1-7 0,6-9 0,4-5-1,9-1 1,-3-1-1,8 4 1,0 5-1,4 10 0,2 11 0,-4 13 1,1 12-1,-6 14 1,0 13 1,-3 9-1,-6 9 1,-2 0 0,-2 1 0,1-4 0,-4-5 0,1-8-2,-5-11-1,2-4-2,-1-15-5,4-2-15,2-8-15,-9-8 0,12-1 0,-14-6 2</inkml:trace>
  <inkml:trace contextRef="#ctx0" brushRef="#br0" timeOffset="2383">1897 268 10,'-3'-4'30,"9"11"2,-7-9 2,8 8 0,6 0-21,2-9-2,9 6-1,3-10-3,9 2-2,-1-6-1,9-2-1,-4-3-1,4-3 0,-13-1-2,2-2 1,-12-1-1,-3 3 0,-10 0 0,-13 3 0,-6 2 0,-8 5 0,-6 4 0,-4 8 1,-2 7 1,-8 9 1,3 13-1,5 9 1,3 6 1,14 9-1,4 0 0,11 4 0,2-7 0,20-3-1,1-12 0,11-7 0,2-11-1,4-7 0,3-9 0,4-9-1,1-3 0,-2-5-3,0-4-1,-14-8-6,-4 5-31,-1 2 0,-11 0 0,-5 8 0,-8-1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25.20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676 918 18,'0'-12'23,"11"3"-1,-11-8-2,0-5-1,0-2-4,0-8-3,-8 1-4,-10-2-2,2 4-2,-9 2-1,2 8 0,1 6-1,-8 14 0,-1 9 1,-4 17-1,0 9 1,6 10-1,1 6 2,8 6-2,4 0 0,9-2-1,8-7 1,15-7-1,5-10 0,5-10 0,4-10 0,2-12-1,2-9 1,-1-11-2,-4-8 1,-4-5-1,-4-5 1,-2-2-1,-9-1 0,1 2 0,-6 4 0,-1 9 1,-4 8 0,2 10-1,-2 13 1,-2 9 0,2 9 1,0 6-1,12 6 0,-2 0 0,10-2-1,-1-6-1,9-2-6,-8-12-6,9-9-13,1 1-6,-13-14-1,6 0 1</inkml:trace>
  <inkml:trace contextRef="#ctx0" brushRef="#br0" timeOffset="481">951 777 23,'4'-16'32,"-5"2"2,4 14 1,-2 14-13,-7 2-3,11 15-4,-10-1-6,10 8-3,-7-4-1,5 3-2,2-10-1,-3-2 0,1-7-1,0-3 0,2-9 0,-5-8-1,1-4 1,-2-7 0,-2-5-1,1-6 0,4-4 0,6-6 0,0 0 0,11-1 0,3 2-1,4 4 1,10 8-1,-1 7 1,1 10-1,-2 5 1,-1 13 0,-5 8 0,-3 7 1,-3 3-1,-9 0 1,-2-2-1,-8-4 1,0 2-1,-4-12 1,-2-5-1,-3-8 0,-1-6 1,0-8-1,1-4 0,3-12 0,6 1 0,3-3-1,4-3 1,9 0-1,3 0 1,5 5 0,2 1 0,3 13-1,-4 2 1,0 7 0,-2 10-1,-4 10 2,-5 10-1,-4 6 0,-2 7 1,-3 0-1,0 1 1,-3-2-1,0-5 0,-4-8-1,1-8-3,3-4-2,-3-14-8,4-6-17,1-4-7,-1-10-1,1-1 2,2-10 1</inkml:trace>
  <inkml:trace contextRef="#ctx0" brushRef="#br0" timeOffset="1082">1721 716 6,'5'-31'34,"0"13"0,-2 5 4,0 13-1,5 15-16,-11-4-4,6 20-7,-6-1-2,6 9-4,-5-3-1,4 0-2,2-2-4,-7-11-4,15 3-12,-5-12-20,-4-11 1,3-4-1,-5-12 1</inkml:trace>
  <inkml:trace contextRef="#ctx0" brushRef="#br0" timeOffset="1292">1696 530 14,'-21'-44'33,"3"18"-1,-5 0 2,8 18-2,5 5-23,4 9-10,12 9-20,3-3-10,11 13-2,-2-7 0,15 11 1</inkml:trace>
  <inkml:trace contextRef="#ctx0" brushRef="#br0" timeOffset="1502">2205 800 28,'-2'-21'31,"11"2"1,-16-7-1,-1-2-18,0 8 0,-11 0-5,-3 7-2,-10 0-2,-3 11 0,-6 7-1,5 11-1,-5 1 1,7 15-1,4 3 1,9 8 0,14-4-1,10 4 0,10-6 1,12-6-2,4-3 1,8-11-1,5-10 0,0-8-1,-3-9-1,2-9 0,-5-6-1,-8-8 0,0-4-1,-9-11 1,-6-3 0,-4-7 0,-9-1 0,-6-3 1,0 0 1,-4 4 0,1 7 0,3 11 1,2 11 0,1 16 1,4 16 0,7 18 1,-5 15 1,8 14-1,-5 5 0,4 10 1,-1-2-2,3 2 1,2-7-2,1-6-1,-2-5-1,-4-14-4,5-1-9,-1-9-24,-5-14 0,-1-4-1,-4-7 2,0-4 0</inkml:trace>
  <inkml:trace contextRef="#ctx0" brushRef="#br0" timeOffset="2083">2465 773 2,'2'-3'30,"9"4"3,-5-2 1,4 7 1,9 1-18,-4-7-4,14 3-3,-7-6-4,6-3-1,2-2-3,1-4 0,4-5-2,-9-1 1,-7 1 0,-9-2-1,-6 0 1,-2 2-1,-11 1 0,-3 0 1,-9 5-1,-11 2 0,0 6 1,4 9 0,0 7 1,-1 10 0,4 1 1,4 17 1,6 1 0,15 6 0,0-3 1,1-1-2,18-5 1,8-5-2,5-5 1,8-11-2,7-10 0,8-8-1,4-5-1,9-6-1,-21-5-1,-2-6-2,6 6-6,-13-10-17,-6 2-13,-8 8 1,-8-5 0,-3 13 2</inkml:trace>
  <inkml:trace contextRef="#ctx0" brushRef="#br0" timeOffset="28872">398 149 8,'-15'-10'24,"11"17"0,-11 1-8,-7 13-1,-5 18-2,-14 16-1,0 21-2,-11 12-1,6 23 0,-2 8 0,10 15-1,6 0-2,18-3-2,11-11 0,16-8-4,16-14-4,2-15-8,7-17-20,17-8-1,0-25 0,8-4-1</inkml:trace>
  <inkml:trace contextRef="#ctx0" brushRef="#br0" timeOffset="29432">3307 0 9,'4'5'30,"11"21"3,-3 8 0,7 14-3,7 33-17,-4 12-1,7 18 0,-6 5-4,-1 10-2,-8-2-2,-6 1 0,-13-11-2,-8-8 0,-9-14-1,-10-9-3,0-7-4,-7-15-14,1-10-17,9-9 1,-4-15-1,12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51.14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237 0 16,'-27'16'28,"4"27"1,-14 23-4,2 11-11,6 28 0,6 18-3,-1 18-3,2 5-2,10 4-2,6-4-2,14-10-1,6-12 0,8-19-2,3-14-3,2-17-7,-7-22-19,20 4-2,-11-20 1,7 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51.77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16,'14'34'30,"-3"7"1,13 27 3,4 20-18,0 18 0,7 19-4,-7 9-3,1 9-2,-10 1-3,-7 0-2,-9-7 0,-7-10-2,-8-14 0,-6-14-1,1-10-3,-7-18-7,5-11-14,6-8-9,-2-23-1,8-8 2,-2-22-1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52.70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287 0 13,'-28'25'24,"6"23"-6,-10 14-1,-3 14 1,1 17-3,-5 9-1,9 18-1,-2 6-2,14 7-2,2-6-1,16 1-2,4-11-1,10-6-1,7-12-2,8-14-2,4-14-3,-4-17-5,7-7-9,5-11-17,-6-19 0,4-2 0,-4-20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52.59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10 325 10,'-7'-6'28,"12"8"2,-13-7 2,17 1-11,1 5-7,-5-2 0,9 5-4,-1-4-2,5 5-1,-2-5-3,7 1 0,-5-1-1,2 0-1,-1-1-1,0-1 0,0 1-2,-8-2-2,4 6-6,-9-3-13,0-3-13,-5 7 1,-1-4-2,2 3 2</inkml:trace>
  <inkml:trace contextRef="#ctx0" brushRef="#br0" timeOffset="371">463 287 10,'12'6'30,"-15"-9"-1,19 8 2,-11 3-6,8-9-16,6 2 0,-2-2-4,5 1-1,-5-3-3,7 1 0,-8 0 0,0-1 0,-3 0-2,-1 0-2,1 3-5,-3 0-11,-3-3-11,8 6-2,-9-7 1,8 8 1</inkml:trace>
  <inkml:trace contextRef="#ctx0" brushRef="#br0" timeOffset="661">880 292 6,'9'5'30,"-2"-9"-1,3 8 2,-7-6-1,7-1-20,-1 6 0,6-5-3,1 2-3,4-1-1,-1-7 0,1 6-1,-1 0 0,-6 1-2,6-8-2,-1 9-6,-8 3-15,-10-6-9,6 12-1,-3-14 1,3 7 0</inkml:trace>
  <inkml:trace contextRef="#ctx0" brushRef="#br0" timeOffset="1212">1687 156 2,'-10'-15'27,"7"10"0,-10-11 3,3 3-8,-3 2-8,-5-2-3,3 8-3,-11-4 0,3 12-2,-12-2 1,1 14 1,-5 1-2,3 5 0,-9 13-1,11 8-1,3 1 1,10 2-2,16 0 0,7-1-1,12-3-1,11-1 1,10-14-2,1-5 1,5-8 0,3-5-1,-5-6-1,3-8-2,-2 3-6,-10-4-21,-6-8-7,-2 2 0,-5-2-2,1 3 3</inkml:trace>
  <inkml:trace contextRef="#ctx0" brushRef="#br0" timeOffset="1863">1968 338 5,'-6'-7'25,"12"11"2,-9-10 2,-1 5-11,10 4-5,-3-3-1,10 3-2,-2-3-3,5 3-1,-1-5-1,4 2-1,1-3-1,4-1-3,-1 2-4,-4-3-10,-5-4-18,4 9-1,-9-9 1,4 9 0</inkml:trace>
  <inkml:trace contextRef="#ctx0" brushRef="#br0" timeOffset="2163">2402 305 2,'9'-3'26,"14"7"3,-14-8 1,4 1-9,6 3-7,0-3-3,6 3-3,-5-3-4,6 2 0,-4-1-2,2-1-1,-4 3-4,-4-7-8,-6-4-15,8 12-5,-13-13 1,9 14 0</inkml:trace>
  <inkml:trace contextRef="#ctx0" brushRef="#br0" timeOffset="2454">2832 309 19,'13'-6'30,"7"9"0,-2-9 0,8-1-7,-1 7-15,-8-1-1,5 1-4,-1-2-4,-4-5-4,5 3-15,-5 7-10,-9-11-1,3 11 1,-15-10 0</inkml:trace>
  <inkml:trace contextRef="#ctx0" brushRef="#br0" timeOffset="4196">3345 98 18,'-13'-16'29,"8"12"1,-8-6 2,1 7-17,7 7-1,-4 5-2,7 12-3,-5 3-2,9 12-1,-5 0-1,6 9-1,-2-1 1,9 4-1,0-4-2,4-4 0,-7-4 0,3-7-1,0-6-1,-4-5 0,1-7-3,-4-8-1,2 1-8,-7-9-17,-5-10-7,0 2-1,-1-9 2,7 2 0</inkml:trace>
  <inkml:trace contextRef="#ctx0" brushRef="#br0" timeOffset="4507">3237 138 9,'-4'-14'26,"-11"-12"1,28 10 1,-11 4-8,18-6-13,9 2 1,3 0-3,10 7-1,-1 1-1,4 6 1,-11 4-1,-1 5 1,-15 4-1,-5 10 1,-15-1-2,-8 6 1,-13-2-1,-3 4 0,-9-8-1,-3 2 0,3-2 0,6-7 0,7-1-1,6-7 0,10 4 2,9-7-2,10 6 1,12-8-1,8 5 0,5 3 0,4-1 0,5 6 0,-2-2 0,-3 7 1,-7-2-1,-5 9 1,-17-3 0,-10 1 0,-14 0 0,-8 1 0,-11-2 0,-11-3 0,-6-3 0,-2-5-1,1-6-1,7-5 0,6-2-2,6-9-5,13 2-7,10-1-18,9-10-1,13 5 0,0-5 1</inkml:trace>
  <inkml:trace contextRef="#ctx0" brushRef="#br0" timeOffset="5007">3737 258 1,'1'-10'29,"3"16"2,-8-4 1,10 15-1,1 0-15,-4-1-5,9 9-3,-5-2-2,6 7-1,-3-4-1,0 0 0,-5-4 0,-1-2-1,1-5 0,-4-2 0,-5-9 0,1-3-1,-3-6 0,4-7 0,0-7-1,2-2 0,0-7-1,1-2 0,9-8-1,2 5 1,7 1-1,1 3 0,2 3 1,3 3-1,1 6-1,3 2-1,3 14-2,-7-6-7,0 2-19,-1 10-5,0-4-1,2 6 2,-11-4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53.24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9,'-5'-15'30,"16"22"1,1 11 3,11 15-10,8 31-9,-1 9 0,13 28-3,-13 12-3,7 21-2,-13 5-3,-1 2-1,-11-5-1,-3-5 0,-12-10-1,-8-12-1,-2-13 0,-8-16-4,3-4-6,-8-6-26,-7-24 0,4-6-1,-2-17 1,14-5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34.81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332 613 4,'-6'-8'25,"10"11"-1,-5-7-3,1 1 0,1-1-3,-3-5-3,3 3-2,-7-7-3,3 3-1,-5-9-2,0 3-1,-5-6-1,1 3-2,-4-1-1,0 5 0,-4 4-1,-6 8 0,-2 10-1,2 12 1,-3 13 0,-2 16 1,1 9-1,3 9 0,6 4 1,13 1 0,7-4-1,4-6 0,3-10 0,17-12 0,10-11-1,4-13-1,5-7-1,-1-13-3,7 0-5,-7-14-9,5-7-16,-6 7-1,-8-7-1,-2 5 2</inkml:trace>
  <inkml:trace contextRef="#ctx0" brushRef="#br0" timeOffset="511">802 652 27,'-5'-18'30,"-14"-8"2,7 10-1,-7 2-14,-4-2-9,2 13-2,-5 3-2,1 14 0,-5 10 0,4 13-1,-2 7 1,6 8-1,2 2 0,9 1 1,7-3-2,10-5 0,7-8 0,9-11-1,4-10 0,5-9 0,2-10 0,-1-8-1,-3-8 1,0-8-1,-4-4 0,-6-6 0,-3-3 0,-3-2-1,-4 3 1,-2 4 0,-2 7-1,-1 7 1,-2 12-1,2 11 1,-3 12 0,4 13 1,-2 4-1,2 8 1,4-3-1,1 1 0,5-4-1,-2-8-1,6-5-2,-4-15-6,8-1-11,2-9-14,-9-8-1,6-2 2,-8-13 0</inkml:trace>
  <inkml:trace contextRef="#ctx0" brushRef="#br0" timeOffset="941">1054 668 27,'-3'-13'31,"-5"1"3,8 21 0,0 12-15,-2 4-3,8 19-4,-6-4-4,9 11-1,-3-4-2,4-1-1,-4-10-1,2-7 0,0-8 0,-1-7-1,-1-12 0,-2-7 0,-1-11 0,-3-4-1,-1-10 0,1-4-1,-2-8 1,2-3-2,3 0 1,1 0 0,5 3-1,4 3 1,3 8-1,3 5 0,3 9 0,1 2-2,5 11-2,-6-2-3,9 12-7,-5 1-19,-3-7-4,2 4 0,-5-6 2,4 0 1</inkml:trace>
  <inkml:trace contextRef="#ctx0" brushRef="#br0" timeOffset="1312">1467 335 20,'-18'-36'32,"11"7"3,-6 0-1,8 10 0,7 12-19,-2 4-4,11 22-3,-3 11 0,8 21-2,-6 9-1,7 16 0,-5 6 0,1 5-2,-1-1 0,-5-7-1,0-12-1,-1-12 1,-1-13-2,-2-11 1,-1-18 0,1-10 0,-1-15-1,-1-8 1,1-11-2,1-8 0,4-6 0,2-7-1,7 1-1,1 2 0,7 4 1,0 4-1,4 14 1,3 9 0,-4 12 1,2 12 0,-7 10 1,-4 10 0,-7 9 1,-5 7 0,-9 3-1,-7-1 1,-6-1 0,-7-5 0,-4-7-1,-5-8-1,3-6-2,-1-12-2,9-1-6,-6-13-15,9-7-13,11 0 1,3-8-1,12-3 2</inkml:trace>
  <inkml:trace contextRef="#ctx0" brushRef="#br0" timeOffset="1773">1857 547 0,'28'-25'33,"-8"2"1,-5 13 4,-11 7-1,-4 9-12,4 23-7,-5 3-5,1 16-4,0 3-2,0 5-3,0-2 0,14-3-2,4-12 0,5-7-1,5-17 0,4-13 0,3-10-1,3-10 0,0-9 0,-14-8-1,-6-6 0,-5-4-1,-9 0-1,-8-1 0,-8 5-1,-8 0-1,-2 14-2,-17 1-3,17 16-15,-14 7-13,5 3 1,16 8-1,7 0 2</inkml:trace>
  <inkml:trace contextRef="#ctx0" brushRef="#br0" timeOffset="2373">2625 521 29,'7'-17'34,"3"6"2,-7 1 0,-13 2-13,8 16-6,-12 2-5,-2 19-4,-9 8-2,-4 9-2,-6 8-2,-3 3 0,0 2-1,0-5-2,6-3-2,-1-17-6,11-3-14,4-11-15,2-17 0,9-7 0,1-14 1</inkml:trace>
  <inkml:trace contextRef="#ctx0" brushRef="#br0" timeOffset="2594">2322 572 20,'1'-26'34,"-5"5"1,8 17 1,0 10-1,4 10-20,15 16-3,0 4-7,11 8-1,1 1-1,1 0-3,4-2-2,-8-11-5,6 3-8,-11-10-17,-2-17-4,-2 0-2,-4-16 2</inkml:trace>
  <inkml:trace contextRef="#ctx0" brushRef="#br0" timeOffset="2814">2797 552 21,'-3'-18'34,"-3"-1"2,7 15 0,-1 2 0,0 10-21,13 16-4,-2 3-5,6 7-1,-1 4-1,4 3-2,1-2-1,-1-3-1,2-5-2,-3-11-2,4-4-3,-5-16-3,7 1-4,-8-19-6,6 3 2,-7-17 0,6 3 3,-9-10 6,0 1 4,-2 2 8,-7-3 6,2 13 6,-9-2 1,4 19 2,-11 5-2,7 24 0,-10 9-4,7 24-3,-8 3-2,4 14-1,-5 4-1,6 4-1,-1-4-2,4-5 0,2-14-2,-1-9-1,4-7-1,-3-15-6,9-6-16,-3-10-17,-1-14 2,4-4-2,-2-11 2</inkml:trace>
  <inkml:trace contextRef="#ctx0" brushRef="#br0" timeOffset="3305">3267 174 13,'10'-16'24,"-14"-6"-2,10 19-8,-2 12-28,-14-7-7,10 14-1</inkml:trace>
  <inkml:trace contextRef="#ctx0" brushRef="#br0" timeOffset="3705">3381 113 15,'-11'-20'31,"14"4"1,-8-6 3,-4 0-11,13 9-6,-8-4-2,10 14-5,-9 0-1,7 19-2,-10 6 0,5 17-2,-9 12 0,2 14-2,-5 5 0,3 10 0,-2-2-2,5 0 0,1-6-1,5-6 0,2-11-1,4-11 0,3-8-1,0-10-1,0-5-1,-2-13-3,7 4-7,-8-10-22,-1-10-7,0-2 2,-4-6-1,6 0 2</inkml:trace>
  <inkml:trace contextRef="#ctx0" brushRef="#br0" timeOffset="4206">3596 472 8,'10'-6'34,"-5"-3"1,5 8 2,-6 1 0,-4 3-13,11 17-10,-9 0-3,7 14-4,-7-1-1,3 8-2,-3-2-1,-1 0-1,-1-4-2,-3-7-3,5-4-3,-8-18-9,2-3-25,5-7 1,-1-12-1,3-8 1,-3-8 1</inkml:trace>
  <inkml:trace contextRef="#ctx0" brushRef="#br0" timeOffset="4416">3625 360 17,'-16'-31'33,"8"14"0,-7 1 1,9 13-1,12 6-20,-5 3-10,5 1-16,4 3-19,11 6-1,-4-3-1,14 6 1</inkml:trace>
  <inkml:trace contextRef="#ctx0" brushRef="#br0" timeOffset="4617">4144 502 20,'12'-11'33,"-12"-7"1,-3 7 0,-9-5 0,-8 1-23,4 12-1,-15 0-3,5 10-2,-9 8-1,6 10 0,-2 5-1,6 9 0,8 2 0,5 3 0,11-1-1,8-1 0,8-8-1,5-7 0,6-8-1,5-7-2,5-5-3,-5-17-6,5-9-26,2 3-1,-4-9-1,-1-2 1,-10-4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1:17.284"/>
    </inkml:context>
    <inkml:brush xml:id="br0">
      <inkml:brushProperty name="width" value="0.03528" units="cm"/>
      <inkml:brushProperty name="height" value="0.03528" units="cm"/>
      <inkml:brushProperty name="color" value="#CC6600"/>
      <inkml:brushProperty name="fitToCurve" value="1"/>
      <inkml:brushProperty name="ignorePressure" value="1"/>
    </inkml:brush>
  </inkml:definitions>
  <inkml:trace contextRef="#ctx0" brushRef="#br0">3789 164 4,'-44'-16'6,"2"-2"-2,-1-3 0,-26 4-2,-5-2-1,-13 5 0,-8 0-1,-6 5 0,-8-3 1,-9 2-1,-14 7 0,-2-4 0,-9 6 0,1-2 0,-8 3 0,-5 1 0,-5 2 1,0 7 0,6 5 0,4 2 2,5 6 0,-1 5 0,8 6 0,-1 4 1,12 11-1,5-2 0,9 9 0,2 2-2,7 8 0,17 2 0,11 4 0,15 5 0,10-1-1,10 6 1,11-1 0,12 3 1,13 4-1,-3 1 0,8 6 0,15 26-6,-8-18 0,31 21 0,-10-17 1,30 18-1,-12-24 2,40 21-1,-9-29 0,29-10 7,5-8-1,9-8 1,11-12-1,19-12 0,13-9 0,-2-12 0,10-6 0,15-7 0,15-7-1,7-6 1,3-5 0,-2-4-1,2-11 0,7-8 0,-5-11 0,-6-10 0,-12-9 0,-4-9-1,-9-8 0,-13-15-2,-18-6 0,-151 100 2,0 0 0,235-57 4,-128-99-1,-48-21 0,-8 18 1,-51-17-1,-6 22 1,-43-12 1,5 32 2,-145-62-7,119 127 0,-7 8-1,-13 9-4,10 15-4,-8-2-13,19 23 0,-16-9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2:34.76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 37 23,'-9'-13'30,"12"9"0,-10-8 3,4 4-17,6 8 0,-8-3-6,10 13-1,-5-1 0,5 14-3,-8 1 0,6 11 0,-6 1-1,5 6-1,-6-4-1,4 3-1,-3-6 1,3-4-2,0-7 0,1-6-1,1-6 1,0-5 0,1-2 0,-1-10 0,-1-6-1,-1-5 1,2-9-1,2-5 1,5-7-2,3-6 1,5-3 0,5 2 0,4 2 0,5 6 0,1 10 0,1 8 0,-1 14 0,-3 11 0,-4 12 1,-2 10 0,-5 4-1,-2 5 1,-3 0 1,-1-2-2,-4-4 1,1-3 0,-2-7-1,-1-6 0,2-3 0,-4-8-2,3 1-2,-5-7-2,5 7-9,0-6-25,-7-5 2,2 2-2,-2-4 2,6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2:37.76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1252 12,'0'-12'31,"0"-6"1,0 12 2,0 6-13,0 4-1,3 21-3,-3 10-4,1 20-3,-1 3-3,0 12-2,0 0-1,0 5 0,0-5-2,0-6 0,0-17-1,0-6-1,0-9 1,0-8-1,0-10 0,0-4-2,0-2-2,0-9-3,0 1-6,0-13-11,0-2-13,0-1 0,0-2-1,0-7 2</inkml:trace>
  <inkml:trace contextRef="#ctx0" brushRef="#br0" timeOffset="271">4 1671 22,'0'-15'31,"0"11"2,0-5 0,13 3-12,4 8-4,9-8-7,1 5-3,10-7-2,1 4-3,8-5-1,-2-1-4,-5 4-3,-9-8-9,-4-2-14,-3 7-5,-8-10-1,1 3 2</inkml:trace>
  <inkml:trace contextRef="#ctx0" brushRef="#br0" timeOffset="461">443 1287 9,'-2'-22'34,"-6"0"1,2 14 2,-1 6-1,-8 12-13,18 24-7,-10 3-5,10 18-4,-3 6-2,4 9 0,0-1-2,2-2-1,1-5 0,1-10-1,3-8-1,-3-11-1,2-8-3,-4-9-2,8 2-9,-8-3-23,-3-15 0,1 0-3,-2-9 3,4 1 0</inkml:trace>
  <inkml:trace contextRef="#ctx0" brushRef="#br0" timeOffset="852">865 1281 21,'-7'-17'31,"-9"-5"0,3 13 3,-7 12-9,-2 0-13,6 20 0,-9 9-3,7 19-2,-2 10-2,8 7 0,2 4-1,10 3 0,3-7-1,9-4-1,5-16 0,10-12 0,2-11-1,3-6 0,1-12 0,1-7 0,-1-10-1,-1-8 0,-5-6 0,-3-11-1,-6-8 0,-5-12 0,-6-5-1,-8-5 1,-5 3-1,-7 1 0,-5 7 0,-5 8-1,-2 15-3,-4 4-5,6 11-21,5 16-4,-1-1-1,12 8 2,4-4 0</inkml:trace>
  <inkml:trace contextRef="#ctx0" brushRef="#br0" timeOffset="3085">1244 1655 13,'2'5'32,"-8"-5"2,9 5 1,-3-5 1,1-5-15,18 10-10,5-7-1,13 5-3,3-3-3,9 2-1,2-4-1,3 1-1,-3-2-1,-3-3-2,-6 5-1,-9-8-7,-7-3-26,-3 10-1,-11-4 1,-1 4-2,-9-6 2</inkml:trace>
  <inkml:trace contextRef="#ctx0" brushRef="#br0" timeOffset="3596">2354 1365 18,'-4'-19'30,"-15"-7"2,6 4 1,-9-4 0,-1 2-22,7 11 0,-9 0-3,3 11-2,-7 6 0,3 15-2,-8 12 1,-8 15-1,9 8 0,6 9 0,6 3-1,9 0 0,10-1-1,14-4 0,8-11-1,27-13 0,-3-8 0,8-11 0,7-13-2,0-6-1,4-6-3,-12-12-5,3-1-18,-12-5-12,-11-6 2,-8 4-2,-11-3 3</inkml:trace>
  <inkml:trace contextRef="#ctx0" brushRef="#br0" timeOffset="4197">2124 651 24,'-4'-26'28,"8"13"2,-2-3-8,-5 1-2,7 10-3,-8-6-3,7 13-3,-8-7-2,8 19-1,-7-3-1,5 14-1,-2 2-2,2 12 0,-1 5-1,3 4 0,-1-1-1,1-2 0,1-3-1,2-5-1,0-6-1,-2-9-2,2 0-3,-6-15-7,6-1-16,-2-5-9,0-9 0,1-5 0,1-9 2</inkml:trace>
  <inkml:trace contextRef="#ctx0" brushRef="#br0" timeOffset="4487">2293 661 20,'3'-26'30,"6"16"3,-6 0 1,-3 10-13,7 16-2,-10 0-5,8 15-3,-8 0-4,6 8-1,-3 0-2,1 2-1,1-5-1,0-3-2,6-5-2,-4-8-3,5 2-8,-5-6-18,-2-11-5,2-3-2,-7-5 3,3-1-1</inkml:trace>
  <inkml:trace contextRef="#ctx0" brushRef="#br0" timeOffset="4918">2343 79 9,'-12'-15'26,"-13"-9"1,8 19 2,-6-6-11,-7-5-7,7 6-1,-9 8-5,4 6 0,-4-4 0,5 9-1,-2 13 1,5 10-1,2 1 1,9 8-1,5 2 3,12 3-3,8 1-1,12-1 0,10-14-1,8-9 0,9-8-1,6-8-1,1-14 0,0-8 0,-7-7 0,-5-7-1,-10-4 1,-13-10 0,-10-2 0,-13 6-1,-7 2 0,-13 3 0,-8 8-1,-7 4-1,-4 7-2,-8 14-9,-1 1-20,13 14 1,-1 0-1,17 7 1</inkml:trace>
  <inkml:trace contextRef="#ctx0" brushRef="#br0" timeOffset="7001">2787 1640 8,'-9'-6'28,"11"9"3,-5-4 2,4-1-11,8 5-1,1-6-5,9 9-1,2-10-3,12 7-3,2-8-1,9 5-3,4-5-2,4 0 0,1-2-2,4 1 0,-2 0 0,-2 1-1,-8 0 0,-4 0 0,-7 2 0,-6 0-1,-6 3-1,-10-5-2,-1 8-6,-12 0-24,-6-9-4,-1 5 0,-6-8-1,5 6 2</inkml:trace>
  <inkml:trace contextRef="#ctx0" brushRef="#br0" timeOffset="7862">3479 1660 20,'8'8'24,"-7"-8"-7,2 1 1,1 1 1,-4-5-2,5 4 0,-7-8-2,7 7 0,-8-12-2,7 5-3,-5-10-3,6-1-1,-2-6-2,3-5-1,3-7-1,1-4-1,0-4 0,2-3 0,-2 1-1,2 2 0,-2 5 1,-1 6-1,-2 4 1,-1 9 0,-3 5-1,1 5 1,-2 4-1,-1 3 1,0 3-1,2-1 0,0 1 0,-1 1 0,1 1 0,-3-2 0,3 0 0,-2 1 1,1 1-1,-2-1 0,0 1 0,0-2 0,0 1 0,0-1 0,-2 0 0,5 0 1,-2 0-1,1 0 0,1 2 0,0-2 0,0 1 0,0-1 0,1 1 0,-1 1 0,3-1 0,-1 2 0,6-3 0,-3 2 0,1-2 1,17 1-2,2-2 1,7-2 1,3 0-1,6-1 0,1-2 0,9 1 0,5 0 0,-9-1 0,-3 0 0,-1 0 0,-2-1 0,-3 3 0,-5-2 0,-4 0 0,-1-1 0,-5 1 0,3 0 0,-4 2 0,-2 1 0,-2 0 0,-1 2 0,-1-1 0,-3 5 0,-1-2 0,-4 4 0,-1-4 0,1 4 0,-3-4 0,0 2-1,-3-3-1,1 3-2,-6-6-4,8 4-14,-4 1-17,-7-5 1,3 2-1,-6-4 2</inkml:trace>
  <inkml:trace contextRef="#ctx0" brushRef="#br0" timeOffset="9604">3463 1676 3,'-7'-2'4,"5"3"0,-2-2 0,3 2 1,-2-2 2,4 2 1,-2-2 2,4 2 1,-2-2 0,1 2 0,-2-1 1,0 0-3,1 1 1,-1-1-2,3 3 0,-5-4 0,4 5-1,-5-4 1,7 5-1,-7-5-1,6 5 0,-6-5-1,5 6 0,-2-3-2,3 4 0,-3-2-1,3 0 1,-2 0-1,5 2 0,-3-3 0,3 4 1,-2-3-1,2 4 0,-2-2 1,7 6-1,-1 3 0,3 3 1,1 3-2,7 3 1,1 2 0,1 3-1,0 2 1,1-1-1,-3-2 1,-3 1-1,-3-4 0,-5 0 0,-3-4 0,-1-5 0,-3-1-1,-2-1 1,-1-4 0,0-2-1,0-3 1,0-2-1,0 1 0,0-4 1,0 0 0,0-1 0,0 2-1,0-2 1,0 0-1,0 1 1,0-2-1,0 2 0,0-4-1,0 3 1,0-1 0,0 0 0,0 1 0,10-2 0,-10 1 0,11-1 0,-11 2 0,0 0 0,0-1 0,13-1 0,0-2 0,-3 1 0,10 0-1,-1-1 1,15 1 1,7-1-1,10-1 0,-5 2 0,11 2 0,0-1 0,7 4 0,-3-2 0,2 1 0,-3 1-1,-6 2 1,-3-1 0,-11 0 0,0 0 0,-10 0-1,-5 1 1,-5-1 0,-1-2 0,-7 2 0,-6-1 0,-2-1 0,-1-1 0,2 0 0,-4 0 0,2 0 0,-6-1-1,7-1 1,-2 2 0,1-1 0,-2 2 0,1-1 0,-1-1 0,-2 1 0,4 0-1,-5 0 1,4 1 0,-4-1 0,4-1 0,-5-1 0,1 2 0,4-1 0,-1 0 0,1-2 0,0 0 0,-2-3 0,2 2 0,2-2-1,1-3 1,-2-1 0,-2-6 0,9-1 0,-2-8 0,8 0 0,-3-6-1,9-3 1,1-2-1,2 3 1,-1-1-1,0 3 0,0 4 1,-3 6 0,1 3-1,-6 5 1,0 5 0,-6 0-1,5 4 1,-11 3 0,5-1 0,-4 1-1,0 1 1,-2-2 0,-3 2 0,3 0 0,-3 0 0,5 0 0,-6 2 0,1-2 0,0 0 0,1 0 0,-1 0 0,8 1 0,-10-2 0,7 1 0,-2 0 0,1 0 0,-1 0 0,0-2 0,-2 4 0,-1-4 0,3 4 0,-4-2 0,1 0 0,0 0 0,0 1 0,-3-1 0,4 0 0,-2 2 0,1-4 0,0 4 0,-2-4 1,1 2-1,-2 0 0,4 0 0,-2-1 0,1 1 0,0-2 0,0-1 0,-3 0 0,0-1 0,-1-5 0,-5-1 1,-3-6-1,-7-4 0,-1-5 0,-8-6 0,4-7 0,-6-7 0,1-3 0,-4-1 0,4 0 0,0 2 0,1 2 0,5 8 0,-2 3 0,4 8-1,1 6 1,4 4 0,0 3-2,7 6 0,-4 0-2,10 5-5,-7-4-11,10 5-20,9 4 2,-4-3-1,10 4 2</inkml:trace>
  <inkml:trace contextRef="#ctx0" brushRef="#br0" timeOffset="11617">4420 1524 0,'-2'-4'31,"-12"-10"2,1 5 1,-4-6 1,-9-4-13,2 12-9,-12-7-1,4 11-6,-10-1-1,-1 8-2,-6 3 0,1 10 0,-2 5-1,5 7 1,-7 5-1,3 5 0,12 3 0,16 3 0,12-1-1,15 0 1,13-8-1,15 2-1,27-6 1,12-8-1,8-11 0,-1-5 0,1-6 0,-9-6 0,0-5 0,-12-11-1,-12-7 1,-13-7-1,-8 1 2,-12-5-2,-8-4 1,-8-1 0,-9 1 0,-9 4 0,-9 5-1,-7 7-1,-7 10-3,-8-4-10,4 9-24,8 10 1,6-2 0,14 7 0,11-4 1</inkml:trace>
  <inkml:trace contextRef="#ctx0" brushRef="#br0" timeOffset="14361">5059 1779 22,'-9'-6'29,"16"11"2,-5-5-5,-2-2-4,7 7-3,-6-11-4,14 10-1,-8-10-3,17 9-2,-10-6 0,15 3-2,0-1-2,12 0 0,3-1-2,7 1 0,3-4-1,-5 4-1,13-3 0,-7 1 0,2 0-1,-9-2 0,-6 3-1,-10 0 0,-4 2-3,-8-4-3,-8 8-16,-9-2-18,-27-4 1,3 4-1,-4-5 1</inkml:trace>
  <inkml:trace contextRef="#ctx0" brushRef="#br0" timeOffset="14912">6233 1504 17,'-3'-27'30,"2"6"2,-8-8 2,2 10-2,-2 1-22,-10-3-1,4 11-2,-11 0-3,0 12 0,-2 3-1,-1 13 1,0 6-1,-5 13 1,8 2 0,1 8 0,9 3-1,8 0 0,12 0 0,8-5-1,11-6-1,8-7 0,9-6 0,7-8-1,1-3 1,3-8-1,-4-2-1,1-7 0,-5-2-1,-3-6-2,-5 1-4,-13-7-8,-5 1-22,2 4 0,-10-4 0,1 8 1</inkml:trace>
  <inkml:trace contextRef="#ctx0" brushRef="#br0" timeOffset="17105">5907 823 4,'-6'-14'28,"9"7"0,-6-8 4,1 3-12,2 5-1,-6-4-3,6 9-3,-1-7 0,0 12-4,-2-1-1,-3 9-1,1 1-2,4 10 0,1 4-2,1 7 0,-2 2 0,10 7 0,-9-3-1,14 3 0,-9-6-1,6 0 0,-8-7 0,3-3 0,-6-5-1,3-5 0,0-6-1,-7-3-1,4-1-1,-8-10-2,14 5-5,-15-14-7,17 1-19,-8 1-2,1-4-2,6-4 3,-4-2 1</inkml:trace>
  <inkml:trace contextRef="#ctx0" brushRef="#br0" timeOffset="17466">6060 825 24,'16'-12'27,"-11"-2"-1,1 5-2,3 3-3,-10-1-3,8 8-3,-14-4-3,8 11-1,-11-4-4,17 11 0,-13 2-2,9 9-1,-9 3 0,6 7 0,5 2-1,-1 2-1,8-1 0,-11-1 0,12-3-1,-5-3 0,5-6-1,-5-6 0,4-4-1,-5-6-2,1 2-2,-4-12-4,3 0-14,-1-6-16,-9-8 0,9-2 0,-16-8 2</inkml:trace>
  <inkml:trace contextRef="#ctx0" brushRef="#br0" timeOffset="17976">6039 226 25,'-16'-8'29,"-12"-10"2,11 11 0,-2-3-17,-9 0-1,8 8-3,-11 1-4,9 10 0,-8 1-1,10 9-1,-8 5 0,13 10 0,-4 3-1,13 10 0,5-3-1,13 6 1,5-7-1,17-2 0,5-8-1,11-10 0,3-10 0,4-11 0,2-11-1,-4-8 0,-4-9 0,-16-5 1,-7-5-1,-12-2-1,-11-1 1,-9 1 0,-12 2 0,-9 4 0,-5 6 0,-7 5-2,-1 8-2,-7 1-5,9 11-16,-1 2-11,8 0 0,9 5 0,10-3 0</inkml:trace>
  <inkml:trace contextRef="#ctx0" brushRef="#br0" timeOffset="19949">6683 1655 13,'-3'5'26,"-3"-5"-5,1 0 0,3 0 1,-1-1-3,6 5-2,-3-8-3,13 8-3,-7-7-1,14 5-3,5-5-1,6 4-2,5-3-1,8 2-1,5-2-1,2-1 0,6-1 0,-7 0-2,-2-1-1,-7-2-2,1 6-5,-17-7-11,-3 0-15,-6 6-1,-9-2 0,3 5 1</inkml:trace>
  <inkml:trace contextRef="#ctx0" brushRef="#br0" timeOffset="20340">7442 1448 4,'-1'-12'31,"-7"-5"0,3 9 3,-6-3-1,7-4-12,1 20-13,-1 2 1,5 15-4,-5 4-1,2 11 0,2 2-2,3 9 1,2-1 0,3 2 0,-2-7-1,9-3 0,-8-9-1,12-4 0,3-8 0,4-5-1,-1-9 1,1-5 0,8-8-1,-7-5 0,16-8 0,-13-6 0,-2-4 0,-8-5-1,-5-2 1,-5-2-1,-14 1 1,-5 0-1,-14 9 1,-4 2-1,-15 7-2,3 5-1,1 14-4,0-3-14,7 9-14,5 7 1,7-6-2,18 6 2</inkml:trace>
  <inkml:trace contextRef="#ctx0" brushRef="#br0" timeOffset="20780">7789 1293 8,'-3'-13'31,"5"10"1,-4-5 2,5 11 0,9 7-16,-12 1-4,7 15-4,-3 3-2,4 13-2,2 3-1,3 7-1,1 0 0,8 1-1,-7-3-2,4-5 0,-12-6 0,8-7-1,-11-8-1,0-6-2,2-4-3,-14-13-7,13 1-17,-3-5-8,-4-6 0,-1-1 0,-2-9 2</inkml:trace>
  <inkml:trace contextRef="#ctx0" brushRef="#br0" timeOffset="21041">7913 1581 22,'1'-9'33,"2"-1"1,0 9-1,6 3-2,0-6-20,12 7-2,1-3-6,7-1-1,8-1-2,-4-4-2,5 3-4,-9-10-7,1 3-8,-3 2-12,-11-11-2,3 6 2,-10-9 1</inkml:trace>
  <inkml:trace contextRef="#ctx0" brushRef="#br0" timeOffset="21211">8267 1368 2,'3'-13'31,"-11"-5"2,7 8 2,-3 3-3,-5-2-10,12 18-5,-10 0-5,11 21-2,-7 5-3,6 13-1,-3 4-2,3 7 1,1 1-2,6-1 0,11-5-1,-12-8-1,5-8-1,-7-11 0,4-5-3,-6-8-3,9 1-10,-12-9-24,-10-8 1,8-1-1,6-8 1,-8-1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3:36.41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 42 19,'0'-8'28,"-9"-3"0,5 1-7,1 5-1,0-3-3,5 12-3,-5 2-2,6 13-1,-3 7-3,5 13-1,-2 4-1,6 10-1,-3 2-1,4 4 0,-3-5-2,6-5-1,-4-9 0,3-4 0,-5-8 0,0-7-1,-2-5-1,-1-6 0,-2 1-3,-5-10-2,3 3-8,-6-5-18,-3-8-5,0 1-1,-2-8 2,3 3 0</inkml:trace>
  <inkml:trace contextRef="#ctx0" brushRef="#br0" timeOffset="300">15 377 16,'-3'0'31,"-3"-9"1,10 7 1,1-3-1,11-4-23,13 3-1,3-2-4,7-1-3,7 2-2,-6-3-4,7 5-5,-13-6-10,-10-2-12,4 5-1,-10-6 1,-2 3 1</inkml:trace>
  <inkml:trace contextRef="#ctx0" brushRef="#br0" timeOffset="470">369 76 20,'-15'-26'32,"4"12"2,2-2 0,-7 10-11,17 18-4,-9 5-5,14 19-5,-6 5-2,11 11-2,-6 4-1,9 6 0,1-1-1,-2-4-1,0-8-1,0-7-1,0-9-2,-8-7-2,9-1-7,-15-12-16,7-9-10,-4-1-1,6-10 0,-2 0 1</inkml:trace>
  <inkml:trace contextRef="#ctx0" brushRef="#br0" timeOffset="891">566 377 8,'-12'-3'29,"12"8"2,-3-3-4,-1-1-3,7 4-2,-9-10-5,15 8-2,-6-11-4,13 6-2,-2-7-2,8 4-3,3-5 0,3 2-2,2 1-1,-1 4-1,-2 2-1,-5-2-1,-5 7-4,-4-7-5,-3 6-17,-4 3-10,-3-6 1,-3 1-1,0-3 1</inkml:trace>
  <inkml:trace contextRef="#ctx0" brushRef="#br0" timeOffset="1282">1159 108 16,'-1'-9'28,"-14"-9"1,7 0-2,-6 12-10,-6 1-1,3 9-5,-7 5-1,7 15-2,-7 5 0,11 14-2,-6 2-1,13 9 0,-1-4-2,12 4 1,0-8-2,16-3 0,-2-13 0,11-5 0,4-11-1,5-5 0,2-10 0,0-7 0,1-5 0,-5-8 0,-7-7-1,-6-5 1,-8-3-1,-13-6-1,-8 0 0,-11-1-1,-4 4-2,-14-1-3,9 15-6,-4 6-21,-4 0-2,15 12-1,2-1 1,13 13 1</inkml:trace>
  <inkml:trace contextRef="#ctx0" brushRef="#br0" timeOffset="1712">1544 332 32,'-3'4'35,"6"0"1,6-4 0,10-1 1,12-2-29,1-4-1,10 3-4,0-2-1,1 1-2,-3 4-2,-9-3-4,1 8-11,-10 2-20,-7-8 1,-7 7 0,-3-7 0</inkml:trace>
  <inkml:trace contextRef="#ctx0" brushRef="#br0" timeOffset="2243">2387 99 12,'-3'-17'29,"8"8"1,-14-9 2,-1 0-13,1 8-3,-10-3-3,1 13-3,-14 0-3,2 12 0,-10 6-1,7 16-1,-7 5-1,8 10 0,3 1-1,9 4 0,13-2-1,8 1 0,16-10 0,8-6-1,16-9 0,0-6 0,11-6-1,-2-7-1,4-5-3,-10-8-4,1-1-12,-9-2-19,-12-10 2,-2 4-1,-9-9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3:51.14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251 1062 1,'-4'-5'26,"8"11"4,-1-6-6,-1-1 1,3 1-4,-8-9-2,9 3-3,-12-10-3,8 5-3,-6-12-3,1 1-2,0-7-3,0 1 1,4-2-3,-1 3 1,2 1-1,-2 2-1,3 8-3,-6-1-5,7 11-17,-2 6-10,-7 2 0,8 5-2,-4-3 3</inkml:trace>
  <inkml:trace contextRef="#ctx0" brushRef="#br0" timeOffset="651">54 20 21,'-11'-17'27,"12"17"2,-4-3-11,2 3 1,2 0-4,-4 10-2,3 6-2,-3 5-3,5 10 1,-2 4-4,3 5 0,-2 6-1,4 1-1,0-4-2,4-2 0,-3-4-1,0-4 0,0-5-1,0-3 0,1-7-2,-6-5 0,5 3-3,-7-10-5,2 3-8,1-2-12,-10-13-4,7 3 2,-12-10 1</inkml:trace>
  <inkml:trace contextRef="#ctx0" brushRef="#br0" timeOffset="951">0 372 13,'3'1'28,"-4"-11"0,15 7 1,3-3-13,4-4-5,9 1-4,6-2-4,-1 1-2,3 1-4,-5-3-4,-3 4-4,-3 1-7,-12-8-11,5 9 1,-17-10 1</inkml:trace>
  <inkml:trace contextRef="#ctx0" brushRef="#br0" timeOffset="1132">312 43 14,'2'-14'29,"-9"1"-2,7 1-1,1 21-3,-2 11-4,8 6-4,-7 6-4,6 7-2,-2 6-3,8 3 0,-2 7-2,2-8-2,-1-3-1,-1-5-1,2 0-4,-8-12-6,-1-5-26,2 3 2,-8-10-2,1 0 0,-5-11 2</inkml:trace>
  <inkml:trace contextRef="#ctx0" brushRef="#br0" timeOffset="3195">597 1542 22,'-8'-14'30,"10"11"1,1 1-7,0-2-4,8 7 0,-8-10-5,22 9-1,1-10-4,12 5-3,4-7-1,11 3-2,8-4-2,2 3-1,8 3-3,-15-6-4,1 14-11,2-3-21,-22-2 1,-1 7 0,-20-7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3:52.89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223 28 22,'6'-5'31,"-12"-7"2,6 0-4,0 12-10,-4 3-1,8 15-5,-7 2-2,6 16-3,-7 2-3,5 12 0,1 2-1,1 3-1,-2-4-1,2 0-1,3-7-1,3-10 0,-1-2-3,-2-11-3,3 2-6,-5-6-22,-5-12-3,4 1 0,-9-9 1,7 4 0</inkml:trace>
  <inkml:trace contextRef="#ctx0" brushRef="#br0" timeOffset="490">45 735 13,'0'6'30,"-10"-6"2,7 14 1,-6 4 0,-1 2-21,10 15-2,-4 7-2,1 6-3,1-1-1,4 2-1,1 1-1,0-5-1,1-2 0,-4-8-2,7-3-4,-5-14-3,8 0-12,1-6-14,-6-15-2,1-3 2,-1-14 0</inkml:trace>
  <inkml:trace contextRef="#ctx0" brushRef="#br0" timeOffset="761">310 767 18,'3'-12'33,"2"15"3,-10 7 0,4 15-1,2 11-18,-8-1-7,7 13-3,-7-1-2,8 5-2,-1-2-1,2-5-2,1-2-1,-2-9-3,3-1-3,-7-14-9,-2-4-21,2-4 1,-6-11-2,-1 0 3</inkml:trace>
  <inkml:trace contextRef="#ctx0" brushRef="#br0" timeOffset="1011">0 1017 25,'2'-9'32,"19"6"2,5-8-2,16 6 0,6-2-27,4-3-2,2 1-9,-6-4-21,3 10-5,-19-5-1,1 5 1,-20-10-1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3:54.97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336 1509 23,'-14'-27'30,"6"8"2,-9-8-2,5-4-7,-1 18-14,-7 0-2,-1 13-3,1 6 1,-3 17-1,-5 12 1,2 13 0,1 4-1,8 10 1,1 0-1,13 1 0,3-5-1,4-8-1,16-11 0,10-7-1,4-11 0,6-10-1,5-7-1,-4-11-2,11 0-3,-11-13-9,-5-3-22,-2 1 1,-14-4-1,1 4 0</inkml:trace>
  <inkml:trace contextRef="#ctx0" brushRef="#br0" timeOffset="561">189 782 1,'-7'-14'27,"2"18"2,0-2 3,5 15-2,3 5-16,-1 1-4,7 10-3,0 1-2,3 5-1,-1-9-2,2 0-1,-2 1-2,-4-11-4,3 2-10,3-2-16,-11-18-1,1 6 0,-5-8 1</inkml:trace>
  <inkml:trace contextRef="#ctx0" brushRef="#br0" timeOffset="1152">11 6 14,'0'-2'25,"-5"-3"-4,5 5-3,-2 3 0,1 4-4,1 10-1,-2-2-2,5 6-1,-6 8-1,6 9-2,-4-3 0,7 7-1,-4-5-2,4 3-1,0-1-1,3 0-1,0-7-2,-1-6 1,1 0-2,-6-6-2,3 0-2,-5-9-5,1-1-10,1-5-13,-9-9 0,7 3 2,-7-12 0</inkml:trace>
  <inkml:trace contextRef="#ctx0" brushRef="#br0" timeOffset="1463">35 351 18,'1'1'26,"-5"-11"1,14 10 1,3-6-15,5-1-4,5 0-4,6-2-4,-1-1-3,4 1-5,-2 0-7,-3-4-8,2 9-5,-18-18 0,8 18 0</inkml:trace>
  <inkml:trace contextRef="#ctx0" brushRef="#br0" timeOffset="1643">269 96 7,'-11'-12'25,"9"14"-1,-5 3-3,4 11 0,1 9-6,1 4-3,4 9-3,0 1 0,4 6-3,2-2-1,4-2-2,-1-1-4,-1-8-8,-3-9-21,6 8-1,-9-13-1,6 6 1</inkml:trace>
  <inkml:trace contextRef="#ctx0" brushRef="#br0" timeOffset="2264">325 2292 12,'-9'-22'24,"9"9"-4,-5-3-1,5 4 0,-1 4-3,-3-1-1,2 10-2,-4 1-2,6 12-2,-7 4-1,9 11-1,-7 7-3,8 9 0,-4 3-2,9 4 0,-3-3 0,5-1-1,0-3-2,-4-11-2,6-2-4,-8-10-14,0-9-14,4 0 1,-5-10-2,2 3 1</inkml:trace>
  <inkml:trace contextRef="#ctx0" brushRef="#br0" timeOffset="2774">122 2939 23,'5'-7'29,"-10"-6"1,8 13 2,0 0-18,-7 1 0,9 12-3,-7 3-2,4 12-3,-3 1 2,2 10-3,4 1-1,-4 5-1,4-1-1,-5-2-1,4-5 0,0-2-2,5-2-3,-3-11-3,4 4-7,-1-11-11,-5-9-10,6 2-1,-5-15 1,1 1 2</inkml:trace>
  <inkml:trace contextRef="#ctx0" brushRef="#br0" timeOffset="3065">387 2945 1,'0'-13'29,"9"17"3,-15 3 1,13 17-1,-4 5-15,-3 1-6,5 11-1,-5-1-2,6 4-4,-5-4 0,5-1-2,-2-5-1,-1-5-1,1-2-4,-5-11-4,4 1-14,-2-4-12,-8-11-2,3 1 2,-12-15 0</inkml:trace>
  <inkml:trace contextRef="#ctx0" brushRef="#br0" timeOffset="3335">127 3164 22,'-2'3'32,"-5"-11"0,18 8 1,3-7-1,4 0-26,19 4-1,1-3-1,7 0-3,4 2-3,-6-3-6,-1 2-12,-4 5-12,-16-7-1,-1 10 1,-15-7-1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4:02.23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0 366 8,'-3'-7'29,"11"10"3,-6-6-4,4 0-3,7 5-4,0-8-6,13 6-2,3-7-5,14 4-2,0-9-2,7 4-2,10-4 0,3 1-2,-4 1 1,1-2-3,-6 5-1,-7-3-4,-5 13-9,-6 1-15,-18-6-4,-3 8-1,-10-6 1</inkml:trace>
  <inkml:trace contextRef="#ctx0" brushRef="#br0" timeOffset="411">1134 134 6,'2'-11'30,"-13"-10"1,5 13 1,-11-7-1,-2 9-20,6 14 0,-8 3-5,4 14-1,-5 9-2,6 10 1,4 5-2,7 4 1,3-1-1,8 0-1,3-6 0,8-5 0,5-10 0,3-7-1,-2-9 1,6-6 0,-2-6 0,-1-7 0,3-6-1,-6-8 1,2-6-1,-7-7-1,-1-6 1,-8-5 0,-6-3-1,-6-2 0,-6 2 1,-4 3-2,-7 7 0,-2 4-3,1 16-6,-3 5-10,0 4-13,11 15-1,0-5 2,10 11 0</inkml:trace>
  <inkml:trace contextRef="#ctx0" brushRef="#br0" timeOffset="871">1461 14 29,'-3'-6'31,"-3"-2"1,2 11 1,5 5-15,-2 4-4,5 17-4,-4 3-2,6 14-2,-3 4-1,3 8-1,-2-2 0,2 1-1,-2-7-1,-1-4-1,3-8 0,-2-11-1,2-4-3,-6-10-3,9 0-9,2-7-22,-11-9 1,9-3-2,-12-5 2</inkml:trace>
  <inkml:trace contextRef="#ctx0" brushRef="#br0" timeOffset="1172">1450 385 14,'-7'-3'31,"12"6"1,-1-10 1,11 6-1,8-5-21,0-6-3,9 2-4,3 0-3,2-3-3,6 6-3,-9-6-7,1 3-10,-1 4-10,-16-7-1,9 6 1</inkml:trace>
  <inkml:trace contextRef="#ctx0" brushRef="#br0" timeOffset="1362">1833 55 5,'-5'-18'32,"-5"0"1,7 12 3,-7 6-1,3 10-14,7 22-5,0 4-5,5 14-4,3 4-2,3 9 0,-2-2-2,6-1 0,-4-5-2,4-7-1,-6-9-2,-4-10-4,9 0-13,-6-9-20,-6-10 1,1-3-1,-11-10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2:14.35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187 480 9,'9'-12'26,"-11"-11"2,4 12-4,-5 2-7,-9 12 0,3 14-4,-14 8-2,4 20-2,-10 2-3,3 17-1,-2 1 0,6 10-2,8-7-1,4 1 0,13-12-2,7-7 0,14-8-1,6-12-3,12-4-6,0-13-9,-6-7-14,10-3-1,-16-12 1,8 5 0</inkml:trace>
  <inkml:trace contextRef="#ctx0" brushRef="#br0" timeOffset="410">398 887 12,'-9'-13'26,"9"19"3,-8-6 2,2 7-15,9 9 0,-9 9-3,7 9-1,-4 4-2,6 11-1,-1-3-3,4 9-1,-3-4-3,-1-1 0,7-3-2,-3-11-3,4 3-3,-8-19-6,3 0-9,0-8-14,-11-17 0,9-3 0,-9-15 1</inkml:trace>
  <inkml:trace contextRef="#ctx0" brushRef="#br0" timeOffset="691">334 909 10,'-15'-29'28,"21"9"2,-6-6 0,21 11-1,2 0-21,8 2-1,6 5-4,3 4-2,2 4 1,-10 7-1,0 8 1,-13 5 1,-10 9-1,-14-2 1,-9 8-1,-8-5 1,-4 2-1,-5-5-1,-1-2 0,0-5-1,3-8-3,9-1-4,2-8-10,8-10-15,13 4-1,-2-13 0,15 5 2</inkml:trace>
  <inkml:trace contextRef="#ctx0" brushRef="#br0" timeOffset="1041">702 795 6,'2'3'25,"-7"-10"2,5 12-7,2 5-1,-2 5-2,3 4-3,-3 1-1,6 9-3,-6-3-1,3 6-4,-3-6 1,4-2-3,-4-4-1,7 2 0,-7-10 0,0-7 1,0-5-1,0-5 0,0-8 0,0-2-1,0-11 0,-4 0 0,4 0-2,0-1 1,11-4 0,-11 4 0,15 1-1,0 1 1,6 8-1,0 0-1,8 4 0,-4 1-1,-5 11-3,5-5-6,-5 10-9,-2 5-14,-8-5 1,4 8 0,-9-6 2</inkml:trace>
  <inkml:trace contextRef="#ctx0" brushRef="#br0" timeOffset="1432">1098 769 22,'-10'-12'30,"13"11"0,-18-2 1,5 6-9,0 11-11,-10-1-3,11 15-4,-7 2 0,9 8-2,-1-1 1,7 2 0,7-6 0,5-1-2,7-4 1,5-11-1,5-7 1,0-8-1,1-8 1,3-6-1,-9-7 0,3-1 0,-7-7-1,-6-1 0,-6-2 0,-9 0-1,-6-1 0,-8 2-1,-1 8-4,-14-4-5,6 12-10,1 7-13,-8-4 0,14 12 0,-1-5 1</inkml:trace>
  <inkml:trace contextRef="#ctx0" brushRef="#br0" timeOffset="1802">1339 769 3,'2'6'32,"3"14"0,-2 2 2,4 11 0,3 12-18,-4-4-2,9 13-3,-4-2-5,2 1-1,-2 1-2,-3-4-1,-3 0-3,-1-10-2,0 0-5,-9-15-11,0-8-16,5-5 0,-9-16-2,9-5 3</inkml:trace>
  <inkml:trace contextRef="#ctx0" brushRef="#br0" timeOffset="2052">1365 804 7,'0'-13'30,"-3"-5"0,14 14 1,0-6-2,8 4-18,11 6-4,5 1-4,3 2-1,0 5-1,0 3-1,-9 4 1,-7 2 0,-9 5 0,-10 5-1,-15 0 1,-6 1-1,-9-2 0,-7-2-1,4-2-2,-10-9-4,7-1-7,4-1-13,-3-18-5,14 7 2,2-13 0</inkml:trace>
  <inkml:trace contextRef="#ctx0" brushRef="#br0" timeOffset="2433">1934 766 23,'-3'-7'23,"-13"-11"2,0 13-14,-1 2 1,-7 4-4,1 6-2,-6 5 1,1 5-1,-1-1 1,4 9 0,6-4 0,8 7-1,3-2-1,11 0-1,2-4 0,8-2-2,3-3 0,4-5-1,-2-7 0,4-5-1,-2-7 1,-3-3 1,4-7-2,-5-2 0,-2-3 0,-2 1 0,0-1 0,-5 5 0,-3 4-2,-2 4 2,-8 9 0,3 4-1,-1 6 2,2 8-2,4 1 1,-1 4 0,6 0 0,4-3-1,6 3-2,-1-8-6,0-4-10,7-1-12,-8-14-2,10 2 1,-11-15 0</inkml:trace>
  <inkml:trace contextRef="#ctx0" brushRef="#br0" timeOffset="2864">2082 728 17,'-1'-4'30,"10"20"1,-8 6-1,5 2-11,3 8-3,-8 0-4,8 5-5,-5-8-1,1 2 0,3-13-2,0 0-1,-4-10-1,5-5 1,-11-7-1,7-8 0,-7-5-2,2-2 1,0-5-1,0-5-1,5-2 0,0 1 0,11 0-2,-4 2 1,11 5 1,-2 1-1,2 12 0,2 6 1,-5 8 0,-1 8 1,-3 8 0,-4 8 1,-6 1 0,-1-3 0,-2 5-1,-1-2 1,1-6-1,-3-2-1,4-6-7,-1-6-16,-7-9-9,8 7-2,-10-18 2,13 1-1</inkml:trace>
  <inkml:trace contextRef="#ctx0" brushRef="#br0" timeOffset="3324">2510 779 2,'2'9'28,"-6"-12"0,11 10 1,-1-13 0,5 5-19,4 2-1,4-5-3,-5 0-2,10-5-1,-3-1-1,0-5 0,1 2 0,-5-3-1,2-2-2,-9 3 1,5-2-1,-17 5 0,-2 1 0,-6 2 1,-11 6-1,-3 6 1,-5 6 1,-3 5 1,2 11 2,3 4 0,5 8 1,3-1 2,15 3-2,4-3 1,10 1-1,0-10 0,5-5-3,11-5 1,7-10-3,2-2-3,-6-13-10,-2-3-23,2-1 0,-5-5-2,6 2 2,-28-8 0</inkml:trace>
  <inkml:trace contextRef="#ctx0" brushRef="#br0" timeOffset="4025">2888 672 15,'-14'-7'24,"16"14"2,-5-3-6,3 8-5,-3 8-1,3-1-3,3 8-1,-2-1 0,10 5 0,-6-5-3,6 4-1,-7-10 0,5 1-3,-5-8 0,2-3-1,-5-6 0,2-4 0,-6-7-1,0-2 0,2-4 0,2-7 0,4-5 0,-1-5-1,-1-5-1,-1 4 1,6-1 0,4-2-1,7 6 1,3 3-1,0 9 1,1 7-1,4 9 1,3 9 0,-4 4 0,-4 9 0,-5 2 0,-1 4 0,-3 1 0,-4 0 0,0-3 0,-5-2-1,2-6-2,-6-7-6,-3-4-20,2 3-6,-4-10 0,1 5 0,-1-12 1</inkml:trace>
  <inkml:trace contextRef="#ctx0" brushRef="#br0" timeOffset="4476">3337 650 7,'0'-7'32,"6"19"1,-4 2 1,5 14 0,9 5-17,-13-1-7,7 2-2,-3 0-5,-1-1-2,3-4-4,-12-15-10,-1-8-20,18-2-1,-21-10 0,7 4 0</inkml:trace>
  <inkml:trace contextRef="#ctx0" brushRef="#br0" timeOffset="4676">3294 464 9,'-8'-17'27,"-13"-6"0,19 25-10,-2 0-17,-2-2-21,18 14-2,-10-11-4</inkml:trace>
  <inkml:trace contextRef="#ctx0" brushRef="#br0" timeOffset="4836">3566 257 0,'1'-21'30,"10"15"2,-10 3 2,3 20 1,8 17-17,-13 7-2,11 19-2,-10 2-4,7 10-2,-3-3-3,2 4-2,3-8-2,-2-12-2,5-7-5,-8-17-10,-1-11-20,0-4-2,-4-11 0,1-2 1</inkml:trace>
  <inkml:trace contextRef="#ctx0" brushRef="#br0" timeOffset="5077">3477 684 16,'-4'-3'33,"-2"-5"1,18 10 0,-4-9 0,16-1-22,5 7-3,7-5-8,-2-1-7,11 4-6,-6-8-6,2 2-5,-6 2-2,-8-1 1,0 0 5,-8 6 9,-1 1 9,-7 1 10,0 11 8,-8 2 7,0 5 3,-1 3-1,-2 8-4,1-6-4,3 8-7,-1-7-5,-1 2-1,2-7-2,-1-3-1,-2-6-1,5-4 0,-7-6 0,4-3 0,-9-7 0,4-4-1,-5-7 1,4-2-1,5-4-1,-4-5 0,11 0-1,-2-3 0,8 7-1,4-1-1,7 8-1,2 0-2,4 14-4,-6-4-8,3 9-10,2 9-6,-5-6 0,4 11 1</inkml:trace>
  <inkml:trace contextRef="#ctx0" brushRef="#br0" timeOffset="5517">4300 577 1,'1'-5'30,"9"14"2,-7-3 3,3 4-6,0 14-7,-9-3-5,9 12-4,-12-6-5,6 8-2,-4-6-3,1-3-3,0-1-7,-6-10-18,2-6-11,1 0 0,0-14-1,6-2 0</inkml:trace>
  <inkml:trace contextRef="#ctx0" brushRef="#br0" timeOffset="5748">4234 301 9,'-20'-18'28,"11"20"-1,-4-8-3,17 9-16,8 10-31,-11-13 0,21 11-4</inkml:trace>
  <inkml:trace contextRef="#ctx0" brushRef="#br0" timeOffset="5918">4476 189 14,'-3'-8'34,"4"15"1,10 6 2,0 19 1,1 18-19,-12 4-4,11 15-4,-21 3-3,3 5-3,8-3-1,1-4 0,-1-12-3,1-14-1,-2-11-1,1-11-2,15-2-6,-4-16-17,-25-8-14,22-3 1,-8-8-1,3-2 1</inkml:trace>
  <inkml:trace contextRef="#ctx0" brushRef="#br0" timeOffset="6198">4626 695 30,'4'-6'31,"6"8"2,1-9-1,-6-2-12,17 5-10,0-7-3,3 1-4,1-3-1,0 0-2,12-1 2,-3-2-2,1 0 0,-1 0 0,-6 0 0,-8-1 0,-8 4-2,-4 0 2,-15 3 0,-12 1 0,-4 3 0,-14 4 0,1 4 2,-1 9 0,-6 0 0,8 14 2,-4-2 1,19 11 0,-3 1 1,21 6-1,-3-5 1,17 3-2,4-7 0,11-4-2,13-7 0,-2-7-1,9-7 0,-1-5-1,6-7-2,-5-6-2,2 2-5,-18-12-15,-9 0-16,3 3 2,-11-10-1,-3 5 1</inkml:trace>
  <inkml:trace contextRef="#ctx0" brushRef="#br0" timeOffset="6739">5205 0 25,'9'13'35,"0"6"0,8 20 1,3 12 1,-2 9-22,15 21-5,-5 4-3,3 8-1,-8-2-2,-8-2-1,-11-5-2,-10-10-3,3-8-14,-14-14-23,-12-14 1,2-8-1,-5-12 1,11-5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5:33.54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348 53 26,'-1'-18'31,"-1"5"3,-1 1-1,-11 2-13,12 14-4,2 1 1,0 19-7,0 4-1,2 18-2,-2 7-2,2 15 0,-2 7-1,3 6 0,-3-2-2,2 1 0,-2-7 0,0-6-1,0-7 0,1-9 0,-1-8-1,2-6 1,-2-6-1,0-5 0,0-6 0,0-4 0,0-6 0,0-3-2,-2-4 0,2-6-2,0-1-4,-6-14-5,5-2-19,1-3-8,-3-1 1,2-2 0,-5-5 2</inkml:trace>
  <inkml:trace contextRef="#ctx0" brushRef="#br0" timeOffset="451">32 531 5,'-18'-7'31,"13"8"1,-4-2 3,15 2 0,11 5-17,2-9-1,19 7-5,0-6-3,8 3-2,16-8-3,5 1-1,3-3 0,10-1-1,-5-3 0,7-1-1,-6-1 0,4 0 0,-19 2 0,-4 1-1,-12 3-2,-13-1 0,-4 12-7,-20 6-27,-13-6-3,-6 4 2,-8-6-2,6 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5:35.04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19 18,'3'-6'31,"-8"-4"0,7 8 2,2 8-11,-4-3-6,3 17-2,-3 1-4,6 14-3,-5 1-1,5 13-2,-3-1 0,2 3 0,-4-3-1,2-2-1,-2-7 0,1-4-1,-2-6 0,0-7 0,0-6-1,0-2 1,1-6-1,-1-4 0,0-8 1,0-8-1,0-7 0,0-4 1,0-9-1,0-4 0,0-8-1,0-2 1,15-4-1,-1 3 0,7-1 0,1 3 0,7 6 0,0 4 0,9 9 0,0 7 0,-9 13 1,3 9 0,-3 13 0,2 10 1,-9 12 0,-2 10 0,-9 4 0,-3 3 0,-6 1 0,9 2 0,-5-5 1,3-7-2,6-5 1,2-8-1,8-7 1,0-3-2,5-7 1,-6-8-3,5-1-2,-6-11-10,-2-1-23,0-1 1,-7-4-2,3 2 2,-8-6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5:46.07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502 346 26,'-16'-20'30,"10"14"1,-8-4-1,5 10-15,6 16-2,3 7 0,7 22-3,-7 10 0,11 26-2,-7 11 0,8 23 1,-12 3-2,8 7-1,-11-8-1,3-4-1,-3-10-1,2-12-1,-3-14 0,2-12-1,2-13 0,-1-6-1,-1-10 0,4-4 0,-1-7 0,-4-8 0,2-5 0,2-4 0,-2-3-1,5-4-1,-2-1-1,1-7-1,-5 4-4,1-11-6,1-1-23,-5 4-3,-2-5 1,0 3-1,-2-6 3</inkml:trace>
  <inkml:trace contextRef="#ctx0" brushRef="#br0" timeOffset="952">42 1508 12,'-14'-19'30,"6"12"2,-3-3 1,9 0-8,1 10-10,-4 0 2,13 17-5,-2-2-3,5 16-1,7-2-1,4 12-1,1 2-1,9 11 0,3-5-1,0 3 0,5-4-2,1-2 0,-4-5 0,-1-5-1,-7-6 1,-4-6-1,-7-6 0,1-5-1,-7-3 1,-3-5 0,-2-7 0,6-3 0,-1-8-1,6-9 1,-1-11-1,5-11 0,4-9 1,9-7-1,-1-6 0,2-4-1,-2 2 0,-1 3 0,8 9 0,-3 6 0,-3 11-2,-8 7-2,-1 14-2,-12-1-6,4 4-25,1 12-3,-19 2 1,3 2 0,-8-2 3</inkml:trace>
  <inkml:trace contextRef="#ctx0" brushRef="#br0" timeOffset="1893">419 23 17,'7'-1'18,"-13"-8"-1,12 6 0,-9 0 1,5-1-3,-5 5-1,-2-5-2,3 8-2,-3-5-2,8 7-1,-7-1-1,7 8-1,-3 0-2,7 9 2,-6-2-2,8 9 1,-6-1 0,7 8-1,-4-1 0,1 4 1,-5 0-1,4 3 0,-8-2 0,1 4-1,-1-2 1,-2 3-1,3-2-1,-1 2 1,-1-2-1,2 2 1,2-1-1,2 1 0,-7-1 0,10 1 0,-9-1 0,6 1 0,-5-3 0,4 1 0,-4-2 0,8-2 0,1 0-1,-4-3 1,3-1 0,-3-2 0,1 0-1,-5-1 0,-2 0 1,-1 0-1,1 0 1,-5-2-1,2 0 1,-1 1-1,6-2 1,-1 1-1,2-2 0,2-1 1,-4-2-1,5 2 0,-3-4 1,2 2-1,-7-3 0,4-2 1,-1 0-1,1 2 0,-5-2 0,5-1 0,-2 3 0,1-4 1,-1 1-1,2-1 0,-2-4 0,3-1 0,3-3 0,-3-1 0,0-5 0,4-1 0,1 2 0,0-1 0,1-1 0,-3 0 0,3-2 0,-5-1 0,7-1 0,-8-2 0,3-4-2,-6-4 0,7 1-2,-14-9-4,14 8-8,-1-6-25,-7-7 1,-2 4-1,-1-2 2,1 1 1</inkml:trace>
  <inkml:trace contextRef="#ctx0" brushRef="#br0" timeOffset="2975">37 1450 12,'-17'-11'25,"15"11"1,-4-5-10,0 1 2,7 2-3,-8-2-2,11 6-1,-8-10-1,7 11-1,-2-9 0,5 9-1,-4-3-1,-1 8-2,4-4 0,0 7-2,4 4 0,1 2 0,-2 5-1,5 6 0,-2-2 0,11 4 0,-7 3-1,11 2 1,-5 0-1,6 1 0,0-1 0,-1-2-1,3-3 0,-10-1 0,3-3 0,-6-1 0,0-5-1,-3 0 1,-4-1-1,4-3 1,-6-1 0,11-4-1,-9-1 0,4-2 1,-3-3-1,0-3 1,3-2-1,-10-2 1,6 1-1,-9-2 0,6 0 0,-10 0 1,4 0-1,1 0 0,-2-1 0,5-2-1,0-5 2,7-4-1,3-6 0,8-10 0,4-6 0,6-10 0,8-5 0,1-6 0,-2 2 0,8-5 0,-17 6 0,13 3 1,-5 9-1,-10 6 0,-4 10 0,-8 7 0,2 5 0,-15 8 0,13 3-1,-18 2-1,-1 8-1,-13-5-6,-3 2-30,2 10-3,-2-3 1,4 2-1,1-3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6:20.63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287 1676 17,'14'-17'31,"-10"-9"1,-8 7 1,-12 8-3,-5-10-18,7 11-1,-10 2-3,2 11-3,-4 5 0,3 17 0,-6 8 0,8 13-1,2 7 1,9 7-1,0 0 0,13 1-1,6-6 0,10-8-2,7-12 1,13-9-2,-1-13 0,10-9-2,0-5-1,-6-14-5,8 2-13,-11-8-18,-7-5 1,-10 0-1,-10-8 1</inkml:trace>
  <inkml:trace contextRef="#ctx0" brushRef="#br0" timeOffset="581">67 900 21,'-7'-23'30,"9"10"2,-11-4 2,2 1-16,5 13-2,-5-1-2,8 17-3,-1 8-4,8 15 0,-5 6-2,4 10-1,-1 2 0,4 6-1,-1-2 0,7-2-2,-6-11-1,-4-8-1,1-5-3,-4-12-2,6 2-7,-7-13-16,4-9-8,-1-3-1,-2-12 1,5-1 1</inkml:trace>
  <inkml:trace contextRef="#ctx0" brushRef="#br0" timeOffset="841">220 941 3,'11'-29'31,"-11"3"2,8 19 2,-16 8 0,6 12-16,2 22-1,0-1-8,0 15-3,-11-1-2,24 5-2,-10-5-1,11-1-2,-7-8-2,-7-8-2,18-4-7,-8-12-13,3-8-12,-11-3-1,-4-11 0,-2-2 2</inkml:trace>
  <inkml:trace contextRef="#ctx0" brushRef="#br0" timeOffset="1262">196 434 6,'-8'-20'27,"5"10"0,-5-10 2,0 8-14,-6 4-1,1 3-4,-8 8-2,0 4-1,-3 12-2,-1 6 1,4 11-1,2 1 0,11 9-1,4-1 1,14 3-2,8-6 0,9-6-1,1-9-1,4-7 0,12-11 0,0-11-1,-1-8 0,-3-8-1,-5-8 1,-9-12 0,1 1-1,-3-7 1,-21 0-1,-9-1 1,-9 0 0,-9 5 0,-3 5-1,-6 12 0,-5 7-2,-7 5-5,7 12-9,1 9-17,1-1 0,14 10 0,0-8 1</inkml:trace>
  <inkml:trace contextRef="#ctx0" brushRef="#br0" timeOffset="4346">841 1825 17,'-3'4'29,"-11"-10"2,11 11 1,-3-2-14,2-3-2,2 5-3,5-6-3,12 5-1,4-7-2,10 6-2,6-10 0,11 3 0,5-5-2,9 0 0,0 1-1,1-1-1,-7 0 0,3 1-1,-9 3-1,-6 1-1,-10 3-1,-7-5-3,-2 9-3,-14-10-9,-2-2-17,1 9-1,-5-7-1,7 7 3</inkml:trace>
  <inkml:trace contextRef="#ctx0" brushRef="#br0" timeOffset="4827">2020 1607 8,'-4'-20'26,"5"14"1,-14-8 2,0 6-15,1 6-1,-5 0 0,2 11-3,-8 2-1,0 12-1,-6 2 0,5 12 1,2 4-3,0 11 0,8-3-1,5 6-1,11-5-1,9-1-1,11-7-1,10-6 1,3-12-1,7-8 0,-7-11 0,18-10-1,-7-9 1,3-9-1,-4-9 1,-9-7-1,-4-6 0,-7-2-1,1-4 1,-24 2-1,-7 2 0,-6 3 0,-8 7 0,-10 7-1,-2 9 0,-1 6-3,1 12-4,1 1-15,1 4-12,8 9 0,2-4 0,18 6 1</inkml:trace>
  <inkml:trace contextRef="#ctx0" brushRef="#br0" timeOffset="7561">2591 1854 8,'-7'-8'29,"11"10"2,-4-9 2,8-1-12,17 8-1,-2-7-4,19 6-3,0-8-4,12 6-3,0-3-2,12 2-1,2-3-2,-5 1 0,-3 0-3,-2-2-1,-1 5-4,-19-7-6,-2 1-15,-2 8-7,-20-5-1,1 4 1,-6-5 1</inkml:trace>
  <inkml:trace contextRef="#ctx0" brushRef="#br0" timeOffset="8001">3938 1536 3,'9'-10'28,"-9"-11"1,0 2 2,-2 2-13,2-4-1,-4 7-3,-11-2-4,1 7-2,-8-1-2,-3 15-2,3 8 2,-3 8-1,-2 7 0,-1 11-2,0 5 1,17 7 0,3 4-1,8 1 0,6-3-1,12-5-1,8-5 0,7-11 0,0-6-1,-9-9 0,20-7-2,0-10-1,2-1-3,-14-15-12,0-1-19,-1 2 0,-8-7-1,7 5 2</inkml:trace>
  <inkml:trace contextRef="#ctx0" brushRef="#br0" timeOffset="8682">3740 766 26,'6'-1'31,"-11"1"1,5 5-6,7 14-7,-5 4-2,8 13-5,-7-1-2,10 10-3,-3-2-3,5-1 0,-1-3-3,-5-2 0,0-7-2,0-9-3,2-1-3,-12-13-11,-3-7-16,2 0-1,-8-13 0,11 0 1</inkml:trace>
  <inkml:trace contextRef="#ctx0" brushRef="#br0" timeOffset="9163">3563 101 22,'5'-11'27,"-15"-11"2,8 11-11,1 5-1,1 6-2,-3 16-3,-3 2-2,12 18-2,-5 2-2,1 11 1,-1 1-3,3 7 0,1-3-2,6-2 0,-2-7-1,-4-4-2,-1-8-1,2-7-4,1-3-4,-4-9-6,1-10-14,1 1-3,-8-12-2,10-2 2</inkml:trace>
  <inkml:trace contextRef="#ctx0" brushRef="#br0" timeOffset="9454">3728 119 7,'6'-8'26,"-12"-2"2,10 22 2,-4 5-13,3 6-2,5 13-3,-4 0-4,8 10-1,-4-4-1,3 6-3,-3-6-3,-3-5-4,2-1-7,-4-5-9,-3-11-11,4 1-2,-11-9 2</inkml:trace>
  <inkml:trace contextRef="#ctx0" brushRef="#br0" timeOffset="9704">3584 444 2,'-13'-7'28,"18"7"1,-2-10 2,19 7-2,15-2-18,-8-6-4,10 4-3,1 1-7,5-1-7,-10 0-18,14 13-3,-14-9 2,-10 13-1</inkml:trace>
  <inkml:trace contextRef="#ctx0" brushRef="#br0" timeOffset="10205">3955 2107 21,'0'-15'30,"11"10"2,-11-6 1,-5 5-17,5 12 1,9 1-5,-9 13-2,-10 5-3,10 11-1,1 1 0,-1 11-2,5-2 0,-5 4-2,4-2 1,11-5-3,1-5 1,-5-8-3,-5-4-3,-6-10-4,3 0-16,13-8-11,-31-9 0,12 1-2,-1-9 3</inkml:trace>
  <inkml:trace contextRef="#ctx0" brushRef="#br0" timeOffset="10715">3853 2736 8,'-3'-17'30,"6"11"2,-7 2 2,10 13 0,0 12-18,-8 1-4,11 14-1,-6 1-5,3 10 0,-6-1-3,4 3 0,-2-5-1,0-3 0,1-5-2,-4-7-2,1-5-1,-3-8-5,7-1-8,-2-4-18,-2-15-2,3-2 0,-5-10 1</inkml:trace>
  <inkml:trace contextRef="#ctx0" brushRef="#br0" timeOffset="10976">4057 2671 25,'15'6'34,"-11"7"2,5 17 0,-3 7 0,-6 4-24,9 14-1,-5-4-5,-1 5-2,-6-6-2,6-5-2,-5-6-1,0-9-2,3-4-4,-8-10-9,-1-7-21,8-2 1,-7-10-1,-2 2 1</inkml:trace>
  <inkml:trace contextRef="#ctx0" brushRef="#br0" timeOffset="11226">3855 2875 18,'-9'-15'31,"16"11"1,1-9 1,15 9-1,-4 1-21,12-6-6,9 1-2,1 2-4,-4-4-7,2-3-15,0 8-8,-15-10-2,15 6 0,-30-10 1</inkml:trace>
  <inkml:trace contextRef="#ctx0" brushRef="#br0" timeOffset="11627">4226 1626 23,'-1'-5'33,"8"7"2,1-8-2,10 5 2,15-2-26,3-6 0,12 5-3,7-6-2,4 1-2,0 0-2,3-1-1,2 5-4,-16-7-7,-6 3-18,-1 8-5,-13-3-1,-2 5 2,-13-7-1</inkml:trace>
  <inkml:trace contextRef="#ctx0" brushRef="#br0" timeOffset="12057">5408 1362 19,'-3'-9'29,"-19"-5"1,9 8 1,-16 6-11,0-3-10,7 13 2,-13 2-3,9 12-2,-10 7 0,9 7-2,-3 6 1,17 5-1,0 0-1,11 1 0,12-2-2,6-3 0,11-6 0,12-8-1,10-6 0,5-8-1,5-8 0,-3-8-2,1-1-2,-3-11-4,0 5-9,-10 0-18,-15-10-2,-7 6 0,-15-3 1</inkml:trace>
  <inkml:trace contextRef="#ctx0" brushRef="#br0" timeOffset="12788">5315 1042 19,'7'11'29,"-17"-11"3,7 6 2,9-3-16,-7-12 0,5 6-4,-7-14-1,13 1-4,-10-11-2,5-1-2,-4-8-2,-1 2-1,1-2-1,1 1-2,2 6-2,-8 0-4,10 13-7,-6 2-15,0 2-7,7 7-1,-13-4 1,6 9 1</inkml:trace>
  <inkml:trace contextRef="#ctx0" brushRef="#br0" timeOffset="13289">5040 42 14,'5'4'28,"-9"-2"1,8 18 3,-1 6-16,-1 3-2,-1 16-2,-2-2-3,7 12-2,-4-3-2,1 1-1,0-7-2,2-3-1,-2-7-2,1-10-5,8-1-7,-9-8-10,-2-10-10,9-2 0,-10-11 0</inkml:trace>
  <inkml:trace contextRef="#ctx0" brushRef="#br0" timeOffset="13539">5284 41 17,'-7'-29'28,"9"26"2,-10 7 2,7 15-15,-2 17-2,-6 4-4,9 14-4,-1-1-2,5 6-1,0-4-3,-4-6-2,3-3-4,0-8-7,5-9-10,0-2-11,-8-14 0,0 0 0</inkml:trace>
  <inkml:trace contextRef="#ctx0" brushRef="#br0" timeOffset="13770">5072 384 5,'-21'-7'30,"11"10"0,6-8 2,14 7-1,7-5-18,7-3-5,14 2-3,10-1-9,4 0-11,2-5-15,7 8-2,-11-5 1,1 13 0</inkml:trace>
  <inkml:trace contextRef="#ctx0" brushRef="#br0" timeOffset="14260">5363 1929 15,'-9'-8'29,"12"16"2,-1-3 3,-1 8-15,12 15-2,-7 1-2,3 15-2,-6 0-5,7 10-1,-7-2-2,1 5-2,1-8 0,-8-5-3,-2-2-2,7-13-3,2 1-9,-1-2-19,-3-15-3,-3-3-1,-6-9 1,17 2 1</inkml:trace>
  <inkml:trace contextRef="#ctx0" brushRef="#br0" timeOffset="14661">5171 2689 4,'6'-9'31,"-9"-2"1,8 12 3,-6 2 0,0 8-18,9 20 0,-6-2-6,2 14-2,-2 0-2,-2 8-3,-3-2-1,1 3-1,-4-8-2,2-5-1,1-6-3,-1-11-3,7 0-6,-2-15-13,3-9-11,7-3 0,-1-13 1,6 0 1</inkml:trace>
  <inkml:trace contextRef="#ctx0" brushRef="#br0" timeOffset="14911">5383 2627 6,'6'-20'32,"9"22"0,-15 9 3,10 19-1,6 10-15,-14 3-9,8 12 0,-6-3-5,3 2-2,-2-5-3,-4-5-1,2-5-5,-10-10-8,2-10-15,5 0-6,-13-14 0,3 3 1</inkml:trace>
  <inkml:trace contextRef="#ctx0" brushRef="#br0" timeOffset="15152">5175 2866 0,'-9'2'31,"5"-10"0,16 11 1,-1-10-1,23 7-1,2-6-30,8-1-2,1-9-7,6 0-11,0 5-10,-13-9-2,1 8 1,-18-10 0</inkml:trace>
  <inkml:trace contextRef="#ctx0" brushRef="#br0" timeOffset="15703">5722 1557 28,'-11'4'35,"8"3"2,1-4-1,9 0 2,7 0-27,4-8-1,10 4-3,4-5-4,7 0 0,2-1-1,7-1-1,-2-1 0,11 0-1,-4 1 0,1 0 0,-5 3 0,-7 0 0,-1 2 0,-7 2 0,-6 1-1,-10-2 0,-2 5-3,-8-6-3,3 9-10,4-4-21,-14-4 0,-1 2 0,0-4 1</inkml:trace>
  <inkml:trace contextRef="#ctx0" brushRef="#br0" timeOffset="16323">6838 1337 14,'-6'-7'27,"-13"-7"2,7 12 1,-4 4-15,-10 2-2,4 12 0,-8 1-3,3 15-2,-3 2-2,6 11 1,1-2-1,9 7-1,8-4 0,12 0-2,7-6 0,7-5-1,9-9 0,11-9 0,0-8-1,3-11 0,-1-9 0,-6-8-1,-1-7-1,-6-7 1,-7-3-1,-6-6 0,-7-1 0,-12 1 0,-4 4-2,-9 2-1,-3 9-2,-6 0-3,5 12-10,1 5-16,-7 4 0,12 6-1,0-3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6:14.76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144 492 1,'-9'-22'28,"12"12"3,-10-4 1,4 2-5,6 14-9,-7 2-1,7 19-4,-8 6-2,12 13-3,-4 3-3,2 10 0,-1 0-2,5 2 0,0-4-2,-2-7-1,3-9-2,-5-6-2,2-5-3,-4-12-8,4-5-13,-3-5-9,-1-11 1,3-3 0,-4-13 2</inkml:trace>
  <inkml:trace contextRef="#ctx0" brushRef="#br0" timeOffset="251">338 520 16,'2'-25'31,"5"21"1,-6 6 3,-5 16-13,13 17-3,-6 1-4,7 11-6,-9-2-2,7 7-3,-3-5-2,6-6-3,5-4-3,-12-14-7,9-2-10,-3-5-14,-4-13 0,7 2-1,-8-14 1</inkml:trace>
  <inkml:trace contextRef="#ctx0" brushRef="#br0" timeOffset="812">261 71 8,'-12'-10'27,"-8"-11"1,7 9 1,-11-1-14,-5 1-1,6 11-3,-5 1-3,-4 10-1,6 5-2,7 8 0,-2 6 0,11 8-1,6 1 0,10 2-1,5-2 0,20-2-1,0-7 0,8-3-2,9-12 1,5-8-1,3-7 0,-6-8 0,0-8 0,-7-6-1,-5-6 0,-11-3 1,-16-1-1,-6-2 1,-11 3-1,-9 0 1,-7 6-3,-10 3-3,0 16-5,-1 4-17,-7 2-5,8 12-1,0-2 1</inkml:trace>
  <inkml:trace contextRef="#ctx0" brushRef="#br0" timeOffset="1733">855 1479 2,'2'6'12,"-6"-9"2,6 6-1,-5-4 0,4 1 1,-2 0 0,1-2 1,1 5-1,-1-7-1,9 7 0,-2-6-3,11 6-1,1-6-3,8 4-1,5-4 1,8 1-4,1-1 1,-1 0-2,1-3 0,2 5-1,-8-4 1,-5 2-1,-6 0 0,-3 2 1,-2 0-1,-5 1 1,-3-2 0,-5 2-1,1 0 1,-1 0 0,0-1 0,-3 1 0,0 0 0,1 0-1,-1 0 1,-1 0-1,-1-2 0,-1 2 0,2-1 1,-2 1 0,1-3-1,-2-1 1,3-2 0,3 0 0,1-4 0,-2-2 0,2-5 1,3-2-1,-2-5-1,5-2 1,-2-9 0,1-4-1,4-2 0,3 1 0,1-1 0,-3 5 0,0 2-1,-2 3 1,-1 8 0,-1 9-1,-5 1 1,-2 4 0,-2 6 0,1 0 0,-1 3 0,-3 0 0,1 2 0,-1-1 0,3 0 0,0 2 0,-1-1 0,-1 1 0,-1 0 0,3 1 0,-2 0 0,-1-1 0,0 1 0,-1-1 0,2 0 1,-2-1-1,2-2 0,1 1 0,4-2 0,4-1 0,0 1 0,6-2 0,2 0 0,4-1 0,4-1 0,-6 0 0,11-1 0,2 0 1,1-1-1,5 1 0,-1-1 0,-3 0 0,3 1 0,3-1 0,-6 1 0,-7 0 0,4 2 0,-9-1 0,2 2 0,-2 1 0,-2 0 0,-4 2 0,-2 0 0,1 0 0,-4 0 0,-1 2 0,-3-2 0,2 0 0,-6 0 0,6 0 0,-4 0 0,-4 0 0,1 0 0,-1 0 0,1 1 0,0 0 0,-1-1 0,-1 0 0,-2 0 0,11 2 0,-9-2 0,2 0 0,-6 0 0,6 0 0,-1 0 0,-1 0 0,-2 1 0,-1-1 0,1 2 0,4 1 0,0 0 1,-3 5-1,-2 1 1,5 4 0,0 4 0,3 5 0,1 8 2,-1 6-1,3 5 0,4 4 0,3 1 0,3 3 0,-3-3 0,2 2-1,-1-10 0,-1-2 0,3-9-1,-4-4 1,-1-5-1,-1-5-1,3-3-1,-5-9-4,3 7-14,-8-10-20,-9-7 1,-6 2-1,-4-6 1,-7 2 0</inkml:trace>
  <inkml:trace contextRef="#ctx0" brushRef="#br0" timeOffset="3566">1434 1472 7,'-8'-8'23,"10"8"-3,-7-5 0,2 1-1,1 2-2,-1-2-2,1 8 1,-1-4-2,9 15-1,-3-2-2,6 14-1,-2 4-2,9 12-1,0 2-2,12 8 0,-6 2-2,3 2-1,-1-4 0,3-2-1,-4-6 1,-1-5-1,-8-7 0,0-4 0,-7-6 1,3-7-1,-7-1 1,1-7-2,-4 0 1,2-4 0,-1-1-1,1-3 1,-4 0-1,2 0 1,2-2-1,-4 1 0,4-2 0,1 2 0,1-4 0,2 2 0,6-1 0,6 0 0,6-1 0,6 3 0,4-4 0,4 1 0,7 3 0,2-1 0,2 0 0,-3 1 0,-1 2 0,0-1 0,-3 2 0,1-1 0,-11 3 0,-2-3 0,-11 3 0,-1 0-1,-5-2 1,-4 1 0,-2-2 0,-7 3-1,4-3 1,-2 1 0,5-1 0,-2 0 0,-3 2 0,1-2 0,0 1 0,0-1 0,2 0-1,-3 0 1,3 2 0,-2-4 0,0 1 0,1-4 0,0 1 0,4-3 0,-5-6-1,1-2 2,5-5-2,4-6 1,-4-6 0,5-4 0,1-7 0,1-4-1,4-2 1,5-1-1,-4 2 1,-5 3-1,3 8 0,-5 5 0,-1 7 0,-5 8 0,-3 5 0,-6 5-1,1 7-2,-4-3-1,8 10-5,-13-4-15,6-1-14,-1 2 1,-9-1-1,1 6 3</inkml:trace>
  <inkml:trace contextRef="#ctx0" brushRef="#br0" timeOffset="4607">1982 1292 1,'-6'-15'30,"3"9"1,-10-5 2,3 6 0,-13 2-17,-9 2-1,5 10-3,-8 2-5,2 17-1,-5 4-1,7 15 0,2 7 0,17 8-1,5 2-1,10 3 1,4-6-2,18-4 1,7-8-2,12-13 0,4-12 0,6-11 0,-1-10 0,-1-8 0,1-13-1,-5-8 1,-3-10-1,-12-9 0,-5-8 0,-12-4-1,-4-3 0,-12-3 1,-3 7-1,-17 4-1,-7 12 0,-11 6-1,-2 18-3,-17 1-10,-2 15-23,21 7 1,2 0-1,17 3 2,12-7 0</inkml:trace>
  <inkml:trace contextRef="#ctx0" brushRef="#br0" timeOffset="5438">2655 1572 11,'-12'-6'30,"13"11"1,-8-10 3,7 2-13,9 6-1,0-7-5,12 7-3,9-10-3,6 5-2,9-7-1,9 4-2,6-5 0,-3 1-1,-3-1-1,0 4-1,-7 0 1,-10 0-2,-7 5 0,-10-3-3,-2 8-4,-8-10-12,-7 3-20,4 3 2,-16-4-2,15 2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6:12.02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25 118 17,'-11'-29'28,"13"13"3,-11-4 2,3 7-17,6 7 1,-4 4-3,10 17-3,-8 4-2,10 20-1,-11 3-3,7 16 0,-5 1 0,4 8-2,-5-2 0,2-1-1,0-7-1,2-9-1,2-9 0,-1-10-2,3-7 0,-5-9-3,8-3-3,-11-14-7,5-1-13,0-4-8,-6-8-1,3 3 2,-7-13 1</inkml:trace>
  <inkml:trace contextRef="#ctx0" brushRef="#br0" timeOffset="280">10 376 5,'4'-3'31,"-6"-5"2,10 9 1,-2-2 0,10-5-14,9 9-10,1-6 0,8 3-6,0-5-3,7 0-3,3 2-5,-14-10-4,7 7-5,-18-4-6,2-5-7,1 5-5,-10-12 1</inkml:trace>
  <inkml:trace contextRef="#ctx0" brushRef="#br0" timeOffset="460">390 85 10,'1'-27'31,"-15"1"1,11 9-1,3 2-6,-15 13-3,24 20-3,-24 3-5,24 19-4,-13 10-2,4 11-2,0 4-2,0 12 0,10-8-3,-6-3 0,11-7-1,-11-10-2,4-8-2,3-15-3,-1-4-9,8-13-24,-14-12 2,1-5 0,-4-10 1</inkml:trace>
  <inkml:trace contextRef="#ctx0" brushRef="#br0" timeOffset="911">940 44 3,'-12'-7'29,"-11"-9"0,7 17 3,-13 1-1,1 9-19,6 17 1,-5 5-3,5 16-3,0 5 1,10 13-2,2-5-1,12 2 0,6-7-1,11-7-1,7-12 0,9-9-1,2-17 0,5-9 0,0-15 0,-1-7-2,-5-13 1,-5-5-1,-6-10-1,-9-5 0,-8 0-1,-11-3 0,-5 4 0,-8 3 0,-5 10-1,-6 3-3,2 17-7,-6 6-13,2 3-10,10 11 0,3-1 1,15 9 1</inkml:trace>
  <inkml:trace contextRef="#ctx0" brushRef="#br0" timeOffset="1572">1426 372 23,'-10'-2'32,"8"10"3,2-11 0,15 7 0,9 0-24,10-9-1,9 6-3,10-5-3,7 4-1,4-3-2,-3-2-2,-2 4-3,-11-6-7,-7 1-19,-3 7-5,-21-5-2,-4 5 2,-13-3 0</inkml:trace>
  <inkml:trace contextRef="#ctx0" brushRef="#br0" timeOffset="2093">2761 169 20,'-10'-19'30,"4"7"1,-14-7 1,-8 5-12,7 7-7,-9-1-2,-3 14-3,-6 3-1,2 14-2,-5 8 0,7 12-1,-3 6 0,12 11 0,1-4-1,18 5 1,7-7-2,18-6 0,11-10-1,14-11 0,13-12-1,0-12-2,10-3-1,-8-16-4,5 5-10,-5-6-21,-19-8 1,-5 2-1,-17-6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6:57.16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23 1681 15,'-11'-3'27,"11"9"2,-9-9 1,6 5-16,13 1-1,2-5-1,14 4-5,0-7 0,15 4-1,1-5-2,7 0-1,10-1 1,5-2-1,2 2-2,1-6 1,-4 7-1,1 2 0,0 0 0,1 1-1,-14 0 0,-4 1 0,-5 0 0,-6 2-1,1-3-1,-12-3 0,-2 4-2,-4-3-3,0 3-6,-6-2-10,-9-5-10,9 16 0,-17-14 1</inkml:trace>
  <inkml:trace contextRef="#ctx0" brushRef="#br0" timeOffset="681">1377 1360 18,'-5'-14'27,"10"11"0,-7-4-9,4 2-2,-2 7-1,-3-1-3,6 14-1,-9 1-1,6 13-2,-5 1 1,7 13-3,-4 1 0,7 8-1,-1-2-1,3-1-1,-1-2-1,4-5-2,-4-6 1,5-7-1,-6-6 1,1-7-1,0-3-1,-6-6-1,7-4-2,-10-10-3,12 2-8,-12-3-12,2-8-9,-1 1-1,-6-6 2,5 3 1</inkml:trace>
  <inkml:trace contextRef="#ctx0" brushRef="#br0" timeOffset="1012">1346 1582 1,'-13'-8'27,"14"14"1,-4-13 2,12 13-1,10-8-20,2-2 0,12 2-4,6-5-3,5 4-2,9-3-4,-7 1-3,5 0-6,-10 4-8,-5-8-9,-5 9 1,-11-7 1</inkml:trace>
  <inkml:trace contextRef="#ctx0" brushRef="#br0" timeOffset="1222">1767 1369 3,'-1'-10'28,"-14"-7"2,15 15 1,-7 6-9,2 7-4,0 16-2,0 5-4,4 14-1,-1 2-4,5 10 0,-1-2-2,12 3-1,-7-7-1,11-2-1,-11-10-1,11-8-1,-7-5 0,0-8-1,-3-3-1,-9-12-6,5-1-17,-2-3-11,-4-8 0,-1 0-1,-10-6 1</inkml:trace>
  <inkml:trace contextRef="#ctx0" brushRef="#br0" timeOffset="10115">96 0 17,'-7'-2'18,"10"8"-1,-3-3 0,7 10 0,2 6-4,0 11 1,10 15-1,0 8-1,7 20-1,-1 8-1,5 17-2,-5 6 0,4 15-3,-7 2 0,0 6-1,-11 1 0,1 0-2,1-3 1,-7-1-1,-6-5 0,0-1 0,-3-5-1,-1-6 0,-7-6 0,-2-3 0,-10-8 0,6-3-1,-4-9 1,-1-12-1,-1-8 1,4-6-1,3-8 0,3-8 0,0-4 1,1-11-2,8-2 2,-2-7-1,3-4-1,0-5 1,2 0 0,2-3-1,1-1 0,-2 1 0,0-2-1,0 1 0,3 2-2,-6-4-1,6 3-2,-8-5-6,11 2-10,-5 0-12,-3-7-2,3 5 2,-10-9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13.25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316 669 17,'2'-6'30,"-10"-7"1,8 9 2,2-1-16,-4 3-1,2 12-1,-4 1-4,5 17-3,-5-2-2,7 14 0,-6 4-1,4 8-1,-6 0 0,8 1-1,1-4 0,-1-1-2,0-4 1,1-7-1,3-7-1,-2-5 0,1-3 0,-3-6 0,-3-3-2,0-6 0,2 0-3,-9-11-4,4 7-9,-4-2-18,-8-11-2,4 0 1,-7-7 0</inkml:trace>
  <inkml:trace contextRef="#ctx0" brushRef="#br0" timeOffset="400">0 951 8,'10'3'31,"-5"-8"2,16 8 1,1-7-1,10 0-18,16 4-4,-2-9-1,16 6-4,-2-4-3,8 0 0,-8-5-2,-3 5 0,-6-2-1,-13 3 1,-5-1-1,-12 4 0,-5-1 0,-5 4-1,-5 3 0,-3-3-2,-3 7-3,-3-7-12,-6 3-17,11 4 1,-17-2-2,11 2 2</inkml:trace>
  <inkml:trace contextRef="#ctx0" brushRef="#br0" timeOffset="4947">1213 156 10,'-8'-9'22,"6"19"0,-12 5-8,-1 18-1,-5 15 1,-5 18-2,-3 21-1,-2 8 0,1 17 0,1-1 0,10 6-2,7-11-2,14-5-1,7-14-3,12-12-1,4-13-2,4-11-2,5-7-4,-4-15-8,-3-10-14,2-2-5,-12-17-1,2 6 0</inkml:trace>
  <inkml:trace contextRef="#ctx0" brushRef="#br0" timeOffset="5467">1250 691 3,'-6'-8'25,"12"13"1,-9-15 0,7 1-10,4-3-5,6-5-2,4-3-3,2-3-4,5 0 1,0-1-1,-1 3 0,-5 5 0,3 6 0,-10 7 1,1 11 0,-10 11 0,-5 13 1,-4 6 0,-4 11 1,-4 3-1,-5 9 1,-5-4 0,0 1-1,-4-7 0,3-5-1,1-7 0,5-4-1,4-6 0,6-3 0,2-4-1,7-5 1,1-1-1,10-2 0,5-2 0,3-4-1,7-3 1,4-4 0,8-2-1,5-4 0,-1 1-2,-1-2-1,-4 6-3,-7-7-6,-3 9-14,-3 3-10,-14-2 0,-6 7 0,-7-7 2</inkml:trace>
  <inkml:trace contextRef="#ctx0" brushRef="#br0" timeOffset="6058">1597 880 15,'-9'-14'24,"13"9"3,-13 4-5,11 1-8,14 8 1,-16 4-3,4 11-1,-7 3 0,6 7-2,-6 1-1,3 3 0,-3-3-4,8-1 0,-8-6-2,9-5 0,-6-5-1,3-5 0,-2-3 0,3-8 0,-2-5 0,-2-6 0,0-6 0,1-5 0,2-5-1,3-5 1,1-4-2,5-1 1,4 0 0,6-1-1,1 6 0,3 3 1,2 8-1,-3 7 0,0 10 1,-8 9-1,4 11 1,-7 9 0,1 9 1,-10 2-1,4 4 1,-2 1-1,7-3-1,-10-6 1,11-4-3,-11-12-2,15-1-9,3-6-17,-6-11-4,11 0 0,-9-11 0,12 3 1</inkml:trace>
  <inkml:trace contextRef="#ctx0" brushRef="#br0" timeOffset="6950">2102 921 13,'-13'-2'30,"11"6"3,-1-6 1,-2-1-10,15 8-6,3-9-3,9 8-5,-8-6-3,14 2-3,-5-5-1,8 5-1,0-1-1,3-1-1,-6 2 0,-9 0-2,6 5-2,-13-10-4,1 10-13,-2-1-13,-18-3-2,7 5 0,-10-7 2</inkml:trace>
  <inkml:trace contextRef="#ctx0" brushRef="#br0" timeOffset="7530">2581 414 27,'0'-5'30,"-14"-7"2,15 16 1,-5 11-16,2 1-2,7 21-2,-7 2-2,8 18-3,-10-2-1,11 13 0,-7-6-2,3 3 0,-2-9-2,1-4-1,-2-8 0,3-7-1,0-6 0,-1-7 0,-2-5-1,3-4-1,-1-5 0,-1-6-1,5 2-3,-9-13-4,8 4-18,-7-3-12,-2-3 1,1 3 0,-6-7 0</inkml:trace>
  <inkml:trace contextRef="#ctx0" brushRef="#br0" timeOffset="8161">2733 0 17,'1'2'30,"6"24"3,-2 11 1,4 22-13,8 25-4,2 8-2,6 20-2,-2-1-5,-1 9-3,0-9-1,-3-4-1,-12-13-1,-4-8-1,-15-8 0,-11-8-1,-3-4-2,-11-10-2,5 0-8,-9-5-21,5-13-3,5-5-2,7-16 2,8 1 0</inkml:trace>
  <inkml:trace contextRef="#ctx0" brushRef="#br0" timeOffset="10154">3132 318 24,'-7'-21'27,"15"14"2,-11 1-10,8 5 0,2 14-3,-4 6-2,9 21-2,-10 5 0,12 20-3,-12 2-1,7 9-1,-9 2-2,2 2-1,1-9-1,-3-6-1,1-10 0,1-9-1,0-10 0,4-3-1,0-11-1,-2-7 0,-1-5-2,-3-10-2,2 3-6,-9-14-9,-2-2-19,3-1 2,-6-8-1,5 1 2</inkml:trace>
  <inkml:trace contextRef="#ctx0" brushRef="#br0" timeOffset="10455">3114 792 5,'-6'-9'30,"14"11"2,-5-8 1,16 7-1,8-2-18,-3-3-5,12 1-2,5-3-4,1 0-4,2 2-3,-9-5-5,-2 2-7,-8 2-16,-9-9-1,0 5 1,-17-11 1</inkml:trace>
  <inkml:trace contextRef="#ctx0" brushRef="#br0" timeOffset="10655">3397 397 27,'-18'-29'32,"29"21"2,-6 6 1,-22 15-14,17 26-3,-13 6-4,13 20-5,-2 0-3,14 16-1,-9-6-1,6-1-1,8-7-1,1-10-1,4-7 0,-5-10-1,-4-5-1,-6-12-1,4-1-2,-11-14-4,5 5-9,-6-6-19,-6-12-2,4-3 1,-6-6 0</inkml:trace>
  <inkml:trace contextRef="#ctx0" brushRef="#br0" timeOffset="10975">3548 1010 2,'2'5'28,"-8"-13"0,18 5 2,-2-12-1,7-3-19,11 4 0,1-5-4,5 4-1,1 1-1,1 5-1,-5 5 1,-5 8 0,-10 9 0,-7 10 0,-14 8 0,-8 9 0,-12 7-1,-5 8 0,-11-1 0,2 4 0,-1-7 1,5-3-1,3-11-1,10-5 1,2-12 0,10-5-1,10-9 0,7-5-1,8-4-1,8 2 1,8-2-1,9 0 0,8 0 0,-1-1-1,1 2-1,-6-2-1,6 5-5,-11-12-8,-4 2-23,-2 2 2,-12-6-1,0 4 2</inkml:trace>
  <inkml:trace contextRef="#ctx0" brushRef="#br0" timeOffset="11526">4221 349 4,'-5'-18'29,"-7"-8"2,-1 15 0,0-3 0,-5 10-18,9 15-2,-7 8-1,3 20-2,-6 6-1,2 17 0,2 5-1,7 9 0,-1-2 0,12 5-2,4-9 0,9-5-2,9-12 1,4-8-2,3-11 0,1-11 0,5-12-1,-1-11 0,2-11 1,-1-12-2,-6-11 0,2-9 1,-7-11-2,-5-9 0,-6-7-1,-10-6 1,-9-1-1,-10 2 0,-6 7 1,-10 7-1,-6 18 1,-7 8-3,2 25-4,-5 11-18,0 7-7,14 12-2,1-4 1,17 8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10.17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 0 15,'0'3'22,"-1"-7"-6,1 10 0,0 2 0,0 9-4,1 8-1,-1 10-1,0 5 0,0 4 0,0 8-2,0-3-2,0 0 0,0-7-2,0-6-1,0-12 0,-1-2 0,1-10-1,1-7 1,-1-8-1,2-4 0,-2-11 0,1-4-1,-1-8 1,3-5-1,10-7-1,5-2 0,1-1 0,4 2 0,1 4 0,5 7-1,2 6 1,-1 12 0,-8 11 0,-3 12 0,-3 12 1,-3 13 0,-2 7-1,-1 7 1,-4 1 0,3 0 0,-3-5 0,1-5-1,3-7 0,-4-10-1,6-5-2,-7-11-4,10 1-15,-4-1-13,-8-6 0,0 2-1,-6-7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8:39.51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282 46 10,'-52'-1'17,"14"9"1,-7-2 0,0 1 0,10 0 2,-2-4-4,15 7 0,14-10-1,31 7-2,12-10-3,29 5-3,22-5-2,26 2-1,34-5-1,30 0-1,17 2 0,13-3-1,14 1 0,8 2-1,-4 1 1,-11 1-1,-19 4 0,-21-1 1,-14-2-1,-28 2 0,-17-2 0,-25-1 0,-19-2 0,-19-2-1,-12-1 0,-17-3-1,-12 7-4,-12-10-7,-12 8-15,-15 5-8,-12-2 0,-13 5 0,-16-6 2</inkml:trace>
  <inkml:trace contextRef="#ctx0" brushRef="#br0" timeOffset="460">569 179 16,'-48'12'23,"-3"-12"3,12 3-12,21 4 0,17-6 2,17 5 0,26-6-3,33 3-2,28-6-1,27 6-1,20-6-2,25 3-1,23-2-2,17 4 0,-9-4-1,10 4-1,-18-5 0,0 2 0,-20-1-2,-17-2 0,-31 1 0,-26-3-1,-11 2-1,-35-3 0,-17 3-2,-25-5-4,-4 7-7,-11 4-18,-7-6-1,9 5-2,-12-5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4:08.01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 1450 24,'4'16'27,"-11"-15"1,7 8-8,0-3-3,-2-5-4,5 7-2,-6-10-2,6 6-1,-6-9 0,8 6 0,-8-8-2,4 1 0,-4-4-1,3 0-1,-2-9 0,2-1-1,-2-8-1,2-4 0,0-5 0,0-4-1,2-5 1,-2-2-1,1-1 0,2 3 0,-2 1 0,1 6 0,-2 3 1,1 6-1,-1 2 0,3 9 1,-3 3-1,0 5 0,0 2 0,0 5 0,0 0 0,2 2-1,-1 4 0,2 0 1,1 4-1,1 1 1,2 4-1,2 2 1,0 4-1,-1 3 1,1 3 0,1 3 0,3 5 0,2 2 0,-1 0 0,1 3-1,4-1 1,-2 0-1,2-2 1,-1-1-1,-2-5 1,0-4-1,-4-2 0,-1-5 0,-4-5 1,-1-2-1,0-5 0,-3 0 1,-2-5-1,-1-2 0,2-6 1,-2-1-1,1-4 0,-1-2 0,0-7 1,0-5-1,2-5 0,-2-6 0,0-3 0,0-3 0,0-2-1,0-1 1,0 2 0,0 5 0,0 5-1,0 9 1,0 6-1,0 5 0,0 9-1,0 4-1,0 10-5,0-7-11,0 9-22,0 0 0,0-2 0,13 3 1,2-4 1</inkml:trace>
  <inkml:trace contextRef="#ctx0" brushRef="#br0" timeOffset="901">633 822 4,'-10'-15'28,"10"12"1,-9-7 3,9 4-6,0 10-9,-4 0 0,10 14-3,-9 1-1,6 11-2,-9 2-1,7 13-1,-5-3-2,4 5-2,-3 0-2,3-1-1,-1-4 0,2-3-2,2-7 0,1-5 0,-1-5 0,0-5-1,0-4-1,-3-9-1,3 1-2,-7-12-4,8 4-7,-10-10-14,-1-3-9,4 1 1,-4-6 0,2 2 3</inkml:trace>
  <inkml:trace contextRef="#ctx0" brushRef="#br0" timeOffset="1182">582 1116 14,'0'-10'32,"12"8"1,-6-3 2,8 3 0,7 5-17,-4-10-2,15 5-8,-1-3-2,7-1-4,-2-1-1,0-6-4,5 5-4,-13-8-7,1 3-17,-6 6-4,-10-7-2,0 5 1,-8-7 2</inkml:trace>
  <inkml:trace contextRef="#ctx0" brushRef="#br0" timeOffset="1402">980 783 14,'-12'-18'33,"8"10"0,-6 4 3,5 10-1,10 14-15,-13-3-7,16 20-3,-11 0-3,8 11-1,-3 0-1,7 2-1,-5-1-1,3-2 0,-1-4-1,1-5-1,-1-7-2,0-5 0,3-1-3,-9-10-4,10 5-10,0-10-22,-8-6 1,2-4 0,-3-4 0</inkml:trace>
  <inkml:trace contextRef="#ctx0" brushRef="#br0" timeOffset="1843">1226 1227 8,'-2'5'32,"-6"-8"1,8 6 2,-6-8-1,2 0-17,11 5-3,-6-9-4,11 5-3,-2-7-2,6 3-2,0-1 0,6 2-1,0 0-1,0 4 1,-3 4-1,-3 5 0,-5 7 0,-5 3 1,-9 6-1,-4 2 0,-9 2 0,-2 3 0,-2-6 0,1-1 0,2-3 0,4-6-1,5-3 0,5-7 0,9-3 1,6-6-1,5 3-1,2 0 1,4-3 0,5 5 0,-3 1 0,0 7 0,-5 5 0,-7 7 0,-7 4 0,-7 3 1,-8 6-1,-7 1 0,-8-3 0,-2-2 0,-3-4 0,0-6-2,4-4-2,-1-13-9,6-1-26,5-1 1,6-6 0,5 1-2,1-6 3</inkml:trace>
  <inkml:trace contextRef="#ctx0" brushRef="#br0" timeOffset="2974">1797 964 5,'-16'-4'13,"8"8"0,-6-8-1,5 5-1,-4-2 0,1-1 0,4 2 2,-4-1-2,2 2 1,-5-2 0,7 4-1,-7-5-1,6 7 0,-4-7-2,3 7 1,-3-7-3,7 7 1,-6-7-2,8 5 0,-3-3-1,5 3 0,-4-5-1,5 5 0,0-3-1,3 2 1,3-2-1,6 3 0,3-3 0,9 3 0,5-2 1,8 2-2,6-3 1,5 0 0,5 0-1,4-2 0,3 0 0,1-1 0,3-2-1,4 1 1,1-2 0,9 0-1,5 1 1,7-3 0,4 1-1,1 0 1,4 0-1,-3 1 1,-2 0-1,-6 0 0,-4 2 1,-6 1-1,-5-1 0,-1 2 0,-2-1 0,-4 1 0,1-3 0,-4 1 1,-2 0-1,-3-2 0,-3 1 0,-8 0 0,-3 0 0,-8 2 0,-6 1 0,-7-1 0,-5 1 0,-5-1-1,-5 3-2,-9-7-4,0-2-28,-9 5-8,-8-2 3,2 2-3,-2-2 2</inkml:trace>
  <inkml:trace contextRef="#ctx0" brushRef="#br0" timeOffset="3825">3680 691 12,'-2'3'32,"-6"-6"2,8 7 2,-3-4 0,1 0-19,14 12-2,-6-6-4,11 7-3,-1-3-2,10 4-1,1-4-2,3 2 0,2-2-2,0 0 0,2-1 0,-4-1 0,-3 0-1,-6 0 1,-3 0-1,-5-1 1,-4 2 0,-5-4 0,-1 4 0,-3-2 0,0 2 1,-1 2-1,-7 2 1,0 2-1,-8 4 0,0 5-1,-6 4 1,0 1 0,-3 0-1,0 1 0,4 2 1,3-3-1,3-2 0,1-5-1,5-2-2,-4-8-4,12 2-17,-4-8-18,1-8 1,2-2 0,2-6 0</inkml:trace>
  <inkml:trace contextRef="#ctx0" brushRef="#br0" timeOffset="5798">1988 283 21,'2'2'25,"-9"-13"3,7 4-7,0-1-2,-4-7-4,4 2-3,-9-7-2,5 3-2,-9-11-1,4 8 0,-6-5-3,2 5 0,-4 3-2,1 5 2,-8 6-2,1 11-1,-3 11 2,-2 8-2,-1 9 2,3 9-1,1 7 0,8 5-1,6 4 1,11 1 0,8-3-1,6-5 1,8-6-2,4-8 1,1-8-1,2-5 0,-2-11-1,-2-9 0,1-4-3,-5-12-3,3 5-8,-3-3-21,-5-10 0,1 2-2,-6-3 2,5 6 1</inkml:trace>
  <inkml:trace contextRef="#ctx0" brushRef="#br0" timeOffset="6409">2085 584 8,'6'3'28,"-9"-15"0,12 12 3,-5-7-10,1-5-8,5 1-3,-7-2-4,10 1-2,-9 2-2,6 4 0,1 1 0,-4 6 0,-7 8 0,1 7 1,-1 4-1,-6 6 0,2 1 2,-6 7 0,-9-4 0,4 3 0,4-8-1,-2-1 0,-1-5-1,7-1 1,1-8-1,6 0 0,3-6-2,6 0 0,1-2 1,5-2 0,-2-4-1,0-2 0,13-1-1,0-5-2,5 3-5,-6-8-11,-2 0-16,3 4-1,-1-8 0,4 7 0</inkml:trace>
  <inkml:trace contextRef="#ctx0" brushRef="#br0" timeOffset="6870">2432 92 14,'-9'-23'30,"10"12"2,-3-1 2,3 9-2,3 16-19,-2 5 2,4 12-6,-5 2-2,6 11-1,-4-1-1,5 7-2,-4-5 0,0-3-1,1-3-1,-2-5-1,1-5 0,-3-7-2,5 1-2,-7-13-2,8 5-7,-8-12-12,2-5-12,3-1 0,-5-10 1,5 4 2</inkml:trace>
  <inkml:trace contextRef="#ctx0" brushRef="#br0" timeOffset="7120">2448 394 4,'-9'-2'31,"10"7"2,-1-8 1,14 5 0,7-1-14,-2-9-9,12 3-2,2-3-4,5-1-4,3 2-4,-7-6-8,1 3-11,-2 4-11,-11-9-3,0 7 3,-14-7-1</inkml:trace>
  <inkml:trace contextRef="#ctx0" brushRef="#br0" timeOffset="7290">2791 166 11,'-5'-16'35,"-6"-6"-1,7 14 3,-3 2-1,-2 5-15,15 22-5,-9-3-6,10 15-3,-4 2-3,6 11-1,-2-1 0,2-1 0,0 1-2,-4-4-2,6-4-2,-8-12-6,7-3-21,-3-2-10,-5-11 2,3-2-2,-3-12 2</inkml:trace>
  <inkml:trace contextRef="#ctx0" brushRef="#br0" timeOffset="7751">3201 348 17,'6'3'30,"-11"-7"0,8 7 2,-4 0-14,-8-3-2,2 4-3,-9-4-3,2 9-1,-6-9-2,4 7-1,-6-7-1,5 4-1,-2-5 0,6 4-1,0-5-1,4 2 0,2-1 0,2 1 0,1 1 0,2 5-1,-1 3 1,5 4 0,-2 3-1,1 4 1,-1 0 0,0 2-1,0 2 0,2-1 0,-2-5 0,0-5 0,3-5-1,3-2 0,2-4 0,5-1 0,2-5 0,4-1 0,1 3 0,1 0 0,1 5 0,-2 1-1,-4 5 1,-1 4 0,-7 1 0,-2 5 0,-4 0 0,-5 0 0,-5 1 0,-6-3 0,-1-1 0,-4-3 0,-1-1-1,-1-6-1,1 0-2,-3-11-5,7-3-24,3 5-7,-2-6 0,8 3 0,1-3 2</inkml:trace>
  <inkml:trace contextRef="#ctx0" brushRef="#br0" timeOffset="9724">3474 68 27,'-7'-15'31,"12"15"1,-10-6 1,2 2-17,9 13 1,-9 2-3,8 15-5,-8 0-1,6 13-1,-6 1-1,6 6-1,-3 3-1,1-3-1,-1-4-1,1-1 0,1-8-1,-1-7-1,2-4 0,-3-8-2,5-1-2,-8-10-4,9 4-10,-3-8-21,-8-9 1,5-2-1,-4-4 2</inkml:trace>
  <inkml:trace contextRef="#ctx0" brushRef="#br0" timeOffset="10034">3374 167 22,'-13'-17'30,"11"8"0,-3-9 2,16-7-7,4 11-17,7-2-1,7 6-3,7-6-2,4 4 1,2 1-2,0 3 1,-3 4 0,-2 4 1,-10 3-2,-3 6 1,-16 4 1,-5 7-1,-13 2 0,-7 4 0,-8 0 1,-1 1-1,-6-1 0,3-1 0,2-8-1,5-3 0,9-3 0,10-6 0,11-2-1,6-3 0,10-3 0,5 2 0,4 1 0,5 0 0,1 1 1,-1 5-2,-4 3 1,-5 2 0,-9 5 0,-5 2 1,-8 2-1,-7 2 0,-9 1 0,-5 0 1,-9-1-1,-5-4 0,-3 0-1,-2-8 0,4 0-1,-3-10-3,8 3-5,-2-10-15,6-6-11,10 2 0,-1-6 1,14 6 0</inkml:trace>
  <inkml:trace contextRef="#ctx0" brushRef="#br0" timeOffset="10605">3932 230 27,'1'4'31,"-5"-4"1,7 10 0,-5 5-12,1-2-8,5 8-1,-4 0-2,6 9-3,-4-6 0,3 7-1,-2-8-1,3 3 0,-3-7 0,1 0-1,-2-8-1,-1 1 0,-1-6 1,0-4-2,-3-6 1,2-5-1,-1-7 1,2-2-2,2-7 1,-1-4-1,4-1 0,1-3 0,2 2 0,1 4-1,0 2 0,-3 3 1,10 5-1,1 4-1,2 6 1,0 0-2,0 7 0,-2-2-5,7 9-10,-4-1-20,-11-1 1,0 2 0,-8-6 0</inkml:trace>
  <inkml:trace contextRef="#ctx0" brushRef="#br0" timeOffset="12778">4803 977 0,'3'-1'29,"-12"-14"1,7 8 2,-11-9-1,3 0-18,1 0 0,-2-5-6,-1 3-1,-3-3-2,1 2-1,-2-1 1,0 5-1,-2 2-1,-1 12 1,-7 5 0,-1 12-1,-8 8 1,1 13-1,-1 6 1,6 11-1,4 0 1,12 7 0,13-4-1,13-2 0,11-8 0,9-5-1,6-10 0,5-7-1,-2-10 0,-1-6-1,-3-9-1,-6-9-3,2 1-3,-14-14-9,0-4-20,-2 6 1,-7-3-2,1 5 2</inkml:trace>
  <inkml:trace contextRef="#ctx0" brushRef="#br0" timeOffset="13329">4926 1265 2,'-7'-9'29,"12"12"1,-7-12 1,11 8 1,1-2-19,-3-7 0,9 6-4,-4-6-2,5 8 0,-1-5-2,3 5-2,-4 2 1,1 6-2,-4 4 1,-7 9-1,-5 4 0,-5 8 0,-8 6-1,-5 7 0,-5 0 1,-3 3-1,-1-5 1,3-2-1,2-8 0,4-5 1,5-8-1,9-6 0,5-7 0,8-3 0,4-6-1,6-3 0,6-1 0,2-5-2,5 5-3,-4-13-6,4 3-21,2 2-5,-10-5 0,6 5-1,-10-9 1</inkml:trace>
  <inkml:trace contextRef="#ctx0" brushRef="#br0" timeOffset="13780">5282 908 15,'-2'-25'32,"-2"4"1,3 12 2,2 6 1,-1 9-23,9 17 2,-6 3-5,2 13-3,-2 1 0,3 10-2,-1-3-1,-1 2-2,-3-5 0,4-4-1,-2-5 0,1-7-2,0-5-2,-2-13-3,7 3-9,-8-7-24,-2-12 1,2-1-1,-7-8 1,5-2 1</inkml:trace>
  <inkml:trace contextRef="#ctx0" brushRef="#br0" timeOffset="14030">5277 1109 33,'3'-10'35,"9"10"1,0-5-1,11 7 2,3-1-29,3-5-1,5 2-5,4-3-2,-5-4-2,4 2-4,-8-8-3,0 4-3,-13-8-1,3 4 0,-10-9 2,-2 5 1,-9-4 5,1-2 4,-5 4 4,-4-5 6,8 8 1,-8-2 2,7 11 0,-5 4 1,10 15-3,-3 3-1,8 17-1,-2 2-2,2 13-1,0 1 0,5 8-2,0-5 0,-1 1-1,-2-5 0,-2-3-2,-1-6-2,-2-10-2,5 3-7,-9-4-28,-3-17 0,0-3 0,-3-11-1,4-1 2</inkml:trace>
  <inkml:trace contextRef="#ctx0" brushRef="#br0" timeOffset="14811">6051 1177 19,'1'-3'31,"5"4"2,-10-2 1,2-3-7,-14 9-12,0-6-1,-4 8-5,-5-5-3,6 5-2,-7-4 0,6 1 0,-4-1-1,18 1 0,-10-2-1,11 1 1,-3-2-2,0 0 1,2-1-1,0 5 1,1-5-2,4 3 1,-2 0 0,5 2 0,-1 5 0,2 2 0,0 5 0,0 2 0,-2 0 0,2 4 0,-1-4 0,1 0 1,-3-3-2,4-3 1,0-6 0,2-1 0,1-5-1,-2-4 0,1-1 0,14 1 0,5-1 0,-2-2 0,5 6 0,-2 0-1,4 7 1,1 3 0,-2 8 0,-20 2 0,-8 6 0,-5 1 0,-22 4 0,0-2 0,-5-2 0,0-1 0,2-6 0,2-4 0,3-4-2,5-8-1,19 2-3,-10-10-13,3 1-22,3 1 1,-4-2 0,5 2 0,-1-2 2</inkml:trace>
  <inkml:trace contextRef="#ctx0" brushRef="#br0" timeOffset="16854">6295 1353 17,'6'7'29,"-10"-11"1,10 7 3,-3-3-16,-5-7 1,7 4-5,-10-12-2,7 5 0,-8-13-3,7 3-2,-8-12-1,6 0-1,-7-7-1,4 2 0,2-2-2,1 1 1,-5 2-1,5 4 1,-2 5-2,1 6 2,2 5-2,2 5 1,-2 4 0,3 5 0,3 4-1,1 5 1,4 4 0,7 5-1,2 5 2,4 5-2,3 4 2,1 5-2,-3 2 1,-2 2 0,-3 2 0,-4-4-1,0-2 0,-2-5 1,-3-5 0,2-5-1,-3-5 1,4-8 1,-6-6-1,1-4 0,-2-7 0,-1-4 0,-3-8 0,0-4 0,3-6-1,-5-4 1,4-4-2,-1-2 1,-4 0 0,1 0 0,-2 4-1,-2 4 0,0 8-2,-1 2-1,2 14-3,-11-4-9,2 12-25,2 7 0,6-1 2,2 3-2,3-1 3</inkml:trace>
  <inkml:trace contextRef="#ctx0" brushRef="#br0" timeOffset="17455">6775 844 8,'-3'-11'32,"6"8"2,-2-2 1,8 13 1,0 8-16,-2-2-7,10 18-1,-8-3-3,6 11-2,-10-1-1,7 8-1,-9-8-2,-5 0 0,5-6-1,-4-4-1,2-3-1,-4-7-3,6-2-1,-8-13-6,9 6-9,2-8-14,-5-9-7,1-4 1,-2-4 0,3-1 3</inkml:trace>
  <inkml:trace contextRef="#ctx0" brushRef="#br0" timeOffset="17685">6871 1117 3,'-3'-20'29,"6"12"3,-2-4 1,5 5-8,7 5-4,0-5-4,9 7-4,3-7-5,2 4-1,5-4-4,-1-1-1,1 1-4,-6-4-3,2 5-10,-6 0-16,-8-5-5,7 3 0,-15-5 1</inkml:trace>
  <inkml:trace contextRef="#ctx0" brushRef="#br0" timeOffset="17876">7185 857 3,'-6'-14'33,"-1"-5"3,3 9 1,-5 0 0,-4 5-11,16 20-8,-10 1-6,9 14-3,0 5-3,1 10-2,1 2 0,5 4-2,-5-2 0,7-3-1,-7-4-1,5-6-1,-5-2-4,-4-16-7,0 0-28,3-4 0,0-5 0,3-3-1,-5-9 2</inkml:trace>
  <inkml:trace contextRef="#ctx0" brushRef="#br0" timeOffset="18276">7360 1243 32,'0'2'35,"-4"-8"0,12 3 0,-3-7 0,9-2-28,8 5-1,4-2-4,2 4 0,6 0-1,-4 7 0,-5 2 0,0 6 1,-15 8 1,-4 6-1,-15 5 1,-3 7 0,-11 3-1,-2 5 0,-5-2 0,-5 1 0,6-8 0,2-2 1,11-9-1,6-5 0,10-6 0,7-4 0,7-8-1,10-1 0,2-4 0,7 0-1,0-2 0,6-1 0,-2-1 0,-2 3-1,0 2-1,-8-2-1,-3 5-2,-7-7-7,-4 6-28,-6 4 0,-2-5 1,1 2-1,-6-1 2</inkml:trace>
  <inkml:trace contextRef="#ctx0" brushRef="#br0" timeOffset="23534">7964 1175 1,'-1'2'24,"-11"-7"1,8 4-4,0-2 2,-1 0-2,8 6-3,-7-7-1,10 7-3,-5-9 0,11 7-3,1-7-3,16 5-1,6-6-2,14 1-1,13-4-1,10 3 0,7-2-2,4 0 1,3 1-1,-5 0 0,0 0 0,-9 2 0,-10-3-1,0 2 1,-9-4-1,3 3 1,-3 0-1,-5 0 1,-3 1-1,-6 0 0,-1 1 1,-13 2-1,-2 4 0,-8-5 1,-2 5-1,-1-2 0,-2 2 1,-1 0-1,-7 0 1,9 0-1,-7 0 0,2 0 1,-3 0-1,-6 0 0,1 0-1,-5 0-1,6 0-2,-11-2-6,9 2-17,-11 4-15,-8-4 2,7 3-1,-10-3 2</inkml:trace>
  <inkml:trace contextRef="#ctx0" brushRef="#br0" timeOffset="26268">9320 1015 0,'8'4'15,"-8"-4"1,1 3 1,-4-3-1,5 1 1,-4 1-2,6-4-2,1 2-1,-1-2-2,3 2-1,-2-2 0,6 2-2,-8-3-2,11 3 1,-9-1 1,7 5-2,-5-5 0,8 4-1,-5-5-1,8 5 0,0-4 0,4 1-1,-3-2 0,0-2-1,2-1 0,-3 3-1,-2-3 1,-1 2 0,-8 0-1,-1 3 0,-4 0 1,1 3-1,-3-1 0,-2-2 0,4 4-1,-4-4-1,2 4-3,-7-6-9,-3-1-23,7 4-1,-9-4 1,6 3 0</inkml:trace>
  <inkml:trace contextRef="#ctx0" brushRef="#br0" timeOffset="27329">9396 901 13,'4'4'29,"-8"-10"2,8 5-1,-4 1-10,-1-3-1,-1 7-5,0-8-3,4 8 0,-3-7-3,7 5-1,-9-4-1,4 5-1,-6-4-2,5 2 1,0-2-2,4 4 0,0-3 0,2 2 0,3 1-1,2 2 1,3-1-1,3 5 1,3-4-1,1 6 0,1-1 0,-3-2 0,0 3 0,-2 0-1,1 1 1,-8-1-1,-4-1 0,-4-2 0,-2-3 0,0 3 1,0-3-1,0-2 0,0-1 1,0-2-1,0 1 1,0-1-1,0 0 1,9 2 0,-9 1-1,0 1 0,-1 2 0,1 4 1,-8 3-1,0 4 0,-8 2 0,-8 1 0,11 2 0,-1 0 0,-2 1 1,-3-2-1,0-2 0,3-3 0,6-1 0,-1-4 0,4-2 0,3-2 0,-2-3 0,4-2-1,2-2 1,0-2-2,5 1-2,-4-8-5,1-2-29,-4 5-3,1 0 0,1-1 0,4-3 1</inkml:trace>
  <inkml:trace contextRef="#ctx0" brushRef="#br0" timeOffset="56401">8130 357 10,'11'6'18,"-16"-12"0,11 6-1,0-6-2,-8-1 1,4-3-2,-8-6-1,2 0-2,-5-9-1,0 4-2,-2-7-2,-1 1-1,-1 1-1,-2 5-1,-7 6 1,5 7-2,-8 5 0,6 15 0,-7 5 1,3 17-1,-15 5 1,17 7-1,-6 7 1,4 5-1,-1 2 1,29-4-1,5-3-1,4-3 0,18-10-1,-7-5 1,10-11-1,1-6-1,10-8 0,-25-7-2,4-2-4,-6-14-6,3-4-20,-3 2-3,1-6 0,5 5 0,-9-6 1</inkml:trace>
  <inkml:trace contextRef="#ctx0" brushRef="#br0" timeOffset="56922">8279 611 2,'-9'-3'29,"6"9"1,-7-14 0,13 6 0,13-5-17,-7-5-7,10 2-1,-3-1-3,4 2 0,-4 2 0,3 5 0,-10 5 1,1 10 1,-9 2 0,-3 12 0,-12-1 1,0 7 0,-8 2-2,-3 3 1,-2-5-1,2 0 0,-3-7-1,8-3 1,8-7-2,3-3 1,11-7 0,8-3-1,3-3-1,12-1 0,-2-4 1,8-2-2,-2 0 1,0-5-3,6 5-2,-6-7-6,8 3-13,-13 1-12,1-6 0,-5 6-2,-8-6 3</inkml:trace>
  <inkml:trace contextRef="#ctx0" brushRef="#br0" timeOffset="57392">8592 143 26,'-7'-22'31,"10"16"2,-5 2 0,1 8-16,7 18 0,-8 1-4,7 15-4,-4-1-1,6 11-3,-5 0-1,2 0-1,0-2-1,2-3-1,-1-4-1,0-10-1,1-1-1,-4-10-3,4 0-4,-6-15-6,3-8-19,5 0-2,-3-10-1,0 2 2</inkml:trace>
  <inkml:trace contextRef="#ctx0" brushRef="#br0" timeOffset="57653">8596 389 12,'-8'-5'31,"11"13"1,-5-8 2,11 4-2,3-1-19,-5-9-5,12 3-4,6-4-5,-1-3-5,4-2-8,0-4-10,-5-5-9,3 3 0,-5-5 0</inkml:trace>
  <inkml:trace contextRef="#ctx0" brushRef="#br0" timeOffset="57823">8796 113 29,'-3'-2'32,"-6"4"3,9 8-6,3 16-6,-7 3-6,11 13-4,-10-1-3,12 13-4,-5-3-1,2 1-2,0-3-2,-5-9-1,10-1-3,-11-16-6,5-2-21,-2-3-7,-7-12 0,3-1-1,-5-13 2</inkml:trace>
  <inkml:trace contextRef="#ctx0" brushRef="#br0" timeOffset="58254">9111 389 19,'-6'-10'29,"12"11"0,-14-8 2,5 4-17,-2 4 0,-9-1-4,3 5-2,-11-5-2,6 5-1,-7-2 1,2 3-2,1-4 0,7 2-1,0-3 0,7 5-1,-6-3 1,12 3-1,-9 0 0,5 2 0,4 1-1,-3 1 1,6 2-1,1 1 0,1-2 0,1 1-1,2-1 1,4-2-1,-5-3 0,5-2 1,7-2-1,-2-1 0,14-2 0,-2 2 0,2 1 0,-4 3 0,-8 5 1,-3 2-1,-10 5 0,-6 5 1,-7 0-1,-12 4 1,-2-3-1,-5 1 0,-1-2 0,0-4 1,1-3-2,-2-6 0,7 0-2,-3-8-3,11 5-10,7-6-22,-2-7 1,6 0-1,2-8 2</inkml:trace>
  <inkml:trace contextRef="#ctx0" brushRef="#br0" timeOffset="58855">9288 104 21,'-6'-10'31,"11"14"3,-8 5-1,-2 7-14,11 15-1,-9 1-3,9 15-5,-3-1-1,6 9-3,-8-6-1,7-1-2,-1-4-1,0-4 0,-7-6-3,0-9-2,0-4-5,-7-16-12,5-5-18,1-5 0,-8-10 0,8-4 1</inkml:trace>
  <inkml:trace contextRef="#ctx0" brushRef="#br0" timeOffset="59115">9223 165 3,'-12'-21'29,"18"11"0,-6-11 1,17 9-1,2-4-20,5-1-1,5-2-4,-2 3-2,7 2-1,1 3-1,-3 6 1,-2 3 0,-3 8 1,-7 6 1,-7 9-1,-11 4 1,-8 8 0,-12 2 1,-1 4-1,-8-3 3,0 3-3,0-7 1,2-3-1,3-8 0,5-2 0,2-9-1,11-1 0,5-8-1,12 1-1,3-5 0,11 2-1,3-2 0,5 1 0,3 4 0,-2 1 0,4 7 0,-16 1 0,3 7 0,-13 2 1,-6 4 0,-7 4 0,-7 2 0,-7-1 1,-16-3-1,3-4 0,-14-5 0,4-5-2,7-5-5,-5-13-12,2-7-15,16 2 0,0-11-2,18 3 2</inkml:trace>
  <inkml:trace contextRef="#ctx0" brushRef="#br0" timeOffset="59686">9706 329 26,'-13'2'29,"29"11"3,-20 1-8,5 1-6,2 8-2,-3-3-3,6 11-3,-6-7-1,17 5-2,-15-9-2,4 3 0,-5-7-1,2-1-1,-16-7 0,13-2 0,0-6-1,1-4 0,-4-6-1,6-5 0,-1-6 0,-1-5-1,20-6 0,-14-1 0,2-4 0,2 3-1,5 2 0,0 3 0,5 6-1,2 3 1,6 8-1,-3 3 0,8 8-1,-11 1 0,2 7-4,-9-5-6,-1 0-23,2 9-1,-14-6 0,7 4 2</inkml:trace>
  <inkml:trace contextRef="#ctx0" brushRef="#br0" timeOffset="62450">10481 562 9,'-3'10'27,"-16"-8"2,7 18 2,-5 2-14,-5 2-2,5 17-1,-8 1-4,6 14-1,-3-1 0,6 10-3,-1-3 0,6 5-2,1-5-1,7-4-2,9-6 1,7-4-2,5-8 1,7-5-1,1-6 0,0-8-1,3 1-3,-6-13-6,-2-3-18,-7 1-7,-9-12-1,1 5 0,2-10 2</inkml:trace>
  <inkml:trace contextRef="#ctx0" brushRef="#br0" timeOffset="67317">10810 993 5,'-1'-4'21,"6"5"-6,-3-5 2,2 2-1,-4-3-1,0-4-2,2-1-1,-7-6-1,0 0-2,-4-4-1,0 2-2,-4-3 0,1 3-2,-4 1-1,0 7 0,-3 4-1,3 10 2,-7 7-1,3 7 0,-4 8 0,7 11 0,-1 2 0,4 4-1,9 2 1,5 1-1,3-3 0,15-2-2,-8-3 1,10-7 0,1-3-2,-2-5 1,4-7-2,-7-7-1,10-2-2,-10-13-7,6-3-17,-1-1-6,-1-9-2,6 5 3,-11-8 0</inkml:trace>
  <inkml:trace contextRef="#ctx0" brushRef="#br0" timeOffset="67918">10973 1271 7,'-11'-9'28,"18"9"0,-10-10 2,4 1-12,11 2-4,0-2-3,1 4-5,1-4-1,1 3-2,-1 0 0,4 5-1,-6 1 1,2 7-1,-12 5 0,-1 5-1,-15 5 1,-3 4 1,-7 4 0,-4 3 0,3-1 0,-7 1 0,8-4-1,3-1 1,7-8-1,8-1 1,1-6-2,10-4 0,3-5-1,13-4 1,4-3-1,7 0 0,3-4 0,2-2-1,4 2 0,-3-6-4,0 10-4,-10-7-15,-5-3-11,0 4-1,-7-5 1,-1 4 1</inkml:trace>
  <inkml:trace contextRef="#ctx0" brushRef="#br0" timeOffset="68448">11313 730 28,'-9'-12'30,"7"18"3,-8 3 0,4 8-18,9 18 1,-3-2-5,6 15-2,-6 1-2,10 7-1,-4-4-2,4 1-1,-4-9 0,0-2-2,-2-4 0,2-12 0,1-6-3,-2-7 0,4-3-4,-9-11-5,2-4-15,3-3-10,-7-8-1,4 1 2,-7-8 0</inkml:trace>
  <inkml:trace contextRef="#ctx0" brushRef="#br0" timeOffset="68699">11353 1048 6,'9'2'31,"-6"-8"0,7 6 2,-1-5-1,0 1-17,10 4-6,5-6-3,7 5-2,-3-4-5,5-3-3,-1 2-5,-9-6-7,4-1-9,-3 8-8,-15-10 1,3 7 0</inkml:trace>
  <inkml:trace contextRef="#ctx0" brushRef="#br0" timeOffset="68879">11615 836 8,'-11'-22'30,"14"13"1,-6 2 2,6 5-8,4 15-4,-11 2-4,23 17-3,-19 0-3,7 12-4,-3 1-1,3 6-3,-4-3 0,3-4-1,0-5-2,-2-5-3,4-3-4,-8-12-12,-2-4-20,2-5 2,-6-10-2,5-2 2</inkml:trace>
  <inkml:trace contextRef="#ctx0" brushRef="#br0" timeOffset="69350">12044 1081 27,'16'2'32,"-15"-8"2,2 5-1,-4 5-17,-11-6 0,0 7-6,-8-5-1,1 6-4,-9-5-1,2 2-2,-5-2 0,5 2 0,0-3 0,3 3-1,4-1 1,6 0 0,4 3-1,2 2 1,-1 2 0,4 2-1,0-1 0,2 3 0,1 2 0,-2-2 0,7-3 0,2 0-1,0-3 1,4 1-1,2-4 0,5-1 0,5 0 0,6 0 1,2-1-1,2 4 0,2 0 0,-8 1 0,5 2 0,-8 1 1,-9 2-1,-6 2 0,-11 1 0,-9 0 1,-5 1-1,-2 0 0,-9 0 0,-1-3 1,0-1-1,-2-4-1,1 1 1,5-5-2,6 1-2,-4-11-6,8 0-24,6 8-4,-10-7 1,11 7-2,-1-9 2</inkml:trace>
  <inkml:trace contextRef="#ctx0" brushRef="#br0" timeOffset="71913">12090 522 2,'-11'-13'26,"12"14"1,-11-11 0,8 7-11,2 2-2,2-1-1,4 9-4,-8-1-1,11 10 0,-8 0-1,11 13 0,0 0 0,8 13 0,-1 1-2,7 9 0,-2 0-2,5 6 0,-7 1 0,-1 2-1,-8-2 0,-5-1 0,-8-3-1,-5-3 0,0-3 0,-9-2 0,3-10 0,-2-2-1,2-6-1,0-6-2,8 0-3,-7-14-10,-5-3-21,11 1 0,-3-7-1,4 3 1</inkml:trace>
  <inkml:trace contextRef="#ctx0" brushRef="#br0" timeOffset="72514">12400 1392 5,'-7'-10'28,"10"12"0,-9-14 2,14 10-1,-4-5-21,8-4-1,-1 2-3,5 0-1,0 4-1,-1-1 0,1 6 1,-9 3 0,3 10 1,-13 4 0,0 11 0,-11 0 0,1 10 1,-13 0-1,1 4-1,-1-5 0,1-1 0,3-7-1,3-3 0,6-8 0,4-4 1,11-7-2,5-1 1,5-3-2,7-2 1,1 1 0,9-2-1,-1 1 1,5-1-1,-2 2 0,-2-1 0,0 2-2,-7-3-1,6 6-6,-14-5-18,-2-2-9,-2 5 0,-11-5-1,6 4 1</inkml:trace>
  <inkml:trace contextRef="#ctx0" brushRef="#br0" timeOffset="74767">12731 1261 18,'-7'-2'27,"11"9"-1,-8-4-1,2 0-5,2 3-4,-3-7-3,6 5-2,-9-6-2,8 2-1,-5-7-2,6 1 0,-6-8-2,0-1 0,-3-6-1,5-4 0,1-7-2,1-2 1,-2-4-2,4-2 1,-6-1-1,7 2 0,-2 1 0,-4 5 1,5 6-1,-7 4 0,8 5 0,-4 7 1,6 2-1,-3 3 0,0 6 0,4 2 0,-6 2 0,8 5 0,-6 4 0,6 4 1,5 6-1,0 5 0,7 5 1,0 2 0,5 4-1,3 1 1,3 1 0,-1-2-1,-7-5 1,4-2-1,-12-6 1,6-4 0,-7-6-1,-7-6 1,0-6 0,-3-4 0,0-7 0,1-5 1,-1-6-1,0-4 0,-2-5-1,0-8 1,-3-1-1,-2-3 0,-4 0 0,-1 0-1,0 2 0,-3 4 0,1 6-2,-1 5 0,8 8-3,-2-4-6,7 14-13,-3 4-14,-8-2 1,8 5-1,2-4 3</inkml:trace>
  <inkml:trace contextRef="#ctx0" brushRef="#br0" timeOffset="75529">13223 759 23,'6'6'29,"-10"-6"1,7 16 2,-3 1-17,-3 2-2,6 10-2,-5-2-3,7 12-1,-4-4 0,5 4-3,-3-4 0,4-1-1,-1-3 0,3-2-2,-2-8 1,-1-2-2,-2-4 0,-1-5 0,0-3-2,-6-4-2,4 0-3,-11-9-6,7 0-13,0 2-8,-2-6-2,3 1 2,-2-6 1</inkml:trace>
  <inkml:trace contextRef="#ctx0" brushRef="#br0" timeOffset="75799">13271 1032 24,'12'-1'32,"-9"-7"1,9 10 0,-4-1-6,-3-5-16,19 4-3,0-3-2,5 3-4,-4-3-3,1-1-3,1 1-4,-6-3-6,5-2-11,-14 5-8,-6-9-1,-2 6 1</inkml:trace>
  <inkml:trace contextRef="#ctx0" brushRef="#br0" timeOffset="75999">13529 794 5,'-10'-21'30,"8"14"1,-6-3 3,5 4-5,1 13-11,-5 1-3,9 15-3,-4 0-3,4 13-2,-1 3-1,3 7-1,4 1 0,-1 0-2,-1-2 0,2-3-2,0-4 1,-1-5-1,0-7-1,-2-4-1,-4-5 0,-1-7-4,4 3-9,1-10-25,-10-7 1,4-1-1,-5-6 1,2 2 1</inkml:trace>
  <inkml:trace contextRef="#ctx0" brushRef="#br0" timeOffset="85984">14106 1097 7,'-6'-3'18,"7"8"-1,-6-8-1,5 4-3,-5-1-1,2 0 0,3 2-1,-4-2-1,2 3-1,0-6-1,0 6 0,-4-3-2,3 1 0,-1 0-2,1 2 0,-4-4 0,1 4-1,-1-3 0,2 3-1,2-3 0,5 1 1,-1-2-1,4 2 1,-1-1-1,6 0 0,2-1 1,5-1 0,2 1-1,9-1 1,4-2-1,9 1-1,8-3 1,14 1-1,5-1 0,10 0 0,10-1-1,1 0 1,3 1-1,-2 0 1,-4 0-1,-10 0 0,-9-1 0,3-2 0,-8 1 0,-3-1 1,-7 0-2,1 1 1,-4-2 0,-4 0 1,11 4-1,-16 0 0,-2 0 0,-4 2 0,-4 0 0,-6-1 0,3 2 0,2 2 0,-10-1 0,-3 2 0,-5 0 0,-3-1-1,4 2-1,-6-2-1,1 5-7,-13-1-23,-7-3-4,4 2 0,-2-7-1,3 5 1</inkml:trace>
  <inkml:trace contextRef="#ctx0" brushRef="#br0" timeOffset="87045">15479 798 22,'-10'-6'28,"11"9"0,-5-3-8,4 0 0,4 4-4,-5-5-3,4 7-2,-5-5-1,11 5-1,-3-3-1,9 4-2,2-3-1,3 4-1,7-3-1,6 4-1,1-3 0,6 1-1,-9-3 0,0 2 0,-5-3-1,-1 1 1,-5-2-1,-7-1 1,-1-1-1,-8 2 1,-1-2 0,3 3-1,-9-2 1,1 2 0,-8 0 1,0 1-1,-2 1 0,-4 2-1,5 4 1,-10 2 0,-6 8 1,-3 3-1,-4 7 1,4 3-1,-5 4 1,5 2-1,-2-2 1,4 2-1,9-6-1,3-4 1,9-5-1,1-7 0,2-3 0,2-5 0,-4-4 0,5-5 0,4-4-2,-3-4-2,9 6-10,-11-8-26,-1-3-1,2 2 0,-4-1 0,4 2 1</inkml:trace>
  <inkml:trace contextRef="#ctx0" brushRef="#br0" timeOffset="89949">14257 368 18,'6'0'26,"-12"-13"0,6 5-8,-1-2-2,1-3-4,-2-2-2,-1-5-2,2 1-2,-8-5 0,5 3-1,-6 0 0,-1 3-1,-5 1 0,-1 8-1,-5 6 1,0 9-1,-1 4-1,-2 11 0,2 6 0,0 11 1,-1 4-1,10 8 1,-2 5 0,7 3-1,5-2 0,8-1 0,2-6-1,10-4 0,4-7 0,5-9-1,7-9 1,0-7-1,3-7 0,-3-8-1,-1-1-2,-5-8-4,3 4-8,-6-5-22,-11-2 1,0 2-1,-11-1 1</inkml:trace>
  <inkml:trace contextRef="#ctx0" brushRef="#br0" timeOffset="90500">14336 649 2,'3'9'27,"-15"-17"1,17 11 1,-7-14-1,5 2-20,7 0-1,2-4-3,2 2-3,4-2 0,-1 3 0,4 2 0,-7 6 1,-1 4 0,-4 9 1,-10 2 1,1 10-1,-12 0 2,-1 9-1,-7-5 0,1 5 0,-3-5 0,4 4-1,2-10 0,3-2 0,3-4-1,6-4 0,4-5-1,5-2 0,4-2 0,4-5-1,2 2 0,5-5-2,6 3-1,-2-6-5,6 5-8,4 1-18,-14-9 0,6 7-2,-11-10 2</inkml:trace>
  <inkml:trace contextRef="#ctx0" brushRef="#br0" timeOffset="90981">14639 130 5,'-7'-17'30,"9"15"2,-3 1 2,1 14 0,4 11-18,-7 2-2,8 16-3,-10 3-4,5 10-2,-1 0-1,4 1-1,3-4-2,-5-1 1,-2-9-2,4-7 1,0-6-3,-1-11 0,4-2-4,-7-11-4,4 2-10,1-3-14,-5-13-2,1 1 0,0-10 1</inkml:trace>
  <inkml:trace contextRef="#ctx0" brushRef="#br0" timeOffset="91241">14618 454 28,'9'4'30,"-4"-10"1,12 2-3,-1 5-13,6-6-2,6 3-6,-1-5-2,2 0-5,3-2-5,-7-4-8,-4-9-16,9 12-3,-20-10 0,8 7 1</inkml:trace>
  <inkml:trace contextRef="#ctx0" brushRef="#br0" timeOffset="91421">14888 159 3,'-5'-18'32,"8"16"2,-3 2 2,3 11 0,6 14-15,-12 1-4,6 17-5,-3-2-5,6 11-1,-5-2-2,2 2-2,-3-3-1,-1-5-3,4-1-4,-8-12-11,-2-5-22,1-3 2,2-12-2,2-1 1</inkml:trace>
  <inkml:trace contextRef="#ctx0" brushRef="#br0" timeOffset="91872">15192 481 7,'-1'-7'26,"7"13"1,-5-11 3,-1 5-15,2 2 1,-2-2-3,-6 4-3,1-4-2,-3 5 0,-4-5-2,-4 5 0,1-5-2,-1 5-1,2-5 0,5 3-1,-3-5 0,5 2 0,3 2 0,1-1-1,0 3 1,3 1-1,1 1 1,-1 4-1,2 1 1,1 4-1,-3 1 1,0 1 0,-2-1-1,2 3 0,0-3 1,2-1-1,-2-3-1,0 0 1,3-4 0,2-2-1,1-2 1,6-2-1,1-1 0,2-1 0,-1 0 1,2 0-1,6 2 0,-9 2 0,-1 2 0,-6 4 0,-5 0 0,-1 6 0,0 1 1,-6 4-1,-13-1 0,3-1 1,-4 1-2,-3-3 1,-1-2-2,-3-7-2,3 2-7,4-5-28,2-12 2,11-1-2,3-6 1,10-1 1</inkml:trace>
  <inkml:trace contextRef="#ctx0" brushRef="#br0" timeOffset="92673">15393 47 13,'-7'-5'28,"13"10"1,-11 3 2,5 11-14,6 9 0,-7 6-5,8 11-2,-4-2-2,4 6-1,-5-3-3,5-1 0,-4-4-3,-2-8-1,5-1-4,-7-16-5,-1-1-12,2-3-13,-6-16-1,4 1 1,-6-16 1</inkml:trace>
  <inkml:trace contextRef="#ctx0" brushRef="#br0" timeOffset="92954">15250 154 7,'-17'-14'25,"17"8"1,0-11 1,22-2-9,-2 6-11,2-3 1,9 6-2,9-4-1,3 5 0,-7 0 0,12 8 0,-16 1 0,-4 8 0,-8 5-1,-7 8-1,-10 2-1,-11 4 0,-11 2-1,-5 5 0,-5-3 0,0 0 1,-2-7-1,4-1-1,6-5 1,5-2-1,15-6 1,2 0-1,14-3 0,4 2 0,9-2 0,7 3 0,1 0 0,6 3 0,-4 3 0,0 0 0,-13 3 0,-6 1 0,-14 2 1,-9 0-1,-6-1 0,-15-1 1,-1-2-1,-9-5 1,-2-2-1,4-3 0,1-4-1,4-7-2,4 2-5,5-10-8,-2-6-17,15 7-1,3-10 1,12 5 0</inkml:trace>
  <inkml:trace contextRef="#ctx0" brushRef="#br0" timeOffset="93484">15778 360 21,'-8'4'29,"4"12"2,-6-2 2,8 0-9,1 14-15,-1 0 1,5 5-2,5-7-1,2 6-1,-1-9 0,-2-1-1,-7-8 0,4-1 0,-8-10-1,7 0 0,-9-9-2,0-4 0,3-9-1,0-4 0,8-7-1,1-5-1,7-1 0,1-2 0,5 5 0,4-2-1,-2 11 0,2 1 0,2 11-2,-5 2 0,6 12-3,-11-5-4,11 8-13,-8 6-11,-4-7-1,8 5 1,-16-7 1</inkml:trace>
  <inkml:trace contextRef="#ctx0" brushRef="#br0" timeOffset="97500">16518 431 0,'-14'-9'28,"10"13"1,-11-4 2,4 18 0,-5 8-17,-13 5-1,10 22-3,-13 1-2,10 19 0,-6-1-2,11 11 0,-1-7-1,11 2-1,7-10-1,3-4 0,10-9-1,2-9-1,6-6 0,-3-8-1,5-4-1,-2-12-2,3 2-6,-5-7-19,-7-11-8,2 1-1,-9-11 0,5 4 1</inkml:trace>
  <inkml:trace contextRef="#ctx0" brushRef="#br0" timeOffset="98211">16842 901 23,'8'4'27,"-13"-10"2,5 3-10,0 0-2,-1-2-4,2-1-2,-4-4-4,2 0-1,-5-6-2,-3 0 0,1-3-1,-6-1-1,3-1 1,-5 4 0,0 3-2,-3 5 1,-2 6 0,-2 10 1,-3 11 0,1 12 0,-4 3 0,3 15 0,2 1 0,11 8-1,5-1 0,16-1 0,3-6-1,12-6 0,5-4 0,6-8-1,-1-10 0,0-7 0,-1-9-3,-7-12-4,5 0-13,-5-5-17,-6-8 0,-3 1 0,-4-4 0</inkml:trace>
  <inkml:trace contextRef="#ctx0" brushRef="#br0" timeOffset="98762">16921 1193 4,'-6'-8'27,"15"8"1,-9-11 1,13 8-1,-1-6-21,1-2 1,6 2-3,-6 0 0,6 4-2,-9 0 1,4 8 0,-6 1 0,-2 8 0,-8 4 0,-2 9 2,-6 2-3,-8 6 1,1 1-1,-5 3 1,-2-2-1,5 1 0,1-6 0,3-2 0,2-8 0,9-1-1,-1-9 0,11-1-1,3-6 0,4-2-1,4-5 0,5-2-1,1-1-1,2-5-3,10 3-5,-16-5-11,7-3-16,2 5 1,-11-4-1,4 5 1</inkml:trace>
  <inkml:trace contextRef="#ctx0" brushRef="#br0" timeOffset="99273">17238 704 13,'0'10'31,"-4"3"2,4 16 1,-3 3 0,0 5-23,10 17 0,-2-8-1,1 8-5,0-8 0,-1 2-3,-2-9 1,2-5-2,-2-6-1,-2-8-1,0-3-3,-3-11-5,3-4-17,-1-2-9,-4-10-1,4-1 1,-9-7 0</inkml:trace>
  <inkml:trace contextRef="#ctx0" brushRef="#br0" timeOffset="99513">17199 1039 23,'2'3'32,"-5"-6"1,13 6-1,-1-7-1,9 1-25,9 3-4,6-3-3,-4-4-6,14 0-9,-6 2-13,-7-8-4,7 3 2,-15-9-1</inkml:trace>
  <inkml:trace contextRef="#ctx0" brushRef="#br0" timeOffset="99683">17531 763 18,'-9'-20'31,"6"16"2,-4 4 2,-3 10-13,14 19-2,-7 0-6,8 17-4,-7-1-2,5 11-2,-3-2-2,3 2-1,0-7-1,-3-4-2,6-6-2,-8-12-6,10-6-25,-4-1-4,-4-10 0,3-4-1,-7-8 1</inkml:trace>
  <inkml:trace contextRef="#ctx0" brushRef="#br0" timeOffset="100174">17914 1047 1,'-4'-8'25,"10"11"3,-11-11 0,5 5-8,0 6-5,-7-6-1,4 3-2,-6-5-3,2 8-1,-8-6-1,1 6 0,-7-4-2,5-2-2,-4 3 0,4 0 0,-4-2-1,5 5-1,2-1 1,-2 1 0,5 0-1,0 5 1,3-2-1,-1 4 0,3-3 0,-1 1 0,0-1 0,2 0 0,-4 0-1,8 2 1,-4-3-1,1 0 1,6-2 0,-3 0 0,4-1 0,1-1 0,2-4-1,0 1 1,8-1-1,-2-1 1,0 2-1,5-1 0,-7 4 1,8 2-1,-3 2 0,2 4 0,-7 2 0,1 4 0,-3 0 1,-5 2-1,-4 1 0,-3 1 1,-4-1 0,-3 0-1,-2-2 0,-4-4 1,0 0-1,-4-3 0,4-1 0,-2-5-1,5-1-1,-6-4-2,10 2-4,-8-6-15,7 0-16,5 4 2,-3-5-3,-1 6 3</inkml:trace>
  <inkml:trace contextRef="#ctx0" brushRef="#br0" timeOffset="101185">17914 357 5,'-7'-9'28,"14"14"3,-5-5 2,-2 5-10,16 16-6,-2 3-1,9 18-3,-5 4-2,11 18-1,-11 4-3,2 10-1,-11 0-1,-3 5-1,-8-7 0,-1-1-2,-6-11 0,-2-5-1,-4-7 1,-1-8-2,3-8 0,-2-9-1,5-2-3,-6-16-10,3-1-25,6-3 0,1-10-1,3 2 2,3-7-1</inkml:trace>
  <inkml:trace contextRef="#ctx0" brushRef="#br0" timeOffset="101967">18165 1200 7,'-9'-6'27,"15"9"1,-12-7 3,6-1-12,6 5-2,-3-7-3,8 6-3,-2-8-3,10 5 1,-2-5-3,8 3-1,-2 0-2,4 3-1,-1 2 0,-3 5-1,-7 5 0,-7 6 1,-10 2 0,-8 7-1,-6 1 1,-10 4 0,-4-3-1,-3 0 0,3-4 0,3-4 0,11-5 0,7-4 0,3-3-1,13-6 1,2-3-1,9 0 0,5 2 0,4 2 0,1 1 0,2 2 0,-4 5 0,-8 7 0,-1 2 0,-12 4 0,-6 3 0,-10-1 0,-8 1 0,-5-2 0,-8-3 0,1-5-1,-1-1-2,3-12-3,11 3-13,2-6-19,-2-9 1,10 1-1,1-7 2</inkml:trace>
  <inkml:trace contextRef="#ctx0" brushRef="#br0" timeOffset="103088">18501 698 0,'-9'-11'25,"15"12"1,-7-10-4,5 6-1,-1 2-3,-3-6-3,4 7-2,-7-6-2,8 9-1,-7-5-1,7 14-1,-5-2-2,3 10-2,-2 4 1,2 7-2,3 3 0,3 5 0,-2 1 0,3 2-1,-7-1 0,3-5-1,-6-3 1,1-4-2,-5-6 1,1-4 0,-1-5 0,1-4-1,0-2 0,0-4 0,4-3-1,-2-4-1,8 2-1,-5-8-3,2 6-8,-3-1-22,-9-10-2,2 1 0,-4-8 1,8 6 0</inkml:trace>
  <inkml:trace contextRef="#ctx0" brushRef="#br0" timeOffset="103619">18508 666 3,'-6'-10'25,"14"12"2,-8-7-6,1 4 1,4 1-4,-5-4-3,5 6-3,-2-4-2,5 6-2,-4-3-2,6 9 0,0-1-2,6 7-1,0 1 1,6 8 0,-1 1-1,2 6 1,0 0 0,3 4-1,-5-2 0,4 3-1,-6-4 0,-1-1-1,0-5 1,-2-1-2,-3-6 1,2-2 0,-5-7 0,3-1-1,-6-4 1,2-3-1,-3-4 1,1-1-1,-4-1 1,0-1 0,-2-3-1,-4-2 1,3 0-1,-2-2 1,0-2-1,-4-3 0,2-3 0,0-4 0,-2-3 0,1-4 0,-2-7-1,3-6 1,-2-3 0,1-3 0,3-1 0,-1 6 0,0 2 0,3 7-1,1 8 1,-2 9-2,1 12-1,-6 2-7,6 1-26,-3 18-2,0-1-1,2 6 0,-2-1 1</inkml:trace>
  <inkml:trace contextRef="#ctx0" brushRef="#br0" timeOffset="116477">19223 1142 18,'-10'-4'26,"15"7"1,-11-3-8,6 0 0,-2 4-5,-1-6-2,3 7-2,-4-7-2,5 5 0,-5-4-1,7 4-1,-7-5-1,7 5-1,-6-3-1,6 2 0,-6-2 0,3 1 0,-3-1-1,1 1 0,4-1 0,-2 2 0,1-4-1,-2 2 1,-1-1-1,2 1 0,2 1 0,4-2 0,-9 1-1,3 1 1,-2-1-1,1 2 0,4-2 0,-2 0 0,3 0 1,-5 0-1,2 0 0,1 0 0,-4-2 0,4 2 0,-5 0 1,3 0-2,-4 2 2,1-2-1,4 0 0,-1 1 0,5-1 0,-4 0 0,-1-1 0,0 2 0,0-2 0,1 1 0,-2 0 0,2-2 1,-3 2-1,-1 0 0,1-1 0,-1 1 0,5 0 0,-2 0 0,3 0 0,-5 1 0,4-2 0,-2 1 0,0 0 0,4 0 1,-4-1-1,4-1 0,-8 1 0,4-2 1,-7 1-1,4 1 0,-2-1 0,3-2 0,0 1 0,-4-1 0,8 1 0,-5 0 0,6 0 0,0 0 0,-2 0 0,2 2 0,-4 0 0,1-2 0,-8 1 0,5 1 0,-1-1 0,0-1 0,1 2 0,-2 0 0,4-2 0,-2 3 0,6-2 0,-3 1 0,4-1 0,-2 4 0,-2-4 1,-2 2-1,-2 0 0,5 0 0,-2 2 0,2-2 1,1 0 0,2 0 0,8 0 0,5 1 1,15-1-1,12 2 1,10-2-1,10 0 1,4 0-1,10 0 0,-1-2 0,4 1 0,-5-1 0,-3 1-1,-9-1 1,0 1-1,-9-2 0,-4 2 0,-6-1 1,-5 1-1,-1-2 0,-11 3 0,-1-3 0,-6 3 0,-2-1 0,-8 1 0,0-2 0,-8 1 0,-2 1-1,-2-2-2,1 5-3,-15-10-13,2 7-22,4 0 1,-5-3-1,12 3 0,-7-4 1</inkml:trace>
  <inkml:trace contextRef="#ctx0" brushRef="#br0" timeOffset="118230">20091 864 22,'-5'-7'27,"7"6"0,-2 1-6,-4 0-3,7 3-2,-9-6-3,8 7-2,-5-7-1,4 8 0,1-7-2,8 6-1,-1-4-2,5 6 0,1-1-1,8 3 0,0-1-2,8 4 1,-2-1-2,-1 1 0,1-1 0,-3 1 0,0-4 0,-5 0-1,2-3 1,-7-1-1,-1-1 1,-10-1 0,3-1-1,-5 0 1,-2 0-1,5 2 1,-9-1 0,0 2-1,-4 1 1,4-1-1,-3 4 1,-3 6 0,0 3 0,-9 3-1,2 3 2,-9 2-1,3 1 0,-1 5 0,-4-4 0,11-3-1,-8-1 1,6-5-1,-2-2 0,8-2 0,3-3 1,-1-1-1,10-3 0,-10-2-1,10 0 0,-7-1-2,8 4-5,-7-7-19,5-1-14,5-2 1,-10-6-2,15 2 2</inkml:trace>
  <inkml:trace contextRef="#ctx0" brushRef="#br0" timeOffset="121064">19503 344 10,'9'9'14,"-8"-9"1,4 5-1,-7-6 0,2 2-1,0 1 0,0-4-2,2 2 0,-2-3-2,2 3-1,-3-5-1,5 2-1,-8-6 0,5 3-1,-6-5-1,5 2 0,-11-4-2,1-1 2,-7-2-2,-2 3-1,1-2 1,-1 4-1,5 1 1,-2 2-1,0 5 0,0 8 0,3 3 1,3 10 0,-2 5-1,2 7 1,-11 6 0,7 8 0,-4 2-1,8 3 1,3-1-1,7 0 1,4-6-2,5-3 1,7-9-1,3-4 1,9-9-1,1-5 0,1-6-1,-4-8-3,1 1-4,-8-11-9,0-1-20,4 3 1,-9-4-1,1 6 2</inkml:trace>
  <inkml:trace contextRef="#ctx0" brushRef="#br0" timeOffset="121675">19558 607 9,'3'9'27,"-9"-15"0,14 12 1,-8-5-11,4-4-8,3-1-1,1-2-3,2 2-1,-3-3-1,5 2 0,-5-1 1,3 6-1,-4-1 1,0 10-1,-5-2 0,-1 7-1,-5 2 0,-4 7 0,-3-2 0,-2 3 1,0-2 0,3 1-1,-4-6 0,5 1 0,-3-5-1,9-2 1,-2-5-1,7 1-1,2-4 0,4-1 1,5-4-1,4-1-1,6-1-1,-2-5-4,8 4-6,-3-3-12,-8-6-9,5 5-2,-12-7 2,2 6 0</inkml:trace>
  <inkml:trace contextRef="#ctx0" brushRef="#br0" timeOffset="122156">19756 248 15,'-3'-17'29,"11"16"2,-5-4 1,-5 10-14,7 11-1,-7-1-5,2 13-4,-1-1-2,5 11 0,-5 0-2,4 1 0,-3 1-2,2-4 0,-2-4-1,6-4 0,-3-7-1,-1-3-2,5-5-3,-10-10-3,13 2-9,-5-5-12,-5-10-5,4 4-1,-7-10 1</inkml:trace>
  <inkml:trace contextRef="#ctx0" brushRef="#br0" timeOffset="122426">19726 451 4,'-3'-4'30,"13"9"1,-6-10 2,12 7-2,1-2-18,0-4-3,8 3-3,-3-4-4,-2-2-5,2 3-3,-8-5-8,0 0-11,3 5-8,-13-10 0,2 8 0</inkml:trace>
  <inkml:trace contextRef="#ctx0" brushRef="#br0" timeOffset="122606">19920 246 24,'-9'-16'29,"9"11"3,-2 4-5,-2 4-7,10 13-4,-11 1-4,11 12-2,-7 4-3,4 9-2,-8 2-1,7 2-1,-5-1-1,3-3-1,0-5-2,-3-7-3,10 1-7,-5-9-19,1-12-5,1 0-1,-5-13 1,6 3 0</inkml:trace>
  <inkml:trace contextRef="#ctx0" brushRef="#br0" timeOffset="123067">20113 499 2,'12'5'25,"-12"-15"-1,13 16 1,-10-7-9,3 1-6,-3 1 0,-2-4-1,-1 7-1,-4-5 1,-1 7 0,-6-6 0,2 6 0,-9-6 0,7 4-4,-8-3-1,9 2-1,-8-1-1,8-2-1,-5 1-1,10-1 1,-3 0 0,3 5 0,3-3 0,-4 6 0,9 0 0,-6 4 1,8-2-1,-4 4 0,3-1 0,1 0 0,-2-1 0,3 0 0,-5-4-1,6 1 0,-4-2 1,6 2-1,4-2 0,-4 0 0,5 1 0,-1 0 0,2-1 0,4 4 1,-3-3-1,-3 2 0,-10 2 1,-2 1-1,-11 0 0,2 3 1,-7-2-1,-7-1 0,3 0-1,-8-2-2,8-1-3,-8-10-7,10-2-25,8 1 1,-3-9 0,10 1 0</inkml:trace>
  <inkml:trace contextRef="#ctx0" brushRef="#br0" timeOffset="123678">20236 212 24,'-8'-10'29,"14"12"4,-9-2 0,2 8-16,5 13-3,-5 2-2,9 10-2,-6 3-3,8 7-1,-9 2-2,2 2-1,-4-6-1,-1-1-1,0-6-2,-3-8-3,8-1-6,-10-9-16,2-13-9,5-2-2,-5-11 2,6 0 0</inkml:trace>
  <inkml:trace contextRef="#ctx0" brushRef="#br0" timeOffset="123948">20164 227 10,'-1'-5'28,"-8"-10"0,16 9 1,-5-1-3,14-8-20,3 1-1,7 1-4,-1 0 0,11 4-1,-7 3 1,5 5-1,-5 5 1,-6 6 0,-1 9 1,-13 3 1,-2 7 0,-17 1 0,-3 3 0,-12 2 1,2-2 0,-11-4 0,8-2-1,0-8 1,2-1-1,8-8 0,9-2-1,3-5-1,7 0 0,11-3 0,2 0-1,8 3-1,0 0 0,5 3 0,2 1 0,1 6 0,-3 1 1,-10 5-1,-4 3 1,-15 1 0,-5 2 1,-14-1-1,-2 2 1,-7-5-1,-4-4-1,7-1-1,-8-9-4,12-1-7,7 0-16,-2-18-4,16 5-1,-8-13 2</inkml:trace>
  <inkml:trace contextRef="#ctx0" brushRef="#br0" timeOffset="124449">20514 445 18,'8'16'32,"-12"-3"0,7 12 2,-7-7-1,-1 3-23,7 6 1,-4-7-6,5 3-1,-1-8 0,3-1-1,-7-6 0,4-1 0,-7-6 0,3 1 0,-2-9 0,4-2-1,-3-6 0,3-2-1,1-5 0,4-2-1,5-5-1,2-2 1,4 3-1,1 0 0,1 4-1,-1 2 1,2 7-2,-2-1 1,5 12-3,-6-3-2,5 11-6,-8-1-16,-2-1-7,5 5 1,-5-7 0,3 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05.68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405 0 7,'0'5'11,"0"-8"-1,0 6-2,-4-2-2,4 5 0,-6 0-1,6 5 0,-12 2 0,8 9 0,-11 3 0,5 8 0,-6 7-1,2 5 2,-4 9-1,-1 0 0,2 10 1,-5 0 0,2 8 0,-3-1 0,0 5 0,-2 0 0,3 6-1,-1 6-1,3 9 1,1 0-2,3 5 0,2 5 0,0 6 0,3 1-1,2 5 0,3-4 0,3 0 0,5-3 1,4 1-1,1-9-1,7-3 1,2-5-1,8-7 0,-1-8 1,3-7-2,0-6 1,3-7-1,-1-8 1,0-5-1,0-6-1,-5-7 0,0-7 0,-2-7-1,-4-3-2,-5-10-4,-1-1-5,-3-7-11,-6-12-9,6 4-1,-11-13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39.26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32 300 2,'-9'-20'17,"9"4"2,-4-2 0,-1-1 1,4 3-1,-5 0-1,7 7-2,-6 2-2,8 14-2,-9 8-3,7 15-1,-2 13-4,2 12 0,1 7-2,-1 9 0,2 1-1,0-1 1,0-6-1,0-6-1,0-14 1,-2-8-1,-1-5 1,0-12-1,-3-7 1,2-3-1,-2-8 0,1-6 0,1-8 0,1-5 0,4-11-1,5-2 0,6-3 0,6-9 1,9 1-1,2 3 0,7 7 1,2 4-1,1 12 1,-4 11-1,-2 11 0,-8 11 1,-9 9 0,-10 9 0,-11 3-1,-9 6 2,-10-2-1,-9-1 0,-8-5 1,-3-6-1,-1-7 0,2-6-1,4-10 0,2-8-2,13-7-5,3-9-7,11-4-14,14 3-5,3-9-1,16 3 2</inkml:trace>
  <inkml:trace contextRef="#ctx0" brushRef="#br0" timeOffset="611">489 729 7,'7'9'26,"-7"-14"1,9 3 1,1 2-13,-2-6 1,5 1-4,-3-6-1,5 1-3,-5-9-3,1-1-1,-2-3-1,-2 0-1,-1-2-1,-3 1 0,-3 2 0,-4 3-2,-3 8 1,-4 9 0,-5 8-1,-1 10 1,-4 11 0,1 9 0,1 5 1,5 5 0,0-1 0,10-2 2,4-10-1,10-3 0,5-11-1,5-6 0,3-7-1,4-9-2,3-4-2,-5-12-3,4 3-1,-7-11-1,1 2 0,-7-11 0,2 4 2,-9-5 1,-2 4 4,-1 2 3,-6 5 2,1 9 2,-4 8 1,3 12 2,-6 9-1,5 14 0,-2 3-1,6 11 0,-4-2-1,5 2 0,0-5-2,1-3-1,0-9 0,1-3-1,-1-9 0,-1-3 1,-1-7-1,-2-7 0,1-7 0,1-4-1,-2-3 1,4-9-1,2-3 0,2-4-1,2 0 1,2 3-1,3 4 0,0 6 0,0 8 1,-1 11-1,-2 13 1,-3 11 1,-2 7-1,-1 9 1,-3 2 0,2 1 0,-3-3 0,1-4-2,2-9 0,-3-7-4,7-5-8,-4-6-12,0-13-9,6 3-2,-5-10 3,6 1-1</inkml:trace>
  <inkml:trace contextRef="#ctx0" brushRef="#br0" timeOffset="1432">1083 523 13,'0'1'33,"-7"-4"0,9 6 1,-7-6 0,4 0-19,15 8-3,1-10-6,8 2-3,3-1-1,4 0-1,2-2-1,-3 2 1,-2 2-1,-5 5 0,-6 4 0,-7 9 0,-6 6 1,-9 8 0,-7 5 0,-3 7 1,-6 0 0,3 1 0,0-4 0,3-4 0,3-10 0,6-1 0,5-7 0,10-8-1,2-5 1,7-1-1,4-3-1,4-2 0,2 2-1,4-4 0,1-2-2,-3-1 0,0 4-3,-8-8-6,0 2-18,-3 2-7,-11-6 1,-2 4-1,-11-10 3</inkml:trace>
  <inkml:trace contextRef="#ctx0" brushRef="#br0" timeOffset="1783">1286 679 4,'-34'1'35,"11"6"0,0-4 2,8 4-1,7-7 1,9-3-30,18 1-3,12-3-6,1-5-4,8 6-10,3 1-19,-6-7 0,4 4-2,-12-3 1</inkml:trace>
  <inkml:trace contextRef="#ctx0" brushRef="#br0" timeOffset="1983">1525 707 20,'-6'5'32,"7"3"3,-2-8-1,10 2 0,4-2-23,-7-10 0,7 1-6,3-5-2,-5-4-2,5 0-2,-8-5-1,1 1 0,-9-3-1,0 5 1,-2 1-1,-8 8 1,1 4 1,-8 9-1,1 10 2,-8 8 3,7 9-1,2 6 1,4 5 0,0-1 1,10 2 0,4-7-1,10-3 0,0-10 0,6-5-1,6-7 0,1-8-1,3-7-1,-1-5 0,-1-7-1,-2-2 0,0-4 0,-3-5-1,-8-1 1,-5-5-1,-2 5 0,-2-2 1,-2 7 0,-3 4-1,1 9 2,-2 9 0,1 12 0,1 10 2,-1 7-1,3 8 1,-1 1 1,2 4 0,-3-4-1,5-2 1,-3-7-1,4-5 0,-4-8 0,2-4-1,-4-6 0,2-7 0,-1-7 0,-2-6-1,2-4-1,-2-7 1,5-4-2,-1-5 1,5-1-1,1-1 0,5 6 0,2 4 0,1 9 0,-1 7 1,4 13 0,-3 12 2,-2 8-1,-2 10 2,-3 3-1,1 5 1,-3-2-1,1-1 1,-3-7-2,-1-6-1,1-3-4,-5-13-6,8-2-16,0-4-10,0-10 0,2 1 0,-5-8 1</inkml:trace>
  <inkml:trace contextRef="#ctx0" brushRef="#br0" timeOffset="2704">2169 658 15,'-3'-7'32,"7"10"1,-5-6 3,8 7-2,8 2-19,-7-10-3,14 4-5,-3-7-2,9-2-1,-1-7-2,3-1 0,-3-3-2,-1-2 0,-2-1-1,-5-2 0,-5 1 0,-6-2 0,-7 4 0,-7 6 0,-6 3 0,-6 9 1,-6 10 1,-2 13 1,-2 9 0,6 13 0,2 4 1,10 4 1,6 1 0,9 1 0,8-11-1,11-4 1,2-10-2,7-6 0,1-7-2,-3-7-1,2-2-5,-8-12-9,0-1-24,-5-1-1,-8-7 1,-8 2-1,-4-6 3</inkml:trace>
  <inkml:trace contextRef="#ctx0" brushRef="#br0" timeOffset="3415">2840 592 16,'-14'1'33,"8"5"0,-3-6 3,-1-3-10,10 9-7,0-10-3,10 7-6,-1-11-4,11 7-1,6-6-3,9-2-1,8 2-3,-1-8-7,6 5-16,-3 2-12,-7-5 1,0 5-2,-13-2 2</inkml:trace>
  <inkml:trace contextRef="#ctx0" brushRef="#br0" timeOffset="3675">3341 225 17,'-6'-18'32,"8"10"2,-5 0 1,7 11 0,4 12-23,-7 4 2,8 19-5,-6 5-2,5 12-2,-3 1 0,2 6-2,-3-3-1,2-2-1,0-7-2,-1-12-3,3-1-8,-5-9-19,2-9-6,2-4-1,-1-6 0,-1-2 1</inkml:trace>
  <inkml:trace contextRef="#ctx0" brushRef="#br0" timeOffset="3996">3609 768 16,'2'3'32,"6"11"1,-8-2 2,5 8-2,1-1-21,-8 3 0,2 4-7,-3-3-4,-4-3-7,4 0-14,-3-1-13,-4-12-2,4 6 1,-3-14 0</inkml:trace>
  <inkml:trace contextRef="#ctx0" brushRef="#br0" timeOffset="4326">4131 798 5,'4'13'31,"-8"-8"1,5 2 2,-5-7 0,-1-3-20,11 3 0,-12-10-3,8 3-3,-9-12-3,-1-1-1,-5-13-2,-1-6 0,-1-12 0,-4-8-2,2-5 1,-1-2-1,4 0-1,3 6 1,4 8 0,3 9-1,2 13 0,4 12 1,-4 16-1,1 9 1,-6 12-1,-4 5 1,-5 9 0,-5 6 0,-4 5 0,-6-1 0,2-3 0,1-2 1,4-8-1,5-4 0,3-9 0,8-2 1,5-6 0,14-2-1,5-1 1,8-4-1,10 1 1,4-1-1,7 1-1,0-5-2,6 5-4,-10-10-11,0 1-19,-1 5 1,-10-7-1,-3 7 2</inkml:trace>
  <inkml:trace contextRef="#ctx0" brushRef="#br0" timeOffset="4777">4317 622 0,'-6'8'35,"3"5"1,-2-9 2,3 3 0,2-3 0,2-8-26,18 1-6,8 0-3,5-2-4,8 3-6,-3-7-16,1-1-16,0 5 2,-12-4-2,-3 9 2</inkml:trace>
  <inkml:trace contextRef="#ctx0" brushRef="#br0" timeOffset="5488">5059 739 7,'-5'-4'17,"11"5"1,-10-6-1,5 0 0,-2-2 0,1-5-2,3 1-3,-5-5-1,1-3-3,-5-4-1,1 0-2,-5 0-2,-4 0-1,-5 7 0,-7 4-2,-4 10 0,-5 7 0,1 11 0,-4 10 0,0 6 0,6 8 0,4 1 0,11 1 1,3-6-1,16-2 1,8-3-1,8-8 0,11-6 0,3-8-2,7-8-2,0-7-4,2-1-3,-7-13-3,-4-5-3,-3-3-2,-11-10-3,0-2 1,-15-8 2,2-2 4</inkml:trace>
  <inkml:trace contextRef="#ctx0" brushRef="#br0" timeOffset="5808">5027 394 0,'-3'-50'12,"-8"-2"4,10 14 3,-6 5 1,5 13 1,2 8-3,-3 11 0,9 15-3,-3 8-1,7 17-4,-5 8-1,8 13-2,-3 3-2,5 6-1,-4 1-3,4-5 0,-2-5-3,-2-11-2,4-5-4,-6-15-9,-2-12-14,3 2-4,-7-15 0,6 2 0</inkml:trace>
  <inkml:trace contextRef="#ctx0" brushRef="#br0" timeOffset="6079">5297 553 15,'8'-17'31,"-5"1"2,0 22 1,-3 5 0,0 11-22,4 17-1,-4 1-5,3 6-4,-3 1-3,1-7-6,10 0-10,-11-9-17,0-15 0,0-3-1,0-16 2</inkml:trace>
  <inkml:trace contextRef="#ctx0" brushRef="#br0" timeOffset="6299">5332 339 20,'-13'-23'31,"-7"0"-1,17 19 0,-4-5-7,-8 6-40,20 13-11,9-4-1,20 13-1</inkml:trace>
  <inkml:trace contextRef="#ctx0" brushRef="#br0" timeOffset="6760">5733 570 27,'-10'-3'30,"-6"-7"3,0 7-1,1 1-12,-11-3-6,0 12-4,-3-1-3,1 9-2,0 5-2,6 7-1,3 4 0,9 3 0,6-1-1,8 1 1,6-3-2,14-2 1,2-7-2,8-6-1,8-5-3,1-9-5,7 2-9,2-4-13,-8-13-2,6 4-2,-7-9 3</inkml:trace>
  <inkml:trace contextRef="#ctx0" brushRef="#br0" timeOffset="7020">6078 615 3,'-6'-10'25,"-17"-6"2,6 19 1,-8 3-10,-1 7-3,1 10-4,0 1-2,8 10-1,4-4-2,8 3-1,4-4-2,8-4-1,6-7-1,6-6-1,3-5-1,0-8 0,2-7-2,-3-5-1,2-4 0,-5-7-1,-2-1 1,-5-4-1,1 0 2,-5 0 0,-2 5 1,-4 4 1,-1 8 1,-1 9 1,-2 8 1,1 9 2,-1 6 0,5 9 2,1 0-1,5 4 1,1-7 0,9 0-2,-1-7 0,6-5 0,-1-8-3,5-7-1,-4-7-1,0-5-2,-2-2 0,-5-7-1,-2-1 0,-5-6 0,0 3 1,-9-7 0,1 2 1,-7 1 1,5 6 1,-6 2 1,1 9 0,0 11 1,0 8 1,7 14 1,-3 6 0,9 12 0,-7-3 0,9 5 2,-2-7-1,3 0-1,-3-9-1,2-4 0,-2-9 0,1-6-1,-3-7 0,0-2-1,-4-9 0,-2-3 0,2-6-1,-5-4 0,4-3 0,-6-2-1,9-1-1,-2-4 0,10 4 0,-1-1-1,10 7-1,-1 0 1,7 11-1,-1 1-2,6 13-5,-6-2-10,-4 1-12,7 11 0,-10-9 0,3 7 1</inkml:trace>
  <inkml:trace contextRef="#ctx0" brushRef="#br0" timeOffset="7771">6694 290 16,'-14'-30'31,"11"11"0,-9 3 2,8 16 0,7 12-21,-10 11-2,17 17-2,-6 9-4,5 12 1,-2 5-1,2 4 0,0-4-1,-4-2 0,3-11-1,-4-10-1,2-9 0,-6-8 0,3-11-1,-3-7 0,1-11 0,-1-7-1,2-8 1,1-5-2,0-7 1,8-6-2,4 0 0,4-3 0,3 7 0,5 2-1,5 10 1,-3 5 1,2 11 0,-5 10 0,-7 8 2,-6 8 0,-8 5 1,-10 5-1,-9 0 1,-11 1 0,-7-3 0,-6-4-1,2-4-1,-4-9-3,11-3-7,0-10-6,9-9-11,18 2-7,2-13 3,19 4-1</inkml:trace>
  <inkml:trace contextRef="#ctx0" brushRef="#br0" timeOffset="8212">7086 511 29,'19'4'33,"-12"5"3,-5 10-4,-4 17-8,-11-1-3,9 12-7,-6-5-5,8 4-2,2-8-3,9-5 0,3-11-2,2-9-1,12-9 0,1-7-1,2-7 0,-3-7-1,-4-6-1,-5-5 0,1-2-2,-6-6-1,-12 1-1,-12-4-2,-4 7-1,-6-4-6,6 15-5,-3 6-16,-6-1 1,8 16 2,-1-1 1</inkml:trace>
  <inkml:trace contextRef="#ctx0" brushRef="#br0" timeOffset="8662">7678 435 6,'-2'-13'28,"4"10"1,-4-10 2,-2 7-12,2 10-1,-14-2-4,6 15-1,-13 2-4,-2 14 1,-4 0-4,-2 11 0,-4-4-1,2 5-1,1-5-2,10-1-2,-3-7-3,11-12-2,6 2-8,0-16-10,0-6-12,11-5-3,0-11 3,3 0 0</inkml:trace>
  <inkml:trace contextRef="#ctx0" brushRef="#br0" timeOffset="8903">7398 489 21,'-7'-18'32,"5"13"3,2 7-1,10 4-4,6 14-12,2-1-8,5 9-5,3-3-1,1 2-3,8 1-4,-14-9-7,4-8-23,0 9-2,-9-11-1,3 1 0,-6-10 1</inkml:trace>
  <inkml:trace contextRef="#ctx0" brushRef="#br0" timeOffset="9574">7791 462 4,'5'-1'24,"-16"-14"2,11 11-6,-7-2 0,3 3-6,-1 8-1,-5 0-2,9 14-1,-9 0-1,10 11-1,-8 0-1,14 9 0,-4-2-2,8 3-1,3-8-1,6-2 0,0-8-1,3-5-1,-1-10 0,3-4 0,-2-9 0,-1-5 0,0-7-1,-4-3 0,2-7 0,-4-2 0,-5-2 0,-1-1 0,-2 1 0,-4 3 0,0 6 0,-2 5-1,1 7 1,2 10 0,0 11 0,2 10 0,5 11 0,0 9 1,-4 6-1,7 6 1,-9 5 0,0-1-1,-5 2 1,-3-2-1,-10-4 0,-8-3 0,4-4-1,-15-5-2,0-4 0,-6-10-2,4-4-1,-8-15-3,10 0-4,-6-14-5,2-10-13,14 2-3,2-12 1,15 5 3</inkml:trace>
  <inkml:trace contextRef="#ctx0" brushRef="#br0" timeOffset="10265">8180 16 26,'3'-9'31,"-1"1"2,-2 13 0,7 16-15,-7 3-1,10 21-4,-7 5-4,11 17-1,-11 5-2,10 6-1,-2-3-2,-1-4-1,2-6-2,-2-12-1,3-7-2,-9-15-3,12-2-10,-7-11-18,-6-13-3,9-7 0,-7-9 1</inkml:trace>
  <inkml:trace contextRef="#ctx0" brushRef="#br0" timeOffset="10495">8399 452 23,'0'-9'34,"-9"8"1,7 14 0,-3 17-2,-3-5-19,14 12-6,-7-1-5,8 0-3,3 0-9,-4-7-17,-2-11-8,4-1-2,-7-14 1,5-2 0</inkml:trace>
  <inkml:trace contextRef="#ctx0" brushRef="#br0" timeOffset="10675">8378 345 3,'-11'-36'28,"-11"-1"1,12 19 0,-6-2-2,2 16-23,20 17-21,-9-9-9,18 16-2,-8-7 0</inkml:trace>
  <inkml:trace contextRef="#ctx0" brushRef="#br0" timeOffset="10876">8722 448 11,'7'-12'27,"-20"-11"1,12 16 1,-7 0-13,-8 5-5,-3 12-1,-5 3-2,0 16 0,-3 3-2,12 10 0,-1-2 1,18 5 0,-7-6-1,24-2-2,2-8-1,14-4-1,4-9-1,3-8-1,5-2-4,-9-13-9,2-2-23,-6-1 1,-12-9-1,2 3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50.78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224 502 23,'-3'-23'27,"5"6"1,-7-7-7,-1 0-4,1 2-6,-7-2-3,0 8-4,-8 3-1,1 7-2,-3 12 0,1 8 0,-4 12-1,3 7 1,-1 8 1,8 4-1,2 0 1,10 1 0,3-5 0,11-4 0,0-9 0,11-5-1,1-10 0,3-4 0,0-9-2,-1-6 0,1-6 0,-4-4 0,0-5-1,-8-5 0,1-2 1,-8-4 0,6 2 0,-3 1 0,2 6 1,-3 2-1,-2 13 1,2 6-1,-5 12 1,8 9 0,-8 6 0,3 5 1,-1 2-1,1 1-4,8-4-6,2 6-18,-1-20-2,9 2 0,-8-14 1</inkml:trace>
  <inkml:trace contextRef="#ctx0" brushRef="#br0" timeOffset="470">684 434 0,'-8'-14'28,"-10"-2"2,2 16 2,-5-2-2,-7 11-15,16 13-4,-1 2-3,5 8-3,-1 1-1,6 5-1,1-5-1,8 1 0,3-5-1,3-6-2,7-4-4,-1-11-4,7 0-9,6-6-15,-2-10 0,4 1 1,-7-11 0</inkml:trace>
  <inkml:trace contextRef="#ctx0" brushRef="#br0" timeOffset="711">875 379 11,'-5'2'32,"-8"6"1,6 20 2,-2 1-1,2 8-20,11 11-1,-4-3-7,6 3-3,0-5-4,-2-11-5,11-4-14,-6-8-14,-1-16 0,0-4-1,-4-13 1</inkml:trace>
  <inkml:trace contextRef="#ctx0" brushRef="#br0" timeOffset="921">840 147 6,'-18'-13'26,"-8"-1"-1,18 18-5,3 6-20,-6-4-20,31 16-3,-6-8-2</inkml:trace>
  <inkml:trace contextRef="#ctx0" brushRef="#br0" timeOffset="1131">1331 344 9,'-26'-24'20,"4"17"0,-6-1-11,-7 11-1,-1 9-1,-2 9 0,6 10 0,3 5 0,8 6 1,6 1 0,8 1-1,10-5 0,5-4-2,13-11-2,1-5-1,9-9-1,-3-8-2,4-7-1,0-10-2,0-6 0,-3-11-1,-7-4 1,-3-10 0,-11-5 0,0-2 2,-8-8 1,-3-1 2,-6-1 0,-1 8 1,-3 3-1,4 9 2,0 8 0,5 12 2,-2 10 2,5 21 0,-1 7 2,7 18 0,0 9 0,3 16 2,-1 4-3,5 11-1,1-2-2,6 0-2,-3-6-3,0-9-2,-1-2-8,-4-12-18,-8-15-8,4-2-1,-9-16 2,4-2-1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55.16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14 351 20,'-13'3'26,"13"10"2,-2-6-8,5 0-1,12 1-5,-3-10-3,11 4-1,-3-11-3,11 2-1,-6-7-1,5 1-1,-6-8-3,-2 0 0,-6 0 0,-5 0-1,-8 2 0,-4 0 0,-4 5-1,-11 4 1,0 6 0,-8 8-1,-1 7 1,-3 9 1,0 12-1,2 5 1,1 9 0,11 4 0,5 0 0,10-1 0,7-2-1,9-6 1,8-8-1,3-9-1,8-8-3,-4-12-6,9-4-11,4-4-12,-8-14-1,1 0 0,-9-12 1</inkml:trace>
  <inkml:trace contextRef="#ctx0" brushRef="#br0" timeOffset="400">417 63 23,'-9'-22'30,"-1"4"2,2 18 1,4 11-16,-8 6 0,21 16-5,-9 7-2,12 12-4,-5 3 0,2 7-2,1-2-1,3-1-2,2-5-3,-5-10-1,4 0-6,-8-16-9,0-8-17,4-3-1,-7-16 0,3-2 1</inkml:trace>
  <inkml:trace contextRef="#ctx0" brushRef="#br0" timeOffset="661">234 373 9,'-1'6'27,"2"-15"0,23 9 1,5-19-4,13 2-27,13-2-6,-1-12-8,6 7-5,-9-12 0,-3 6 2,-13-4 5</inkml:trace>
  <inkml:trace contextRef="#ctx0" brushRef="#br0" timeOffset="761">675 64 4,'3'-21'16,"-12"-2"3,6 11 2,-9 4 0,1 12-2,3 12-4,0 8-2,6 13-3,-4 6-2,11 11 0,-5 2 0,8 6-2,0-2-1,-1-3-1,2-7 0,-1-7-2,1-8 0,1-9-1,-4-9 0,3-12-1,-3-12-1,3-11 0,-4-7 0,6-6-2,-1-2 1,2-5-2,2 4 1,-5 0-1,8 9 2,-2 6-1,2 10 1,-3 9 0,-1 10 1,-3 10 1,0 7-1,3 4 1,-4 5 0,0-1 0,1 0-4,-1-7-9,-6-12-17,11 4-2,-7-17 1,11 3 0</inkml:trace>
  <inkml:trace contextRef="#ctx0" brushRef="#br0" timeOffset="1242">1238 277 2,'-28'-20'21,"15"16"0,-18-6 2,5 11-13,1 8 3,-3 5-2,5 12 1,-3 6 0,10 9-1,-3-1 1,14 6-3,0-5-2,13 1-3,3-10 0,5-6-2,5-13-1,1-7 0,5-9-2,-4-10 0,0-6-1,-4-6 0,2-7-2,-8-2 2,-3 0-1,-4-2 1,-5 3 1,-2 6-1,-2 5 2,-3 10 0,-4 12 0,3 11 1,1 12 1,3 7 0,3 6 0,3 4 1,7-3 2,9 0-2,4-7-1,9-7 0,-1-12-1,7-8-1,-3-6-2,1-10-2,-4-4-2,-8-12 0,-1 1 0,-13-8 0,2 2 1,-9-6 0,-2 1 2,-5 2 1,-2 7 1,2 7 1,-1 6 2,5 13 0,-3 8 1,5 15 2,-5 5 0,6 12 1,0-1 1,3 8 0,-5-5 0,5-1-2,-3-10 0,4-5-2,2-8 0,0-7-1,-4-12 0,-2-8-2,3-8 0,-4-6 0,-2-3 0,-2-4-2,5-4 0,0 1 0,3 3 0,3 4 0,4 7 0,0 7 0,0 11 0,2 6 1,-2 14 1,-2 7 1,0 10 1,-1 9 0,-3 2 0,3 1 1,-1-3-1,-2-3 0,-1-5-3,-1-13-4,5-3-15,-7-7-16,-3-16 1,1 1-2,6-11 1</inkml:trace>
  <inkml:trace contextRef="#ctx0" brushRef="#br0" timeOffset="2053">1812 369 16,'-14'-3'31,"17"10"2,-5-7 0,12 3 0,14-3-21,-11-9-5,16 3-2,-7-7-3,11-2-3,-11-3 0,-1-3-2,-2 3 0,-9-4 0,1 2 0,-9 2 0,-5 2 0,-4 3 2,-9 4 0,-2 7 2,-5 6 2,-1 12 1,0 5 1,-10 15 3,12 1-2,9 11 1,4-2 0,12 4-2,2-4 0,12-4-2,7-7 0,13-9-3,-2-7-2,-7-14-6,12-5-22,-7-2-7,-7-13 0,6-1-2,-14-10 2</inkml:trace>
  <inkml:trace contextRef="#ctx0" brushRef="#br0" timeOffset="2423">2248 361 7,'-1'6'36,"-4"-4"0,11 0 1,6-6-1,11 1 1,3 0-34,11-2-2,-5-5-6,10 4-16,-4 0-15,-4-6 0,4 5-1,-15-6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7:57.97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47 220 0,'-9'-5'30,"-4"0"2,4 15 3,4 1 0,-10 11-16,19 17-3,-2 2-3,9 12-5,-5 1-1,5 6-3,3-5-2,-4-1-1,8-5-2,-8-10-2,6 0-5,-10-16-10,1-6-20,6-2 2,-11-14-2,5 4 2</inkml:trace>
  <inkml:trace contextRef="#ctx0" brushRef="#br0" timeOffset="320">384 714 27,'16'3'35,"0"13"1,-4 0 0,-5 7 0,3 6-26,-13-4-4,3 4-6,0 2-12,-5 4-22,-7-16-1,5 0-2,-5-9 2</inkml:trace>
  <inkml:trace contextRef="#ctx0" brushRef="#br0" timeOffset="631">658 311 13,'12'-2'31,"-5"-8"0,5 3 1,-2-7-1,12 2-23,4 9-1,1-3-5,3 6-1,-3 5-1,0 2-1,2 9 2,-8 4-1,-15 8 2,-9 5 0,-10 4 2,-9 10 0,-2-2 1,-5 5 1,-4-2-1,6 0 1,-5-8-1,13-2-1,-1-9 0,13-3-1,1-9 0,12-4-1,-2-10-1,14 0 0,5-3 0,6-5-2,9 0 0,0-3-2,1 1-1,-2-2-1,11 9-4,-19-13-6,6 6-18,-6 4-4,-11-5 0,7 5 2,-11-10 1</inkml:trace>
  <inkml:trace contextRef="#ctx0" brushRef="#br0" timeOffset="1061">1124 578 3,'6'-3'32,"-3"-7"1,18 6 1,1-5-1,13-14-6,6 17-23,0 1 0,1-3-9,5 6-8,-5 2-14,-14-9-6,6 9-1,-17-9 1</inkml:trace>
  <inkml:trace contextRef="#ctx0" brushRef="#br0" timeOffset="1502">1941 502 8,'-3'-13'27,"6"7"1,-9-11 1,0-1-12,-1 4-4,-3-4-2,-3 7-2,-8-4-2,-1 8-2,-7 1 0,3 11-1,-8 2 1,8 9 0,-3 6-2,11 6 0,2 3 0,6 4 0,3 1-2,7 0 1,6-1-1,8-5 0,2-6-1,0-6-1,8-5-1,-1-12-2,5 1-3,-5-17-6,6 1-4,-10-11-4,3-4-5,-10-4-1,-1-6 2,-3-3 5,-4-7 6,0 1 8,-4-5 8,-2-2 7,3 6 9,-7-1 2,5 9 3,-2 6-1,-3 6-4,6 14-1,-4 7-2,9 18-2,-5 4-3,11 18-2,-4 3-2,8 14-1,-1 3 0,1 7-2,-2-2 0,7-4-2,-7-1 0,5-8-2,-4-5-3,-2-16-4,4 3-10,8-15-20,-19-9 1,3-4 0,2-13 0</inkml:trace>
  <inkml:trace contextRef="#ctx0" brushRef="#br0" timeOffset="2053">2227 328 5,'1'-16'32,"7"16"2,-5 9 1,4 14 0,10 10-16,-15 2-6,4 8-6,-8 1-4,4-4-4,6 2-13,0-4-19,-7-19-2,2-2-1,-1-17 1</inkml:trace>
  <inkml:trace contextRef="#ctx0" brushRef="#br0" timeOffset="2373">2291 195 15,'-10'-16'31,"-13"3"0,15 16 0,-8-3-4,13 12-29,22 11-22,-6-12-6,18 14 0,-5-9-1</inkml:trace>
  <inkml:trace contextRef="#ctx0" brushRef="#br0" timeOffset="2393">2609 317 17,'3'1'29,"-10"-4"1,1 9 2,-6 3-13,-8 2-3,2 14-3,-6-3-2,10 11-2,3-4-3,1 5-1,4-2-1,10 0-1,9-6-2,5-4-1,-4-6 0,2-6-1,12-6-1,3-10-1,4-2-2,-6-11-2,-3 0-2,-5-10 1,5 3-1,-9-9 1,-12 4 1,-13-6 0,-8 9 3,-8 0 1,-4 8-1,-4 1-4,-5-4-19,12 26 1,-2-9 0,15 18 1</inkml:trace>
  <inkml:trace contextRef="#ctx0" brushRef="#br0" timeOffset="2834">2962 20 11,'-19'-19'32,"6"18"1,-4 5 3,9 19-1,2 14-19,-4 3-3,12 17-4,-7 2-2,10 9-2,5-3-2,0 0 0,-1-6-2,4-5 0,3-7-2,-3-10-3,8 0-6,-14-12-20,-7-15-7,7 0 0,-2-14 0,-1-2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8:23.11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3 486 3,'-5'-7'26,"8"20"2,-4-7 1,2 14-13,2 9-1,0 1-3,1 9-3,-1-1-3,5 4-2,-3-8-1,3-3-1,-3-8-1,3-5 0,-2-6 0,-2-3 0,0-8 0,-2-4 0,-2-5 0,0-7 0,1-5 0,2-6 0,2-4 0,2-5 0,2 0-1,2-4 0,5 3 1,-4 2-1,5 5 0,-2 3 0,5 6 0,-2 4-1,1 4 1,3 5-1,0 4-1,4 0-2,1 8-4,0-5-6,-5-3-13,7 10-6,-9-9 2,5 10 0</inkml:trace>
  <inkml:trace contextRef="#ctx0" brushRef="#br0" timeOffset="481">596 544 3,'0'12'23,"-9"-15"3,12 11 0,4-3-10,-4-5-4,6 1 0,1-8-1,8 1-2,-2-8-2,0-1-1,1-8-2,4 0-1,-5-3-1,-3 0-2,-6 2 0,-3 2 0,-8 2-1,0 5 1,-10 8-1,-7 4 0,-3 11 1,-3 6 0,-1 9 0,-1 10 1,7 6 1,3 4 0,7-1 1,11 5 0,4-10 1,10 2-1,6-12-1,11-5 0,1-8-2,3-9-2,3-1-3,-4-13-7,3 1-5,0-5-10,-12-9-8,2 6 2,-10-8 1</inkml:trace>
  <inkml:trace contextRef="#ctx0" brushRef="#br0" timeOffset="851">960 449 15,'-6'-25'30,"12"15"3,-10 7-2,5 6-7,1 19-5,-4 1-4,7 22-2,-7-2-6,5 13-1,0 3-2,-2 2-2,4-3 0,-1-3-1,2-9-1,-3-6-1,1-8 0,1-6-1,2-7-2,-4-12-1,4-4-4,-5-13-7,6-3-6,1-8-7,-7-9-7,2 0 2,-10-13 1</inkml:trace>
  <inkml:trace contextRef="#ctx0" brushRef="#br0" timeOffset="1092">976 564 14,'-13'-53'28,"10"17"0,-6-2-3,14 9-6,4 8-5,7-1-2,8 13-4,13-1-2,4 9-1,5 1-1,5 6-1,-1 2 1,-1 8-1,-9 4-1,-8 6-1,-19 3 0,-10 4 0,-18 1 0,-15 0-2,-11 0 0,-9-7-1,4 0-3,-4-11-5,11-1-8,14-7-16,-6-12 0,27 1 2,-3-14 0</inkml:trace>
  <inkml:trace contextRef="#ctx0" brushRef="#br0" timeOffset="1462">1478 511 7,'7'6'29,"-4"-12"1,8 4 1,-2-2-1,7-10-20,6 2 0,-9-7-4,9 2-3,-10-5-1,2 4 0,-6-1-1,-1 2 0,-7 1-1,0 4 0,0 6 1,-7 4-1,1 7 0,-7 4 1,1 8 0,-4 6 0,4 6 1,1 6 1,3-2-1,8 3 0,6-3 0,7-1-1,8-9-1,8-4-2,6-5-3,-2-9-6,10-1-3,-1-10-5,6-1-1,0-6-2,4-3-1,-3-4 2,-1-6 5,-2-1 7,-2-5 6,-6-3 5,-7 2 7,-13-2 4,-9 5 5,-15 6 0,-11 5 2,-8 12-2,-13 7-1,-1 14-2,-8 5-3,6 12-4,1 3-1,15 3-3,4-2-2,11-1 0,7-8-1,12-5 0,9-11 0,8-7 0,0-11 0,3-3-1,-1-8 0,4-5-1,-6-2 0,-3-3 0,-5 4-1,-6-1 0,-1 6 0,-9 6 1,-2 8 0,-5 6 1,-2 8 0,6 8 1,-2 6 0,3 5-1,4-1 1,8 2 0,10-8-1,1-3-1,8-5-2,-4-12-4,5-2-4,-4-12-5,0-3-8,-1-5-5,-12-8-4,5 2 2</inkml:trace>
  <inkml:trace contextRef="#ctx0" brushRef="#br0" timeOffset="2163">2421 137 21,'-6'-46'31,"9"13"-2,-6 4-1,1 4-6,8 21-3,-9 6-3,10 22-4,-8 6-4,5 14-2,-2 3-1,4 11-1,1 7-2,2-3 0,2-3-3,-2-8 0,6-4-2,-8-14-4,7 1-8,0-16-14,-6-16-8,1-2-1,-3-19 3,0 0 0</inkml:trace>
  <inkml:trace contextRef="#ctx0" brushRef="#br0" timeOffset="2424">2349 276 28,'-20'-5'34,"9"7"1,7-8-1,16 2 0,7 1-25,4-7-3,12-2-4,4-1-2,1-1-1,5-1 0,-7 2 0,3 5 0,-5 2 0,-7 6 2,-5 10 0,-8 7 1,1 9 1,-11 7 0,4 11 1,-8 1-1,-1 4 0,2-3 0,-2-2-1,4-9-2,-4-6 0,8-6-3,-6-17-2,8 3-8,-9-15-16,-6-14-7,8-2-2,-14-13 2,11 1 1</inkml:trace>
  <inkml:trace contextRef="#ctx0" brushRef="#br0" timeOffset="2734">2668 110 11,'-10'-16'30,"9"16"1,-7-3 0,14 13-2,-4-3-25,6 2-9,1 2-10,6 0-6,4 2-1,0 0 3,7-2 2,-6 4 5,6-5 9,-4 1 9,3-1 7,-6 3 8,-1 0 0,-5 2 1,-3 6-1,-1 0-3,-4 10-3,-8-3-2,3 9-3,-2-4-3,0 5-1,5-8-2,-7-1-1,2-10-2,1-5 1,5-8-1,-1-7-1,3-9 0,0-11-1,-2-2 0,8-10-2,1-2 0,3-6-1,0 3-1,3-2 1,1 6 0,2 7 0,0 7 1,-2 8 1,-1 11 1,-4 11 2,-3 7 1,-1 11 0,-3 3 1,-4 7 0,0-1 0,2 1 0,-2-5-2,5-4 0,4-9-1,2-10-2,7-5-1,-2-14-1,8 0-3,-3-15-2,10 2 1,-9-11-5,2 4-3,-7-7-1,-3 4 3,-5-1 2,-4 4 2,-9 6 5,-6 6 4,-9 10 7,-2 5 7,-6 14 3,-4 4-1,3 14 0,-4-3-1,12 11-3,-2-5-2,15 2-1,5-9-4,7-3-1,8-10-1,6-9-1,2-5-1,4-10-1,-5-3 0,-1-8 0,-6 1-1,1-7 0,-8 5 0,-1 0 1,-6 6 0,-2 4 1,-1 6 1,0 11 0,0 9 2,0 14 0,0 8 0,0 16 1,0 0 0,9 6 0,1-1-1,-10 2 0,0-5-1,0-4-1,0-7-1,-7-13-2,-2-3-1,-18-9-2,-6-4-6,-3-14-11,-3-8-14,-4-2-2,-8-13 2,6 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8:27.13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19 315 28,'2'-5'31,"-5"-2"1,4 11 0,-1 5-16,-7 2-1,6 12-5,-5 2-3,4 10-2,-1 2-1,3 5-1,5-1-1,2 0 0,6-6-1,3-7-1,4-7 0,2-10-1,0-6 0,1-12-1,1-7-1,-1-8 0,-4-1-1,-3-9 1,3-1-2,-11-3 1,4 1 2,-6 4 0,1 6 0,-7 4 1,2 8 2,-4 7 0,-1 9 1,3 12 0,-1 4 1,5 9 0,-1 0 1,10 5-2,0 0 0,5-3-1,4-2-2,-2-7-2,10-2-5,-9-15-4,6-1-8,-5-4-10,-6-15-4,6-1 2,-13-10 1</inkml:trace>
  <inkml:trace contextRef="#ctx0" brushRef="#br0" timeOffset="400">509 385 1,'0'-9'30,"-10"-1"1,9 17 2,-8 5-7,3 6-6,12 12-6,-6 0-3,12 6-3,-11-3-3,14 0-2,-11-5-1,9-6 0,-7-4-1,0-9 0,-6-9-1,1-6 1,-2-8-1,-4-6 0,1-5 0,3-6-2,5-2 1,-1-4-2,6 5 1,4 0-1,6 5 0,1 7 1,8 8 0,-8 8-1,2 9 3,1 9 2,-1 9-1,-3 8 1,-6 5 0,0 5 0,1-1 0,2 1 0,-2-6-2,-6-4 0,2-8-2,-2-9-2,5-4-7,-9-13-9,-4-7-13,3-1-2,-3-12 2,9-1 0</inkml:trace>
  <inkml:trace contextRef="#ctx0" brushRef="#br0" timeOffset="821">941 349 23,'3'-11'32,"6"17"3,-8 6 0,1 8-8,5 13-11,-4 0-5,7 10-5,-1-4-4,0-2-2,1-2-3,-7-11-5,7-2-12,-4-5-15,-3-17 1,-3 0-2,-8-16 2</inkml:trace>
  <inkml:trace contextRef="#ctx0" brushRef="#br0" timeOffset="1041">890 105 25,'-13'-8'26,"-8"-6"-2,18 19-6,11 2-35,-11-13-4,19 18-2,-10-16-3</inkml:trace>
  <inkml:trace contextRef="#ctx0" brushRef="#br0" timeOffset="1182">1093 14 2,'0'-13'32,"0"9"1,-3 1 2,14 16-1,-11 21-8,0-3-13,15 15-5,-1 4-2,5 13-2,0 3 0,-1 0-2,-7-1-1,13-10-1,-8-2-2,-6-13-2,3-2-5,-9-18-12,-2-8-15,1-5 0,-6-16 0,1 1 0</inkml:trace>
  <inkml:trace contextRef="#ctx0" brushRef="#br0" timeOffset="1422">1080 359 7,'-19'-6'34,"10"6"1,9-4 0,0 2 0,14 9-7,7-15-21,12 2-3,7-2-4,0-2-3,7 3-6,-8-1-14,-1-2-12,-8 9 0,-14-5 1,-2 10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8:29.08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9 142 13,'-7'-3'33,"9"3"0,-5 0 4,10 9-1,5 7-20,-4 1 0,17 9-8,-5 0-1,5 4-3,4 1-2,-4 0-2,1-3-2,-10-11-5,6 5-12,-11-9-19,-6-10 2,0 1-2,-8-10 1</inkml:trace>
  <inkml:trace contextRef="#ctx0" brushRef="#br0" timeOffset="1512">591 363 14,'1'-14'31,"-9"-5"0,9 9 4,5 4-15,-9 0-2,10 16-1,-5 5-4,11 14-4,-9 4-2,9 12-1,-2 2-2,3 9 0,-4-4-2,2-2-1,-3-6-1,-3-9-2,1-5-1,-7-12-4,6-1-8,-8-10-20,-2-13-2,1-2-1,-7-11 1,4 0 1</inkml:trace>
  <inkml:trace contextRef="#ctx0" brushRef="#br0" timeOffset="1792">493 398 3,'-9'-18'30,"-5"-6"0,24 9 3,-1-5-2,21 4-15,16 10-7,5 2-1,13 10-4,0 5-2,3 7 0,-12 6 0,-4 5-1,-16 7 0,-8 5 0,-26 5 0,-4 4 0,-17 1 0,-12 0 0,-9-5-1,-9 0 1,1-10-1,-5-6-1,17-8-1,-8-10-5,16-2-8,13-6-18,4-13 0,17 4-1,2-10 1</inkml:trace>
  <inkml:trace contextRef="#ctx0" brushRef="#br0" timeOffset="2233">1462 585 17,'-1'-26'29,"4"12"1,-10-14 0,-5 7-13,3 6-5,-4 1-3,-7 10-4,-5 2-1,0 11 1,-7 4-1,3 10 0,-6 3 1,6 7 0,4 0-2,10 3 0,7-4-1,5 0-1,9-6-1,4-6 0,9-8 0,-2-6 0,8-8 0,0-8-1,2-6 0,0-6 1,-1-2-1,-4-4 0,-2 1 0,-2 2 0,-8 5 1,-3 7 0,-7 6 0,0 10 0,-6 8 1,5 8-1,-2 7 1,4 5 0,5-1 0,4 2-1,8-2 0,1-8-3,7 1-7,-4-10-14,1-9-9,4 0-2,-10-9 1,6 0 0</inkml:trace>
  <inkml:trace contextRef="#ctx0" brushRef="#br0" timeOffset="2754">1852 500 10,'4'-8'30,"-11"-8"1,7 11 2,-9 2-10,-3-1-6,-2 13-4,-10-3-4,4 12-1,-9 4-3,8 8-1,-3 2-1,10 3 0,3-1-1,12 1 0,5-3-1,9-6 0,7-6-1,2-6-2,10-1-1,-4-11-2,11 5-7,-12-11-9,2-3-14,1 1-2,-6-9 2,-1 7 1</inkml:trace>
  <inkml:trace contextRef="#ctx0" brushRef="#br0" timeOffset="3034">2088 490 30,'-8'-19'32,"8"18"1,-8 1 1,2 9-13,4 16-8,1 1-3,7 12-6,-5 1-1,9 4 0,-4-4-1,7-1 0,-7-8-1,6-7 1,-6-5 0,-1-10-1,0-8 0,-4-5 1,-4-8-1,-2-6-1,3-6 1,-7-5-1,8-3-1,-3-3 1,5-2-2,-1 2 0,10 4 0,2 2-1,7 7 0,6 1-1,4 13-1,3-2 0,6 12-2,0-2-2,4 8-5,-1 2-11,-11-6-8,7 8 1,-17-11 1</inkml:trace>
  <inkml:trace contextRef="#ctx0" brushRef="#br0" timeOffset="3405">2601 434 21,'11'-3'31,"-11"-6"0,-3 14 3,-1 2-14,-12 1-3,3 16-6,-9 2-3,3 11-3,2 1 0,3 6-2,9-3 0,3 1-1,11-9 0,8-4-1,10-10 0,5-8 0,-2-8-1,4-7 0,-6-6-1,7-9 0,-2-3-1,-15-7 0,2-3-1,-14-2-1,-6 2 1,-6-1-1,0 2 1,-17 4 0,-6 8-4,2 2-4,-2 7-9,7 8-12,-1-2-1,11 10 1,2-8 1</inkml:trace>
  <inkml:trace contextRef="#ctx0" brushRef="#br0" timeOffset="3755">2811 437 30,'10'1'33,"-10"15"2,-13 0 0,7 6-13,19 11-7,-12-3-5,14 6-4,-9-4-3,-2 1 0,15-7-1,-4-3-1,-12-8 1,1-4-1,-3-5 0,4-9 0,-4-7-1,4-7 0,-2-6 0,5-6-1,0-6 0,-3-3 0,7-1 0,0 2-1,5 2 1,-1 8-1,5 7 1,-2 7 0,5 10 0,-5 9 0,2 9 1,-2 11 1,-6 9 0,4 4 1,-5 6-1,2 0 1,-3-1 0,0-3-1,-3-4 0,3-8 0,0-7-2,-9-8-2,10-1-7,-13-7-19,1-10-6,0-2-3,0-11 3,-3 4-1</inkml:trace>
  <inkml:trace contextRef="#ctx0" brushRef="#br0" timeOffset="4366">3615 18 3,'10'-6'30,"-23"-6"1,25 14 3,-17-1-1,-6 7-17,9 10-2,-5 0-3,4 6-3,-6 1-2,5 5-1,-12-4-1,14-1-2,-2-4 0,1-3-4,3 0-2,-6-7-10,-4-4-22,12 3 0,-11-6-2,6 2 3</inkml:trace>
  <inkml:trace contextRef="#ctx0" brushRef="#br0" timeOffset="5117">2789 515 6,'0'-9'20,"13"10"-5,-13-4 0,3 3-2,-3 2-1,1-4 1,9 4-1,-8-2 0,-2 3-3,1 0 0,-1 1-3,0-3-1,12 5-1,-8 0-2,-2 1 0,1-1 0,10 4 0,-10-3 0,13 3 1,-16 1-1,6 0 2,-5-1-1,5 3 0,-2 0-1,1 3 1,-2-3-1,-1 4 0,4 1 0,-4 2 0,1-3-1,-2 4 1,1-6-1,-1 1 0,-1-1 0,6-2-1,-5-3 1,5-3 0,-3 0-1,0-2 1,1-1-1,-2 0 0,2-2 0,-8 2 1,7-2-1,-6-1 0,0 2 0,3-2 0,-3 1 1,4-4-1,-1 2 0,5-3 0,-5 2 0,4-3-1,2 1-1,-6-7-4,9 7-11,-11-2-20,-2-6 1,-3 5-1,-8-4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9:02.473"/>
    </inkml:context>
    <inkml:brush xml:id="br0">
      <inkml:brushProperty name="width" value="0.03528" units="cm"/>
      <inkml:brushProperty name="height" value="0.03528" units="cm"/>
      <inkml:brushProperty name="color" value="#CC9900"/>
      <inkml:brushProperty name="fitToCurve" value="1"/>
      <inkml:brushProperty name="ignorePressure" value="1"/>
    </inkml:brush>
  </inkml:definitions>
  <inkml:trace contextRef="#ctx0" brushRef="#br0">110 1180 0,'0'43'3,"6"2"-1,10-3 1,3 3 0,6-4 0,6 11-1,-2-4 0,7 0 0,5-4-2,3 4 1,0-3-1,2-4 1,-1 0-1,5-2 2,2-6-1,8-2 1,-1-3-1,12-4 1,5-1 0,8-2 0,5 1-1,3-2 0,3 0 0,-3 2-1,7-3 0,-6 1 1,4 0-1,2-3 0,-2-1 0,3 2 1,4-7-1,4 3 1,-2 1 0,6-2 0,2 0 0,4-2-1,7-1 1,8-2 0,-5 2-1,-2-6 0,3-2 0,3-2 0,-4-2 0,-3-1 0,-2 2 0,-8-4 0,2 3-1,8-4 1,-6-3-1,7 2 0,-1-2 1,-4 2-1,-1-3 1,0 0-1,-3-2 1,-12-1 0,0 6 0,-9-4 0,-3-1 0,-1-2 1,-4-1-1,-4-1 0,2-4 0,0 1 0,-4-7 0,-9-1 0,0-6 0,-11-3 0,-12-7 0,5-2 0,-10-3 0,1-4 0,-11-1 0,2-2 1,-4-1-1,-3-1 0,2 2 0,-11-4 1,-5 3-1,-5-4 1,-5-2 0,-9-5 0,-4-5 0,-9-3 0,-2-4 1,-8 4 1,0-3-1,-16 6 0,4 3 0,-6 6 0,-7 5 0,-6 8-1,-6 7 0,-8 2-1,-14 2 0,5 0 0,-14 2 0,-3 1 0,-3 1 1,-4 2-1,-4 0 0,-2 6 0,-1 1 0,-12 5 0,-6 4 0,-8 3 0,0 4 0,-9 1 0,-11 5 0,-4-1 0,-6 4 0,1 2 0,-6 1 0,-3 2 0,-12 5 0,-1 4 0,7 3 0,-2 1 0,-5 4 0,1 3 0,6 4 1,0 1-1,14 3 1,1 1-1,-4 5 1,6-1 0,10 3-1,8 2 1,9 3 0,9 5 0,4 2 1,7 6-1,12-1 1,12 5 0,13 3-1,10 0 0,13-1 2,15-2-3,11 2 1,24-8-1,7-1 0,19-3-1,2-3-1,12-1 0,0-4-2,4 0-3,2 0-4,-10-12-11,24 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9:32.88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21 63 0,'3'-9'27,"-12"-10"3,9 10 1,-7 5-4,2-9-12,7 8-1,-7 1-4,8 13-1,-6 0 0,8 14-2,-7 3-1,5 11 0,-6 3-1,8 10 0,-5-3-1,1 1 0,-1-2-1,3-3-1,-3-8-1,3-6 0,-2-5 0,2-7 0,-3-5 0,2-3-1,-2-6 1,-2-5 0,2-8 0,-1-5-1,1-8 0,0-6 0,4-10 0,3-5 0,7-4-1,-3-4 1,4 2-1,-4 3 1,13 8 0,-1 8 0,-3 12-1,-1 13 1,-4 15 1,-1 14-1,1 11 1,2 7 0,-11 6 0,3 5 0,-1-4 1,3-2-2,0-8 1,2-7-1,3-6 1,-1-9-2,2-4 0,1-8-1,4-1-1,-4-12-3,10 5-5,-10-11-13,5-3-15,0 2 0,-4-3 0,3 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4:28.31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152 13 24,'-8'-7'30,"11"7"2,0 0-8,-6-3-3,8 9-2,-8-5-3,9 15-3,-8 0-2,9 13-2,-4 1-2,6 10-2,-3 2-1,5 3-1,-2-2-1,1-1 0,0-7-1,-2-4-1,-1-6 0,-1-6-1,-1-4-1,-2-6-2,1 0-3,-11-12-8,5-1-20,1 1-4,-10-6 0,2 2 1,-4-9 1</inkml:trace>
  <inkml:trace contextRef="#ctx0" brushRef="#br0" timeOffset="301">28 352 0,'-19'0'34,"10"4"0,3-8 1,12 5 0,3-9 1,13-2-29,17 2-1,5-3-2,7-1-2,0 1-2,-2-2-4,0 8-7,-11 4-19,-6-8-5,-6 11-1,-14-7 0,2 8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39:35.55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 1443 5,'-7'-23'27,"10"16"1,-9-3-2,4 1-8,2 3-1,-3 0-4,6 9-4,-4 2-1,2 12-2,-2 6 0,4 18 1,-6 3-1,3 14 0,-3 3 0,3 7-1,-3-4-1,3-4 0,-1-6-1,2-8-1,2-7 0,1-7-2,1-7 1,-2-4-2,1-3 1,-3-5-1,4-3-2,-4-4 0,1-2-2,-5-8-4,6 4-7,-6-6-13,-3-6-7,4 2 0,-3-7 1,5 4 1</inkml:trace>
  <inkml:trace contextRef="#ctx0" brushRef="#br0" timeOffset="341">4 1860 1,'4'-5'28,"-7"-8"2,12 10 0,-3-8 0,8-1-20,10 4 0,-1-4-4,8 2-2,1-2-3,0 1-2,1 2-2,-5-2-4,-2 3-3,-5-3-7,-5-4-8,4 8-6,-13-13 2</inkml:trace>
  <inkml:trace contextRef="#ctx0" brushRef="#br0" timeOffset="551">349 1366 6,'-1'-14'29,"-11"-2"2,9 18 2,0 6-8,-6 8-7,11 22-1,-6 4-4,6 16-4,-3 1-2,7 12 0,-3-5-2,4 2-1,-1-7-2,1-7 0,2-10-1,-3-6-1,-1-6 0,-2-11-3,2 0-1,-8-11-5,9 3-10,-2-9-19,-8-8 1,4-2-1,-3-7 2</inkml:trace>
  <inkml:trace contextRef="#ctx0" brushRef="#br0" timeOffset="922">690 1429 22,'-15'-22'27,"12"16"1,-11 0 2,2 12-18,5 19 2,-9 7-3,9 17-1,-8 6 0,9 11-1,-4 1-1,10 4-2,2-8 0,8-6-3,4-14 0,8-8-1,1-11-1,5-12 1,1-11-1,2-8 0,-2-10-1,-1-8 1,-4-9-1,-5-7 0,-3-10-1,-5-6 0,-6-3 1,-6-3-1,-6 3-1,-6 2 1,-3 9-1,-6 7-1,0 18-2,-3 5-3,6 15-13,3 6-14,-1 0-1,12 7 1,2-9 0</inkml:trace>
  <inkml:trace contextRef="#ctx0" brushRef="#br0" timeOffset="3946">1064 1782 29,'6'2'31,"-6"-6"2,10 6 1,5 0-19,-2-6 0,13 8-1,-1-8-5,13 6-2,0-5-2,4 1-1,3-2-1,2 2-1,-2-2 0,-3 0-2,-3 1 0,-5-3-3,-3 6-2,-11-7-4,2 10-12,-9-2-15,-9-4 0,-1 6-2,-7-7 3</inkml:trace>
  <inkml:trace contextRef="#ctx0" brushRef="#br0" timeOffset="4387">2031 1468 13,'-2'-13'30,"-9"-12"0,6 12 4,-9-10-4,1 8-19,5 10-3,-8 2 0,2 14-1,-6 8-1,3 19 0,-8 8-2,3 13 2,-3 2-1,8 9 0,2-4-1,8 2-1,7-13-1,9-7 0,8-16 0,9-8-2,6-11 0,6-8-1,3-11-1,-3-7-1,4-2-3,-11-11-4,7 10-11,-11-5-18,-8-3 2,-3 1 0,-11-3 1</inkml:trace>
  <inkml:trace contextRef="#ctx0" brushRef="#br0" timeOffset="4987">1838 643 3,'-8'-21'27,"13"13"2,-11-3 3,5 9-9,5 17-5,-8 2 0,8 21-5,-8-1-1,6 15-4,-3 0-1,4 8-2,-2-7-1,4 1-1,1-8-1,-1-5-2,3-10 0,-2-3-2,1-5-1,-4-8-3,4 0-6,-7-9-13,-1-6-11,3-3-1,-2-8 1,6-5 1</inkml:trace>
  <inkml:trace contextRef="#ctx0" brushRef="#br0" timeOffset="5268">2002 698 1,'6'-19'29,"-9"-1"2,6 20 3,-6 7 0,-1 11-16,8 22-1,-7-2-5,6 15-3,-4-1-1,5 9-3,-2-7 0,3-1-3,0-9 1,2-7-2,0-6-1,-1-8-2,0-7-1,-4-8-3,5 1-6,-9-12-14,1-7-11,-1-2 0,-3-8 0,2 0 2</inkml:trace>
  <inkml:trace contextRef="#ctx0" brushRef="#br0" timeOffset="5769">1995 128 4,'-19'-24'25,"10"8"0,-12-3 1,5 6-13,-3 7-1,-2 3-3,2 8-2,-4 0-2,1 10 1,-1 4 0,2 8-1,1 4 2,7 6-1,0 2 0,10 5-1,6-1 0,10-1-2,4-4 0,10-8-1,5-6-1,6-8 0,4-8-1,0-10 1,-1-9-1,-2-7 0,-2-6-1,-7-7 1,-5-5-1,-8-6 1,-6 0-1,-9 0 0,-7 2 1,-7 1 0,-4 4-1,-6 6 1,-6 9-2,-2 10 1,-2 7-3,-2 3-6,5 6-15,6 8-8,0-2 0,12 5 0,3-8 0</inkml:trace>
  <inkml:trace contextRef="#ctx0" brushRef="#br0" timeOffset="8372">2305 1722 20,'-3'6'29,"-13"-10"2,6 5-6,1 2-4,-1-6-2,7 9-5,-5-6-2,12 6-3,0-8-2,18 7 0,7-7-2,16 5-1,5-4 0,16 2 0,-1-4-2,12 3 1,2-3-2,0 3 0,-5-1 0,-4 1 0,-3 0-1,-7 0 0,-4-2-1,-10 2 1,-9 2-1,-9-2-1,-9 3 0,-7-5-2,-5 5-5,-13-10-11,2 4-19,-2 0 1,-3-4 0,3 6 1</inkml:trace>
  <inkml:trace contextRef="#ctx0" brushRef="#br0" timeOffset="10836">3622 1473 20,'0'-13'27,"-10"-8"1,7-1-1,-1 5-15,-5 1 0,3 7-3,-7-1-3,3 9-1,-9 2-1,1 11 0,-9 5 1,2 12 0,-9 6 1,7 11-1,-2 3 0,8 6-1,8-3 0,9 2 0,10-7-2,8-3 0,9-10-1,8-3 0,1-11-1,3-4 1,-3-6-2,0-6 0,-1-2-1,-5-8-2,0-1-3,-7-10-7,-1-4-18,1 4-3,-8-9-1,5 4 1</inkml:trace>
  <inkml:trace contextRef="#ctx0" brushRef="#br0" timeOffset="11196">3854 1326 22,'0'-15'33,"-8"5"2,6 16 0,-9 9 0,3 9-23,8 20-2,-6 5-3,4 9-2,-1 2-1,5 3-2,-1-6 0,4-3-1,-2-8 0,1-10-2,3-8-1,-2-6-1,0-2-1,-5-11-4,8 2-4,-11-9-11,1-7-9,4 2-4,-7-8 1,4 1 2</inkml:trace>
  <inkml:trace contextRef="#ctx0" brushRef="#br0" timeOffset="11447">3804 1732 7,'3'-1'27,"-3"-9"3,9 7-4,4-1-4,0-1-3,7 4-5,2-8-3,5 5-3,-1-6-2,3 2-4,1-2-3,-6-1-4,5 4-8,-6-2-13,-7-6-7,5 7-1,-11-10 1</inkml:trace>
  <inkml:trace contextRef="#ctx0" brushRef="#br0" timeOffset="11647">4123 1382 24,'-13'-24'31,"10"11"2,-1-3 0,-3 7-10,11 19-9,-7 5 0,10 19-5,-7 6-1,10 12-1,-7 0-2,8 7 0,-6-1-2,6-2 0,-6-7-2,1-8-1,2-6-2,-6-11-3,12 2-6,-13-5-21,0-13-6,2 1 0,0-11 0,3 1 1</inkml:trace>
  <inkml:trace contextRef="#ctx0" brushRef="#br0" timeOffset="11997">4365 1782 24,'3'1'31,"-5"-10"2,14 6-2,-8 1-1,8-10-24,7 5-1,1-3-3,4 2-1,-2 4-1,-2 1 0,-1 6 1,-3 4 0,-4 3 0,-4 6 0,-6 3 2,-5 4-1,-6 3 0,-1 5 0,-8-1 1,0 5 0,-7-3 0,1 1-1,-2-7 2,3 3-1,3-9 0,5 0 0,2-5-1,10-4 1,4-3-2,10-3 1,3-2-1,7-1-1,2-1 1,5-2-1,1-1 0,-2 1-2,1-1-1,-6-2-3,1 6-13,-1-4-19,-10-2 0,-4 4 1,-5-6 0</inkml:trace>
  <inkml:trace contextRef="#ctx0" brushRef="#br0" timeOffset="18156">4933 1625 18,'-14'-7'29,"12"10"2,-2-4-6,-5-1-4,10 5-2,-5-7-5,13 7-1,-5-8-4,17 7-1,5-8-1,13 3-2,6-6 0,11 4-1,3-6 0,7 4-2,-1-3 0,0 3-1,-6 0 1,-3 2-2,-11 2 1,-3 0-1,-11 3 0,-7-1 0,-3 4-2,-10-5-1,0 7-5,-13-14-10,-1 6-21,2 3 0,-5-6 0,-1 6 1</inkml:trace>
  <inkml:trace contextRef="#ctx0" brushRef="#br0" timeOffset="18977">3057 1141 5,'3'0'26,"-12"-9"1,8 11 0,-7 2-14,-2 9 1,-3 9-3,-7 8-2,-9 16-1,4 14-1,-3 16 1,5 5-1,13 10 1,1-1-3,15 4-1,7-10-1,20-4-1,-1-17-1,15-9-3,3-8-3,-5-16-5,10-2-11,-3-5-13,-5-11-2,1-2 3,-9-10-1</inkml:trace>
  <inkml:trace contextRef="#ctx0" brushRef="#br0" timeOffset="19729">4712 959 14,'0'-5'22,"6"7"-6,4-2 2,-6 1-2,14 3 0,-11 1-1,18 9-1,-6-1-1,14 12-1,-8 2-2,8 12-1,4 3-2,-2 13-2,4 3-1,-5 7-1,-1 2-2,-2 2 1,-8-2 0,0-2-1,-11-4 0,1-4 0,-13-6-1,3-5 1,-7-5-1,-2-6-1,4-5-1,-9-4-1,9 0-3,-14-10-5,16 0-16,-9 0-10,-4-8 0,6 4 2,-9-8 0</inkml:trace>
  <inkml:trace contextRef="#ctx0" brushRef="#br0" timeOffset="20680">5533 2592 11,'-4'-3'29,"10"10"0,-11-10 2,-1 0-10,6 3-6,-4-9-4,4 4-3,-1-8-2,1-3 0,-3-9-1,3-5-1,-5-8-1,4-4-1,-3-4 0,2-3-1,-1-2 0,0 5-2,2 1 1,-1 9 0,1 5 0,1 7 0,0 7 0,-2 6 0,2 9 0,-2 4 0,-1 7 0,-3 6 1,-2 2-1,-2 6 1,-3 3-1,0 0 2,-6 2-1,0-2 0,-1-3 0,-1-1 0,2-5 0,5-1 0,1-6 1,6-1-1,2-5 0,11-1 0,3-3 0,4 0-1,4-2 1,4 1 0,2-1 0,3 0-1,3-1 0,0 1 0,2 1 0,-2-4-1,-1 5-1,-2-4-2,-3 6-1,-8-7-8,-8-2-24,3 10 1,-12-6-1,2 6 2</inkml:trace>
  <inkml:trace contextRef="#ctx0" brushRef="#br0" timeOffset="23935">6203 1343 7,'6'-4'25,"-13"-10"0,13 2-2,-9 5-9,-2-2-1,1 3-3,-3-1-3,1 4 0,-9-1-1,1 5 0,-7-2 0,1 7-1,-5-1 0,-1 7 1,-5-1 0,4 10-2,-1 3 1,6 10-1,0 3 0,9 8 0,6 0-1,10 4 0,11 0 0,8-2-1,7-6-1,9-3 0,5-9 0,5-4 0,0-9-1,1-5 0,-5-7-1,-3-5-1,-2-3-2,-6-11-2,1 5-7,-9-4-19,-11-7-4,2 4-2,-10-5 2,3 6 1</inkml:trace>
  <inkml:trace contextRef="#ctx0" brushRef="#br0" timeOffset="24726">6075 678 1,'-4'-22'27,"7"14"0,-6-10-4,-2 5-1,4 5-3,-6-4-4,10 9-1,-14-3-3,10 12-2,-9 1 0,11 15-2,-8 1-1,5 12-1,-3 2-1,5 8 0,1 0-1,5 3-1,-5-5 0,4-4-1,0-7 0,1-3-1,-1-6 0,2-4 0,-4-5-2,-2-3-1,7-3-3,-14-8-4,12 5-8,-6-8-16,1-7-4,1-1 0,3-7 3</inkml:trace>
  <inkml:trace contextRef="#ctx0" brushRef="#br0" timeOffset="25066">6254 637 8,'9'-11'31,"-8"-2"2,4 17 2,-8 5 0,-3 5-19,6 20-1,-7-3-6,7 13-3,-5-2-1,4 3-1,0-3-1,3-3-1,1-8-1,0-3 0,3-8-2,-3-4-1,4-4-3,-7-9-4,9 1-14,-8-6-13,-5-8-1,6-1 0,-11-10 1</inkml:trace>
  <inkml:trace contextRef="#ctx0" brushRef="#br0" timeOffset="25547">6256 96 16,'-6'-15'28,"-13"-13"0,7 12 2,-5 0-15,-5 2-2,-3 8-3,-4 3-3,3 12-1,-8 4 0,8 10-2,-3 4 1,6 11 0,1 1 0,15 4-2,4 1 0,11-1-1,11-4 0,8-3 0,6-5-2,11-8 1,2-9-1,2-5 0,-2-9 0,-4-7-1,-4-8 0,-6-5 0,-5-4 0,-9-8 0,-6-1 0,-7-4 0,-6 3 0,-5 0 1,-6 4-1,-4 3 1,-5 8-2,-6 3 0,1 10-4,-6 2-10,0 4-17,12 10-1,1-6 0,9 12 1</inkml:trace>
  <inkml:trace contextRef="#ctx0" brushRef="#br0" timeOffset="27530">6610 1598 26,'-15'-6'30,"15"9"2,-13-7 0,20-1-17,19 10-2,-1-11-2,19 7-4,3-6 0,17 5-1,-3-8-3,19 3 0,-16-1-2,0-4-1,-6 5-2,-10-5-4,-7 9-7,-10-2-14,-14-6-7,-4 11-2,-13-8 2,2 10 0</inkml:trace>
  <inkml:trace contextRef="#ctx0" brushRef="#br0" timeOffset="27920">7438 1313 3,'-8'-15'27,"8"14"2,-10-5 2,1 15-1,0 5-18,-1 10-1,4 12-2,-3 7-2,9 9-1,-3 2 0,8 4-1,2-5-2,9-2 1,6-9-2,1-11 0,3-9 0,4-9-1,3-10 0,-2-9 0,2-8-1,-8-8 0,1-7-1,-4-10 0,-2-3 1,-9-4-2,-6-2 2,-5 2-1,-7 1 0,-5 6 0,-6 6-2,-7 7-3,-3 14-8,9 12-19,-16-4-1,13 10-1,-2-5 1</inkml:trace>
  <inkml:trace contextRef="#ctx0" brushRef="#br0" timeOffset="28361">7865 1233 13,'0'-4'31,"-6"-6"0,11 10 3,-10-6-3,3 3-21,2 8-2,0-3-3,1 3-3,-1-1-1,-1 2-1,-4 0 1,4 0 2,1-2-2,0 2 2,1-3-1,-1 1 1,2 2 0,2 5-1,0 4 1,2 6 0,-3 5-1,3 9 1,3 4-1,-2 9 1,2-3-1,-2 2 1,-3 0-1,5-4 0,-2-7-1,1-4 0,-10-6 0,9-6-1,-9-2 0,6-8 0,-3-1-2,-1-5 1,-1-1-1,1-5-1,4 2-1,-5-8-3,10 6-4,-15-6-14,10-3-11,2 4 0,-5-4-1,5 3 2</inkml:trace>
  <inkml:trace contextRef="#ctx0" brushRef="#br0" timeOffset="30524">7947 1607 8,'-6'-6'24,"16"13"2,-7-6-10,3 2 1,-2 0-3,-7-3-2,11 3-2,-13-4 0,11 5-1,-9-7-2,5 6 1,-5-4-1,9 3 0,-1-3-2,10 5-1,0-5 0,5 1-1,11-3-1,1 3-1,5-1 0,6-4 0,-5 2-1,-1-1 1,-2 1-1,-3 0 0,-10 2 0,0-2 0,-10 1-1,-2 1 0,-6 2-2,-5-3-3,1 6-5,-6-7-14,2 0-10,-2 5-2,-4-10 2,1 10 1</inkml:trace>
  <inkml:trace contextRef="#ctx0" brushRef="#br0" timeOffset="30945">8213 1309 16,'-1'-19'28,"10"9"2,-5 0-6,-2-2-2,2 9-4,-7-4-4,7 11-2,-7-1-1,8 14-3,-7 4-2,8 13 0,-1 5-2,6 12 0,-4 1-1,5 6 1,0-3-2,2-1 1,2-5-2,-3-6 1,2-8-1,-5-6-1,-1-6 1,0-3 0,-3-4-1,-2-3 0,-6-4-1,2-3 0,0-1-2,-1-5-2,2 5-8,-1-7-27,-4-6 1,3 2 0,-2-7 1,3 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0:11.16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292 31 2,'1'-5'28,"-12"-11"1,9 13 2,-7 0-11,2-1-2,12 11-3,-8 3-2,14 17-3,-8 3 0,10 13-2,-5 2-1,0 10-1,-2-1-2,-3 3 0,0-7-2,-6-7 0,2-6-1,-5-5-1,3-10-1,2-3-1,-1-3-1,2-9-3,3 5-4,-4-14-7,1 1-14,1 0-7,-7-8 1,2 1 2</inkml:trace>
  <inkml:trace contextRef="#ctx0" brushRef="#br0" timeOffset="321">14 405 23,'-8'9'32,"2"-7"2,9 2 0,10-1-14,9-9-3,17 5-4,9-10-5,14 6-1,6-6-3,5 1-1,0 0-2,-1-2-1,-14 4-5,-8-7-5,0-1-25,-6 10-1,-17-6-1,-5 5 0,-6-3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0:12.60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70 1230 18,'-11'-9'27,"16"8"-2,-11 1-3,3 6-4,-1 7-3,-4 3-3,7 14-2,-8 0-2,5 11-1,-5-2-1,5 7 0,-2-6-1,4 2-1,-2-8-1,6-2-1,-4-7 0,6-5-1,-5-5 0,7-4 0,-6-4 0,1-1 0,-5-6 0,2-4 0,0-3 0,-1-5-1,3-5 1,-3-4-1,7-6 0,2-8 0,8-1 0,4-3 0,2-3 0,4 0 0,-1 4-1,3 2 1,-1 4 0,0 7-1,-2 7 1,-3 9-1,-1 10 1,-1 9 0,-4 11 0,1 9 0,-3 8 0,-1 4 0,1 3 0,1-2 1,-3-1-1,0-6 1,-1-5-1,13-8 1,1-7-2,2-7-2,4-2-3,-8-11-13,2-5-17,6 2 0,-6-8-1,-7 2 1</inkml:trace>
  <inkml:trace contextRef="#ctx0" brushRef="#br0" timeOffset="8943">824 322 24,'-4'-16'26,"7"9"-4,-5-5-1,2 2-4,3 5-1,-4-3-3,1 6-3,-5-2-1,4 13-2,-3 1 0,1 14-2,-3 4-1,0 10 0,-1 4-1,5 5-1,-2 0 1,7-2-1,-6-5-1,10-4 0,-7-8 0,7-5-1,-2-5 1,2-7-2,-1-1 0,-5-2 0,4-3-2,-7-6-3,7 5-2,-10-10-9,10 2-9,-4-2-10,-7-5 1,5 2 1</inkml:trace>
  <inkml:trace contextRef="#ctx0" brushRef="#br0" timeOffset="9304">783 574 20,'9'-6'28,"12"10"1,-5-4-6,7-3-8,5 1-1,-1-4-5,10 3-3,-2-4-2,0 1-2,-2-1-2,2 1-1,-7 1-3,-5 0-2,-1 5-5,-8-3-4,-5 0-6,4 10-8,-13-13 0,9 11 1</inkml:trace>
  <inkml:trace contextRef="#ctx0" brushRef="#br0" timeOffset="9584">1137 271 20,'3'-10'29,"-7"-8"1,4 5-8,1 8-2,-1-3-3,5 13-3,-7 1-4,7 17 0,-5 0-3,4 17-1,-4 1-2,9 10 1,-5-1-2,6 5 0,-2-5-1,2-4 0,-1-7-1,-1-5 0,0-4-1,-3-7-1,4-4-2,-6-7-3,4 2-6,-7-5-19,2-8-6,4 2-1,-5-7 2,9 2 0</inkml:trace>
  <inkml:trace contextRef="#ctx0" brushRef="#br0" timeOffset="10175">1422 920 9,'-8'-1'28,"-2"-8"2,7 9 3,6 0-12,-3 1-3,13 11-3,-4-2-3,16 13 0,-1 2-3,7 12-1,5 3-2,5 7 0,0 3-2,-2 2-1,1-3-1,-4-1 0,-5-6-1,-2-4 0,-7-7 0,-2-6-2,-5-6 0,-5-6-1,0-2-3,-11-11-5,-1-7-28,-1 4-1,-7-5 0,0 0 0,-8-5 1</inkml:trace>
  <inkml:trace contextRef="#ctx0" brushRef="#br0" timeOffset="11277">741 2164 1,'6'0'27,"-7"-11"1,8 12 3,-6-1-11,2 3-2,3 9-3,-5-1-4,5 15-1,-1 0-1,2 15-2,-4 0 0,6 8-1,-5-3-2,0 5-1,-4-8 0,3-1-1,-1-10-1,-2-1-1,-2-7 1,2-5-1,-1-3 0,1-6-2,1-1 0,-2-5-2,1 5-2,-2-9-3,5 4-6,-6-5-9,-2-7-12,6 6 1,-5-9 1,12 4 1</inkml:trace>
  <inkml:trace contextRef="#ctx0" brushRef="#br0" timeOffset="11737">1065 2174 16,'-8'-13'27,"10"15"0,-8-12 3,0 5-18,9 7 1,-6-5-3,6 10-1,-3-1-1,7 11 0,-4-1-1,6 16 2,-8 0-2,5 13-1,-6 1-1,3 5-1,-1-3-1,-4 1 0,2-7-2,0-1 1,5-7-1,-1-6 0,2-5-1,-2-6 0,2-2 0,0-5-1,0-1-1,-6-11-3,5 5-2,-8-13-7,8 1-14,-1-1-9,-8-6-1,2 2 2,-9-6 2</inkml:trace>
  <inkml:trace contextRef="#ctx0" brushRef="#br0" timeOffset="12238">795 2524 17,'-3'-2'31,"12"6"1,-2-8 2,14-5-5,5 11-18,-1-8-1,11 5-2,0-4-4,5-1-1,0 1-1,-3-3-2,0 3-2,-9-4-4,0 6-13,-7 2-15,-10-7 1,-1 5-2,-9-4 1</inkml:trace>
  <inkml:trace contextRef="#ctx0" brushRef="#br0" timeOffset="12839">1368 2421 4,'4'7'26,"-13"-8"2,12 1-3,-4 2-5,-1-2-2,4 3-2,-4-4-4,8 4-1,-9-8-3,8 5 0,-3-8-2,9 0-2,-1-5 0,4-2-1,1-12 0,8-4-1,3-10 0,11-2-1,-1-8 0,9-1 0,5-2-1,2 2 0,2 4 1,-1 5-1,-4 8 0,-8 6 0,-6 9 0,-10 5 0,-8 5 0,-8 4 0,-5 6 0,-8 2-1,0 2 0,-6 0-3,7 5-4,-11-2-19,4-4-9,4 4-1,-7-7-1,10 5 3</inkml:trace>
  <inkml:trace contextRef="#ctx0" brushRef="#br0" timeOffset="13690">2093 1964 4,'-7'-2'23,"11"6"2,-5-4-6,4 1 0,0 2-3,-5-6-1,6 8-2,-8-8-1,10 7-1,-10-7-2,6 6-1,-6-4-3,7 1 0,-4-2-1,2 1-1,0-5 0,2 0 0,-1-4 0,-2-2 0,1-3 0,-1-4 0,0-6 0,-3-1-1,2-6-1,1 0 1,-3-1-2,2 0 1,-4 1-1,5 3 0,-6 3 0,8 7 0,-5 3 1,3 4-1,-2 4 0,4 3 1,-4 2-1,2 3 0,0 0 0,2 0 1,-1 2-1,-2-1 0,4 4 0,0-1 0,4 5 0,0 1 0,2 4 0,3 4 1,-1 3-1,2 5 1,3 3 0,2 3-1,-2 3 1,0 0 0,-1-2 0,4 2 0,1-6 0,-13-3 0,-1-4 0,9-5 0,-2-7 0,1-3 0,2-7 0,-7-2 0,-2-6 0,12-3-1,0-8 1,-12-4-1,-5-5 1,2-5-1,-4-3 0,-1-3 0,-4-3 0,1-2 0,-13 4-1,11 0 1,1 6-1,4 3 0,0 7 0,3 3 0,1 7-1,-1 4-1,15 8-3,-17-2-8,-13 8-27,15 5 0,-1 0 1,1 4-1,-1-2 2</inkml:trace>
  <inkml:trace contextRef="#ctx0" brushRef="#br0" timeOffset="16664">2587 1801 20,'-7'4'31,"-5"-5"0,0 1-5,12 1-3,-7-2-3,22 5-4,-8-8-2,24 7-4,-4-5-2,21 2-2,3-3 0,9 0-2,6-3-2,1 2 0,1-2-1,-5 1 0,-2-4-1,-6 0 1,-2 2-1,-7 1 0,-3 2-1,-14-1 0,-3 4-1,-10-3-2,3 8-3,-18-7-9,-2 3-24,1-1 1,-9-1 0,6 2 1</inkml:trace>
  <inkml:trace contextRef="#ctx0" brushRef="#br0" timeOffset="17986">3914 1627 3,'9'9'24,"-11"-14"1,8 8-6,-3-1-3,4-5-1,-2 3-1,-4-8-2,2 6-1,-4-10-1,4 5-1,-9-11-1,3 5 0,-7-7-3,4 3 0,-6-2-2,1 1-1,-6 4 0,0 2 0,-3 5-1,-4 7 0,1 7 0,-2 8 0,-4 5 0,6 9 1,-5 4 0,14 5 0,-4 3 1,18 1-2,-3-5 2,13 2-2,8-4 1,4-6-2,2-6 1,3-2 0,0-8-2,-2-5 0,6-2-1,-9-9-2,2 2-3,-6-11-3,8 3-15,-4-2-12,-6-6-1,1 1 1,-5-5 1</inkml:trace>
  <inkml:trace contextRef="#ctx0" brushRef="#br0" timeOffset="18447">4124 1468 12,'0'-16'31,"0"-6"1,0 13 2,0-4-1,0 7-20,3 16-1,-3 1-1,1 15-3,-1 1-1,2 14 0,-2-2-2,0 9 0,0-2 0,0 0-2,0-4 0,0-2-2,0-7 0,8-7 0,0-4-1,-8-6-2,8-3 0,-8-9-2,11 2-4,-11-12-6,10 0-17,-19-3-8,0-4 0,9-1 1,-7-9 1</inkml:trace>
  <inkml:trace contextRef="#ctx0" brushRef="#br0" timeOffset="18727">4175 1689 16,'0'-10'33,"14"9"0,-12-5 2,18 7-2,-1-1-21,-6-3-2,16 2-5,-1-2-2,1 0-3,6-1-2,0-3-3,7 2-5,-10-4-9,-4-5-12,3 7-5,-14-8 3,8 7 0</inkml:trace>
  <inkml:trace contextRef="#ctx0" brushRef="#br0" timeOffset="18928">4555 1423 13,'-16'-19'32,"10"14"2,-3 3 2,-4 7-8,15 21-7,-14 1-4,21 16-6,-16-2-3,12 12-2,-6-2 0,5 2-3,4-5 0,2-4-2,1-8-2,-9-7-2,14-2-5,-15-12-14,5-5-18,2-6 2,-8-7-2,4-4 2</inkml:trace>
  <inkml:trace contextRef="#ctx0" brushRef="#br0" timeOffset="19428">4728 1825 10,'8'2'30,"-11"-12"0,16 7 2,-7-12-2,8 5-19,13 3-5,2-3-2,4 3-2,5 2-1,-4 1 0,-2 7 1,-6 5 0,-7 4 1,-9 5 1,-10 2 1,-6 7-1,-13 0 0,2 8 0,-10-5 0,1 3-1,-7-6 1,7 0 0,1-6-1,7 0 0,2-8 0,8-2-1,2-4 0,10-3 0,6-2-1,5 1-1,7-5 1,1 1-1,8-1 0,2 2-1,5-2 0,-3 2-1,0 1-1,-6-5-2,5 8-5,-13-10-14,4 1-15,-4 0 2,-8-2-1,3-3 1</inkml:trace>
  <inkml:trace contextRef="#ctx0" brushRef="#br0" timeOffset="20139">5256 1686 19,'-13'-1'33,"11"5"2,1-7 0,10 5 0,15-2-21,1-6-5,22 6-2,5-7-1,12 2-2,3-2-1,8 3-1,0-3 0,-2 2-1,-7-1 1,2 2-1,-7 0 0,2 1 0,-8 0 0,-4 1 0,-3 0 0,-10-1-1,4 1 1,-17 1-2,-4 1 0,-13-3-2,1 4-4,-16-5-12,0 1-20,1 3 1,-7-1 0,8 1 0</inkml:trace>
  <inkml:trace contextRef="#ctx0" brushRef="#br0" timeOffset="22733">3221 898 19,'-16'2'23,"5"15"-6,-2 8-2,0 15 1,-4 15-4,-4 16-1,1 13-2,-3 10-2,1 6 0,1 3-2,5 2-1,3-8-1,9-5-1,8-9-1,8-11 0,10-6-1,3-10-1,7-2-5,-2-15-7,-2-9-17,8 1-1,-11-18 0,6 4 1</inkml:trace>
  <inkml:trace contextRef="#ctx0" brushRef="#br0" timeOffset="23484">5307 952 4,'4'-2'25,"-10"-8"1,11 3-1,-2 7-9,1 4-1,8 9-2,1 6-3,7 13-1,3 10-2,2 13 0,7 10-1,0 9-1,2 4-1,-1 5-1,-4-2-1,-2-1-1,-8-3 1,-3-1-2,-13-5 1,-9-1 0,-6-3-1,-4-5 0,-4-4 0,-2-5 0,0-5-3,3-13-1,4 0-11,11-8-19,-8-15 0,10 1 0,-7-15 0</inkml:trace>
  <inkml:trace contextRef="#ctx0" brushRef="#br0" timeOffset="24295">5831 2017 18,'15'-3'25,"-11"-9"-7,1 8 0,-4-2-2,-2 2-3,-1 4-2,-5-2-2,1 9 0,-3 1-2,0 6-1,-2 3-1,2 10 0,-4 4 0,4 13 1,-4 1-1,7 6-1,-1-1 0,6 4-1,-4-8 0,10 1-1,2-11-1,3-4 0,5-9 0,1-6-1,3-7 0,0-5 0,4-7 0,-1-5-1,0-5 0,-2-5-1,-3-3 0,-3-8 0,-4 4-1,-4-7 0,-8 4 1,-7 1 0,-5 7 0,-10 7 1,0 9 1,-10 10 0,-1 9 1,0 9 1,5 3-1,2 5 1,9-1-1,6-3 0,7-3-2,5-9-4,6-1-15,6-1-14,-7-14 0,6 5-1,-5-12 1</inkml:trace>
  <inkml:trace contextRef="#ctx0" brushRef="#br0" timeOffset="30765">6516 1856 9,'6'11'16,"-11"-6"0,8 3 0,-4-2-1,1 3 2,3-2-1,-6-3-1,7 5-1,-10-6-2,9 4-1,-4-7-3,5 5 1,-7-8-3,6 6 0,-4-6-1,2 1-1,-2-5 1,2 1-1,-8-7 0,5 0 0,-9-7-1,9-3-1,-11-9 0,10-3 0,-10-5-1,2-1 0,0-4 0,-2 3 0,7 1-1,-7 7 0,6 3 1,-3 8-1,4 6 1,3 4-1,0 5 0,6 4 0,-3 1 0,7 2 0,-2 2 0,5 2 0,-6 0 0,2 3 0,0 1 0,-3 5 0,6 1 0,-2 6 0,7 4 0,0 1 0,7 7 1,1 1-1,6-3 0,0 5 0,-2 1 1,2-2-1,-2-2 1,-1-5-1,-5-3 0,0-3 1,-5 1-1,1-8 1,0-5 0,-1-5-1,-2-3 1,0-4 0,-2-6 0,0-3 0,-3-8-1,0-3 1,-5-8-1,-1-1 0,-2-9 0,-2-2 0,0-2 0,-2 2 0,1-1 0,-2 6-1,2 3 1,2 6 0,0 8-1,3 3 0,-4 8-2,3-1-2,3 16-7,-4 4-28,3-3-1,-3 4 0,0 0 0,9 4 2</inkml:trace>
  <inkml:trace contextRef="#ctx0" brushRef="#br0" timeOffset="62901">7017 1401 19,'-9'0'27,"15"11"1,-12-5-8,6 0-2,0 1-4,-4-5-3,7 5-1,-8-8-2,10 3 1,-8-7-1,10 0-1,-5-8-1,9-1-1,2-14 0,11-4-2,6-12 0,5-7-1,9-10 0,3-4-1,11-5 0,-3 1 0,1 2-1,-5 6 1,-5 9-1,-6 7 0,-8 10 0,-11 11 0,-6 8-2,-5 3-2,0 14-4,-10-4-12,0 6-17,8 5-1,-7-6 0,9 3 1</inkml:trace>
  <inkml:trace contextRef="#ctx0" brushRef="#br0" timeOffset="63612">7861 52 11,'-2'-16'30,"2"11"1,-4-7 2,-5 5-15,8 11-1,1 0-3,2 15-3,1 3-2,0 13-2,-3 2-2,3 10 0,-3 1-1,3 5 0,-3-5-1,2-2-1,-5-7-1,10-4 0,0-4-1,-5-7 1,-2-3-2,0-7 1,0 0-2,0-5 0,10 0-3,-17-9-3,-1 6-6,8-9-15,0-7-8,0 2 0,-1-8 2,1 6 0</inkml:trace>
  <inkml:trace contextRef="#ctx0" brushRef="#br0" timeOffset="63942">7852 396 23,'0'-12'29,"0"9"0,0-13 1,19 0-12,4 8-10,6-7-3,2 3-3,7 1-2,-6-1-2,10 1-3,-7-2-1,-12 5-5,-7-2-4,-6-3-8,5 10-5,-16-13 0,12 14 2</inkml:trace>
  <inkml:trace contextRef="#ctx0" brushRef="#br0" timeOffset="64143">8165 68 16,'-4'-13'28,"-11"-6"0,5 8-4,5-1-4,-5 1-4,12 9-4,-10-2-2,14 14-1,-9 2-1,11 12 0,-5 4-2,2 14 0,3 0 0,-2 10-1,7-1-1,-6 2 0,3-5-2,-3-3 0,-1-8-1,0-5-1,-3-6-2,4-10-2,-5 5-5,-4-13-19,-1-3-11,3-2 1,-1-6-1,1 1 1</inkml:trace>
  <inkml:trace contextRef="#ctx0" brushRef="#br0" timeOffset="64994">7080 1783 11,'-3'-8'29,"6"9"2,-6-5 1,3 2-11,7 8-1,-5-4-5,14 9-2,-5-2-3,20 11-2,-1-4 0,18 6-2,-1 2 0,10 4-2,1-2-1,2 3 0,3 0-2,-10-2 1,1 1-2,-13 0 1,3-4-1,-11-1 1,-2-1-1,-6-2 0,-6-7 0,-3-3 0,-5-1 0,1-3-2,-8 1-3,-2-13-8,-5 5-27,-1 1 1,-7-4-1,7 5 0,-8-8 2</inkml:trace>
  <inkml:trace contextRef="#ctx0" brushRef="#br0" timeOffset="65735">8108 2063 22,'0'-4'28,"-7"-9"2,4 5-9,4 8-2,-3 2-2,10 14-4,-9 0-1,14 15-1,-10 1-3,8 13-1,-3-1 0,3 6-2,0-5-2,0 2 0,-2-8-1,3-3-1,-4-6 0,4-6 0,-5-4-1,1-4 0,-1-3 0,-4-3-1,3-3-2,-9-5 0,9 2-4,-15-10-4,13 6-11,-2-3-15,-8-7 0,-1 1 0,-2-4 1</inkml:trace>
  <inkml:trace contextRef="#ctx0" brushRef="#br0" timeOffset="66076">8145 2427 16,'-11'-9'32,"14"9"0,-3-9 2,13 8-1,5-2-23,-1-7-2,17 4-2,1-3-3,4 0-1,5 1-2,-8-2-2,4 1-1,-11-4-4,4 7-4,-15-5-8,-7-4-14,5 12-1,-14-10 1,7 10 2</inkml:trace>
  <inkml:trace contextRef="#ctx0" brushRef="#br0" timeOffset="66316">8485 2131 12,'-11'-25'29,"6"14"0,-5-8 2,4 4-13,2 10-2,-2-4-4,5 13-2,-6-1-2,5 13 1,-5 0-1,10 16-1,-6 3 0,14 13 0,-6-1-1,11 8-1,-3-2-1,4 0 0,1-5-2,-1-3 0,-2-9 0,-3-6-1,-1-3 0,-3-7-1,-4-6 1,-1-2-1,-2-5-2,-1-5 0,3-1-5,-6-11-6,-7 3-27,10-1-1,-4-3 2,2 1-2,-5-6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3:05.24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67 39 5,'9'2'23,"-13"-9"-4,5 6-2,-4-5 0,2 2-1,7 1-2,-9-2-2,10 5-1,-9-4-1,5 11-1,-7 1-1,1 10-1,-7 4 0,4 10-2,-4 2-1,-1 7-1,1 1 0,1-2 0,0-3-2,8-2 1,0-10-1,-1-4-1,-1-8 1,3-3 0,-1-4 0,2-3 0,1-6 0,1-1 0,-2-6-1,-1-5 1,1-5 0,4-6-1,2-7 1,8-5-1,3-2 0,-1-3-1,2 2 1,5 2 0,-2 6 0,4 6 0,1 7 0,-11 8 0,-2 12 0,-2 10 0,0 13 1,-2 9 1,2 8-2,-3 6 2,-2 5-1,2 2 0,0-2 0,-1-6 0,3-8-1,-3-7 0,1-7 0,-3-5 0,3-5-1,-2-10-2,6 1-4,-5-8-15,-1-2-17,-2 3 1,-5-6-1,7 5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1:44.09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 1518 27,'-7'-13'28,"10"12"2,-10 0 0,2-2-17,10 10 1,-7-1-4,8 14 0,-7 2-1,8 14 0,-8-2-1,5 13-1,-6-1-1,4 6-2,-2-3 0,1-1-2,2-8 0,-1-4-1,4-7-1,-2-3 0,0-6 0,2-5-1,-1-5 0,-3-3-1,1-1-2,-4-6-1,2 0-4,-9-7-6,3 4-14,-4 0-9,-2-6 1,4 4 1,-7-8 2</inkml:trace>
  <inkml:trace contextRef="#ctx0" brushRef="#br0" timeOffset="310">8 1903 12,'8'0'30,"-6"-9"1,12 11 2,-6-10-2,9 4-20,11 1-3,3-5-3,5 0-3,2 0-3,-5-2-1,4 1-1,-14-1-3,3 4-4,-14-1-5,-11-2-10,1 8-7,-11-10 1,9 11 2</inkml:trace>
  <inkml:trace contextRef="#ctx0" brushRef="#br0" timeOffset="531">296 1595 8,'0'-26'32,"0"10"1,0-3 1,0 14 1,0 12-18,-9 0 0,9 22-6,0 3-3,0 15-1,0 3-1,0 7-1,9 1-1,4-1-1,0-7-2,1-5 0,-1-6 0,1-7-1,2-5-1,-3-8-3,-4-2-2,-10-14-7,8 1-19,-1-6-6,-3-7-1,2 0-1,-2-10 3</inkml:trace>
  <inkml:trace contextRef="#ctx0" brushRef="#br0" timeOffset="901">711 1597 4,'0'-19'30,"-11"-7"1,6 11 1,-11-1 0,-1 11-19,8 16 0,-8 7-2,6 18-2,-6 4-2,7 14-1,-2 0-1,9 7 0,3-4-1,9-4-1,5-10-1,8-7-1,6-10 0,6-10 0,1-8 0,4-11 0,-3-7-1,1-9 0,-5-6 0,-6-8-1,-4-5-1,-11-6 0,-5-4 0,-10-3 0,-6 4 0,-11 0-1,-5 8 1,-6 6-1,1 13-1,-5 3-3,8 18-8,9 5-20,-4-2 0,16 8-1,4-8 2</inkml:trace>
  <inkml:trace contextRef="#ctx0" brushRef="#br0" timeOffset="2964">1256 1766 2,'-13'-3'27,"10"11"2,-5-9 1,3 2-12,4 4 0,-2-4-4,10 6-3,-3-7-2,12 6-1,0-6-1,14 6 0,2-8-2,10 4 0,6-4-1,9 5-1,4-1 0,5 1-1,-1 0 0,2-1-1,-1 1 0,-1 2-1,-5-4 1,-3-2-1,-11-1 1,5-1-1,-5-1 0,-4 0 0,-7-1 1,-3 2-1,-6 1 0,-3 0 0,-1 1 0,-12-1 0,-2 2-1,-7-1-1,4 2-3,-11-4-7,-3 5-26,6 4 1,-4-4-1,1 6 1,-3-7 1</inkml:trace>
  <inkml:trace contextRef="#ctx0" brushRef="#br0" timeOffset="5378">3107 1641 18,'-5'-14'25,"10"8"-5,-5-5-1,0-1-1,0 2-4,-8-5-3,4 4-1,-8-6-2,2 5-1,-9-4-1,2 6-2,-7 1 0,1 6-1,-3 3 0,-3 12 0,-1 4-1,0 13 1,-1 5 0,4 11 0,0 1 0,8 8 0,5-2 0,12 0-1,7-6 0,11-2-1,7-11 0,6-3 0,6-8-1,0-6 0,3-6-1,-4-6 0,1-2-2,-8-8-1,1 3-3,-8-12-7,-1 2-18,2 5-4,-10-5 0,5 6 1</inkml:trace>
  <inkml:trace contextRef="#ctx0" brushRef="#br0" timeOffset="7220">2897 964 17,'0'-16'23,"6"4"-1,-1-1 2,-2 3-4,3 3-1,-6-3-3,5 10-3,-8-6-2,6 12-2,-6 1-2,4 10-2,-1 4-1,2 6-1,-2 3-1,1 8 1,0-1-1,1 4-1,-1-4 0,1-2 0,-2-3 0,0-5-1,0-1 0,0-7-2,0-1-1,-3-10-2,4 5-3,-5-13-10,0-3-17,5 2-1,-4-11-1,8 1 2</inkml:trace>
  <inkml:trace contextRef="#ctx0" brushRef="#br0" timeOffset="7561">3061 913 15,'8'-10'30,"-8"-3"2,4 13 2,-5 6-3,-2-2-18,10 13-1,-9 5-4,5 8-2,-3-1-1,0 9-1,-3-3 0,2 4-1,1-5-1,-1-1-1,1-7 0,-2-1-2,2-2-2,-1-8-2,6 2-6,-5-11-12,2-3-13,1 0 0,-2-11-1,5 1 2</inkml:trace>
  <inkml:trace contextRef="#ctx0" brushRef="#br0" timeOffset="8052">3021 219 25,'-19'-13'28,"6"13"0,-14 2-3,5-1-13,1 7-1,-6 5-4,1 10-2,-2 8 0,7 11 0,-1 9-1,12 4 0,5 3 1,15 1-1,6-3-1,14-5 0,7-9-2,7-9 0,4-14 0,3-11 0,-3-13-1,-5-11 0,-7-9 1,-7-7-1,-10-7 0,-9-4-1,-7 0 2,-12-1-1,-7 2 0,-4 5-1,-6 5 1,-5 6-2,1 10-2,-8 5-6,6 8-11,7 11-12,-4-2-2,13 7 2,0-3 1</inkml:trace>
  <inkml:trace contextRef="#ctx0" brushRef="#br0" timeOffset="9554">3038 326 7,'0'0'10,"-4"-4"0,5 4 0,-4-4-2,3 2 0,-1-1 0,-1 3 0,2-1-1,-1 1 2,2 0-2,-1-2 0,0 4 0,-1-4-1,2 4-1,1-2-1,1 1 0,1 1-2,3 1 0,2 1 0,1 2-1,3 1 1,5 2-1,-2 2 0,0 1 0,0-1 0,-1 2-1,-2-1-1,-2-2-2,0 2-6,-4 4-12,-9-11-9,8 11 2,-13-10-1</inkml:trace>
  <inkml:trace contextRef="#ctx0" brushRef="#br0" timeOffset="12859">3328 1805 2,'0'2'6,"-4"-2"3,4 3 0,-3-4 3,4 2-1,-4-2 1,3 1-1,-3 0 0,2 0-1,-1 1-1,0-1-2,2 2-1,-3-4 0,4 5-1,-4-4 1,5 4 0,-4-5 0,4 4 0,-4-5 0,4 6-1,-2-6-1,3 3 1,1-3-2,5 3 0,4-4 0,9 2-1,4-2 0,9 1 1,6-1-1,5 2 0,2-2-1,5 1 1,-2 0-1,-2 2 0,-2-2-1,-5 0 1,-8 0-1,-1 0 0,-8 2 1,-3-1-1,-5-1 0,-4 0 0,-4 2 0,-3-1-1,-3 2-1,-3-1-2,1 8-6,-7 2-20,-5-3-6,1 4-1,-5-6 2,9 6 0</inkml:trace>
  <inkml:trace contextRef="#ctx0" brushRef="#br0" timeOffset="15582">4425 1628 5,'7'-11'24,"-12"-15"1,0 7-7,1-3-3,-4 1-1,1 2-4,-6-3-2,3 9-1,-8-3-2,-1 10 0,-2 4 0,-4 7-2,-4 10 1,2 12 0,-3 7-1,7 12 0,-2 3 0,12 9 0,2-2 0,13 3 0,5-7 0,9-3-1,8-7-1,5-7 0,6-10 0,-2-7-1,7-6 0,-8-8-1,7-4-2,-7-7-1,1 0-6,-8-12-5,0 0-12,1 3-8,-11-10 3,7 8 0</inkml:trace>
  <inkml:trace contextRef="#ctx0" brushRef="#br0" timeOffset="15953">4687 1487 24,'-6'-23'30,"8"17"2,-11 3-1,2 13-15,8 17-2,-6 8-6,7 11-3,-3 5-2,2 5 1,1-1-1,1 2-1,1-10-2,-2-5 1,1-7-3,-5-11-3,8-2-5,-5-6-14,-4-9-8,12 0-2,-10-14 1,9 4 1</inkml:trace>
  <inkml:trace contextRef="#ctx0" brushRef="#br0" timeOffset="16203">4708 1777 6,'8'4'28,"-6"-6"0,12 9 0,-2-12 0,9 5-22,3 0-2,1-1-8,3-3-8,-5-9-10,8 7-7,-12-11 1,2 8 0</inkml:trace>
  <inkml:trace contextRef="#ctx0" brushRef="#br0" timeOffset="16374">4982 1466 16,'-9'-14'29,"9"17"2,-5 6 1,4 15-13,2 15-3,-2 3-5,2 14-4,-2-1-1,2 7-1,2-4-3,2-3 0,-2-10-2,1-9-2,3-6-7,-4-8-13,2-10-11,2-1-2,-9-11 2,10 0-1</inkml:trace>
  <inkml:trace contextRef="#ctx0" brushRef="#br0" timeOffset="16714">5117 1932 14,'6'-3'29,"-10"-9"1,15 7 0,-6-10-1,8 4-24,6 2 0,2 0-4,4 3 0,0 5-1,-2 2-1,-2 5 2,-8 6-1,-7 5 1,-3 5 0,-12 1 0,-6 4 0,-5 4 1,-1-1 0,-3-4 1,6 0 0,-2-7 0,5-3 0,4-3 0,6-5 2,4-5-3,5-1 1,3-2-2,7 1 0,6-1 0,0 0-1,9 0 0,-1 0-2,7 3 0,-4-3-3,5 4-8,-1 4-18,-15-10-2,8 5-2,-16-4 2</inkml:trace>
  <inkml:trace contextRef="#ctx0" brushRef="#br0" timeOffset="17615">5528 1689 2,'-15'-3'30,"14"7"2,-1-8 3,8 6-1,3 0-16,-5-4-4,17 6-1,-8-6-4,12 7-2,-1-8-1,10 6-2,2-5 0,5 2-2,-6-3 0,12 1-1,1-3 0,-3 2-1,-3 0 0,-7 1 0,-7-1 0,1 1 0,0 2-1,-13-1 0,-1 2 0,-7-2 0,0 2-1,-1-2 0,2 1-1,-5-2 0,5 2-2,-11-3-1,10 9-6,-7 3-23,-4-9-1,-5 7-1,-25-4 2</inkml:trace>
  <inkml:trace contextRef="#ctx0" brushRef="#br0" timeOffset="20289">3896 1205 4,'-10'-6'23,"10"16"1,-12-4-7,1 10 0,-8 7-3,-3 10-2,0 14-3,-6 12 0,2 12-1,1 7 0,9 10-2,3 0 0,15 0-2,4-3 0,11-7-2,8-10 1,4-7-3,3-10-2,1-12-3,4-5-6,-4 1-16,-6-19-6,-1 1 0,-10-14 0</inkml:trace>
  <inkml:trace contextRef="#ctx0" brushRef="#br0" timeOffset="20960">5545 1138 14,'-3'0'28,"14"12"0,-4 1 1,8 7-17,8 9 1,-4 7-2,8 13-2,-5 3-1,6 13-2,-5 2-1,5 4 0,-9-3-1,1 2-1,-7-5-1,-1-2 1,-5-7-2,-4-5 0,-6-7 0,-1-3-1,-5-5-2,-7-7-3,6-2-15,-6-1-13,-3-10-1,6 3-1,-5-10 0</inkml:trace>
  <inkml:trace contextRef="#ctx0" brushRef="#br0" timeOffset="21741">6087 2585 0,'6'11'18,"-4"-11"-4,-1 5 1,1-5-1,3 0 0,-5 0 2,0-5-2,3 5-1,-4-8 0,5 3-3,-2-6-2,1-1-2,-5-5-1,4-2-2,-4-8-1,-1-4 0,-1-6-1,-1-1 1,0-5-1,-4 2 0,3 1-1,0 5 0,-1 6 1,7 5-1,1 7 1,-5 4-1,4 7 1,-3 6-1,-3 4 1,2 6 0,-5 2-1,-2 4 1,-3 1-1,-4 3 1,-9 2-1,11-2 1,-4 0-1,4-2 1,3-4-1,0-1 1,1-4 0,10-2-1,2-3 1,-1 1-1,1-5 1,0 1 0,0-1-1,0-1 1,0-1 0,0 1-1,0-2 1,18 1-1,5 0 1,2 2-1,7 0-1,0-2 0,7 6-2,-7-5-2,10 8-13,-21 0-17,-13-5 1,4 7-2,-15-8 2</inkml:trace>
  <inkml:trace contextRef="#ctx0" brushRef="#br0" timeOffset="25467">6742 1503 18,'-5'-9'16,"7"5"0,-2-5 0,1 0-2,-1 2 0,-6-5-2,-2 2-2,-3 0-1,1 4-3,-4-1-1,-2 6-1,-3 1-2,-5 6 0,-3 5 0,-3 8 0,-2 5 1,5 8 0,-2 6 0,4 7 1,3-1-1,6 7 1,10-3 0,16-1-1,9-3-2,9-5 1,10-9-1,3-4 0,4-9-1,7-5 1,1-5-2,-8-7 0,-1-3-3,-14-8-3,-1 2-12,-1 0-15,-16-6-1,-1 4 1,-9-7 2</inkml:trace>
  <inkml:trace contextRef="#ctx0" brushRef="#br0" timeOffset="26308">6551 774 2,'4'-5'24,"-8"-11"-2,8 7-1,-4-3 0,2 2-4,-2 3-1,-3 0-3,1 11-1,-4 2-3,3 17 0,-2 0-2,-1 12-2,3 2-1,4 10-1,1-1-1,2 2 0,3-9-1,2-3 0,0-4-1,1-6-1,-3-5 0,-2-9-2,-2 2-2,-3-9-4,4 3-10,0-1-16,-9-11 0,5 3 0,-9-9 1</inkml:trace>
  <inkml:trace contextRef="#ctx0" brushRef="#br0" timeOffset="26678">6718 754 8,'0'-17'29,"6"17"1,-7-3 2,1 9-9,3 15-8,-6 2-1,7 14-5,-7 0-3,9 9 1,-5-2-4,5 1 1,0-5-2,0-7 0,1-2-1,-3-5-1,4-8-1,-7-3-1,4-4-3,-7-8-5,6-1-11,1-2-14,-10-10 0,8-2 1,-6-10 1</inkml:trace>
  <inkml:trace contextRef="#ctx0" brushRef="#br0" timeOffset="27199">6657 117 5,'-26'-12'23,"11"15"0,-8-6-7,3 6-4,-4 0 0,1 3-4,1 4-2,-1 0 1,1 7-1,3 8 1,4 8-1,1 0 1,9 9-2,4-3 0,14 3-1,6 0-1,15-6-1,1-10 0,10-8-1,1-10 0,5-8 0,-3-10-1,-8-4 0,-7-9 1,-7-6-2,-4-7 1,-13-2 0,-6-1-1,-9 0 1,-6 1 0,-2 4 0,-5 5 0,-4 4-1,-6 14-2,-6 1-4,5 13-11,6 8-13,-10-4-1,18 11 0,-7-7 2</inkml:trace>
  <inkml:trace contextRef="#ctx0" brushRef="#br0" timeOffset="29342">7190 1702 4,'6'1'29,"-2"-9"1,15 9 2,-5 5-4,13-10-15,8 7-2,4-6-4,11 4-2,2-1-2,7 2 0,-7-1-2,5-2-1,-5 2-2,-11-4-2,3 5-4,-22-5-11,-12-6-13,-4 9-1,-6-9 1,0 11 0</inkml:trace>
  <inkml:trace contextRef="#ctx0" brushRef="#br0" timeOffset="29813">8086 1917 2,'2'10'26,"-10"-10"1,11 9 3,-1-6-14,-7-3 0,8 3-1,-6-6-3,5 4-3,-6-8 0,4 3-1,-6-8-1,6 2-2,-5-10 0,7 0-2,-4-11 0,1-2-1,2-9 0,-2 0-1,1-4 0,4 1-1,1 2 1,-1 7-1,-1 3 0,3 5 0,-5 11 0,5 4 0,-3 4 0,1 5 1,1 1-1,-1 1 0,2 4 0,1 1 1,5 3-1,-5 5 1,2 4 0,11 8 0,-5 7 0,11 5 0,0 5 0,8 5 0,-1 1 0,2 0 0,3-2 0,-10-5 0,2-6-1,-3-5 1,0-7 0,0-3-1,-6-8 1,1-6 0,-3-5 1,-3-7-1,-6-6 0,-1-5 0,-6-7 0,-3-4-1,-1-8 1,1-2-1,-3-5 0,-2 2 0,-1-1-1,1 5 0,-1 5 0,0 2-1,3 10-2,-4 2-1,7 13-4,-6-5-11,6 11-20,1 3 3,-5 3-2,3 8 2</inkml:trace>
  <inkml:trace contextRef="#ctx0" brushRef="#br0" timeOffset="32286">8351 1277 14,'11'6'28,"-16"-6"-2,2 0-3,6-1-3,-3-5-2,2 3-3,-8-9-2,9 4-3,-9-10-2,0 1-2,-1-8-3,4 1-1,-1-5 0,5 1-1,-1 0-2,3-1 2,1 4-1,5 2-1,-3 7 1,-5 3-2,2 4-1,-4-1-4,5 9-9,1 5-18,-5-7 0,4 3-2,-4-4 2</inkml:trace>
  <inkml:trace contextRef="#ctx0" brushRef="#br0" timeOffset="32907">8168 266 16,'-5'-12'25,"8"15"3,0-2-9,0 7-3,0 9-1,-3 0-5,4 12-1,-4 0-2,6 12 0,-4-1-3,5 3 0,2 1-1,-3-2-1,-2-3-1,2-3 0,0-6-1,-2-4 1,-3-4-1,1-9-1,-1-2-1,-4-5-3,8-1-5,-7-7-11,-2-7-11,5 5-1,-1-12 1,-4 9 0</inkml:trace>
  <inkml:trace contextRef="#ctx0" brushRef="#br0" timeOffset="33218">8223 533 23,'18'3'25,"-12"-12"1,11 8-12,3-2-3,2 0-3,12 2-3,-5-2-3,1 0-3,-2 1-3,-7-1-5,-8-2-8,4 8-8,-15-12-1,2 9 1</inkml:trace>
  <inkml:trace contextRef="#ctx0" brushRef="#br0" timeOffset="33438">8426 321 10,'-8'-19'23,"13"16"1,-5-4-9,6 4 0,-5 4-3,1 4-3,-1 9-1,-2 3 1,6 15-2,-2 0 1,5 8-1,-6 2-2,7 5-1,-1-1-1,2-1 0,-2-2-2,4-5 0,0-7-1,-5-6 0,2-5-1,-6-7-2,1-1-7,-1-1-19,-7-15-2,1 7-3,-9-12 3</inkml:trace>
  <inkml:trace contextRef="#ctx0" brushRef="#br0" timeOffset="36062">8834 1719 13,'-6'-10'27,"10"15"2,-13-11 1,7 3-14,9 6 0,-3-6-3,8 7-3,1-7-1,3 8 0,0-8-2,16 6-1,3-8-2,12 2 0,7-2-2,1 0-1,0 0 0,8-1 0,1 0-1,-4 0 0,-8 2 0,-12 0 0,-8 1-1,-6-2 0,0 5-2,-10-5-3,-4 6-7,-5 0-24,-10-3 1,3 4 0,-4-3 1</inkml:trace>
  <inkml:trace contextRef="#ctx0" brushRef="#br0" timeOffset="36863">10103 1492 10,'11'-4'28,"-17"-12"1,9 3 1,6 0-13,-10-4 0,5 2-5,-8-3-3,-4 5-3,-5-3 0,3 7-3,-10 3 1,-1 6-1,-2 8-1,-5 7 0,-2 7 0,-2 11 0,-5 6 0,8 8 1,3 3-1,10 2 1,7-1-2,9 1 1,9-6-1,13-3-1,8-8 1,14-6-1,7-7-1,-7-9 0,7-5-2,-5-8-2,4-1-5,-9-12-11,-8-4-14,-1 2-1,-13-8 1,7 6 1</inkml:trace>
  <inkml:trace contextRef="#ctx0" brushRef="#br0" timeOffset="37284">10489 1347 0,'-9'-13'29,"5"14"2,-5-1 2,6 14 0,3 8-17,-3 3-1,7 12-4,-4 4-3,3 9-2,-1-1-3,2 3 0,0-4-2,1-3 0,-1-8-2,1-6-2,2-8-2,-9-10-5,10-1-13,-5-5-12,-6-10-1,10 1 2,-11-11 0</inkml:trace>
  <inkml:trace contextRef="#ctx0" brushRef="#br0" timeOffset="37544">10499 1638 13,'0'-11'28,"14"11"0,-5-9 1,15 9-1,0-3-25,5-1-4,3 0-11,-10-11-16,13 12-1,-13-14 1,4 11 0</inkml:trace>
  <inkml:trace contextRef="#ctx0" brushRef="#br0" timeOffset="37724">10776 1344 17,'-5'-8'32,"-3"0"1,12 15 2,-10 6-1,0 7-21,17 19-1,-11 3-5,7 10-2,3 2-1,-3 3-1,-5-2-1,9-4-1,-5-6-1,-3-9-3,7-3-4,-11-11-14,2-8-15,4 1 0,-5-11-1,4-1 1</inkml:trace>
  <inkml:trace contextRef="#ctx0" brushRef="#br0" timeOffset="38095">10956 1793 7,'-8'-7'29,"15"7"0,-13-12 2,21 9-2,-8-1-15,13-3-12,8 0-1,1 2-2,2 1 0,-2 7 0,-3 1 1,-10 6 0,2 6 0,-11 1 1,-4 5 0,-6 3 1,-16 4 0,-1-2 1,-1 3 0,-5-4 1,4 2 0,-4-9 1,3 2 1,4-5-1,10-3-1,5-3 0,5 0-1,8-4 0,8-3-2,5 3 1,7-6-2,2 1 0,7-1-1,-3 0-1,4-4-1,-3 7-3,-12-3-7,6 0-13,-8 9-8,-15-15-2,7 14 2,-16-8 1</inkml:trace>
  <inkml:trace contextRef="#ctx0" brushRef="#br0" timeOffset="41069">11342 1556 19,'8'2'29,"-13"-8"1,11 9 1,0 1-16,4-5 0,14 5-5,2-6-2,10 2-2,2 0-2,9 0 0,4-1-2,7-2 0,0-1-1,3 1 0,-4-1-1,-12 1-1,-2 1-2,-8-4-2,-3 9-6,-9 0-14,-14-6-8,4 9-1,-16-9 1,4 9 1</inkml:trace>
  <inkml:trace contextRef="#ctx0" brushRef="#br0" timeOffset="41590">12342 1887 14,'6'6'25,"-12"-11"1,0 7-6,6-2-5,2 0-1,-1 0-4,-5-2-2,5 5 0,-4-4-1,8 1 1,-5-4-1,5-1-1,-6-5 2,5 1-2,-5-8 0,5-2-1,-1-8-1,1-6-1,-5-9 0,1-2-1,-1-5-1,3 0 0,3 0-1,2 1 0,-4 6 1,1 8-1,1 6 1,-1 9 0,-1 6-1,3 5 1,-6 5-1,0 7 1,6 3 0,-3 8-1,4 4 1,6 4 0,4 9-1,0 4 1,9 4 0,0 5-1,-1 0 1,5 0-1,4-5 1,-5-2-1,0-8 0,-3-4 1,-5-7-1,-1-6 1,1-6-1,-3-8 1,-2-5 0,-2-6 0,-6-8 0,3-8-1,0-8 1,-5-6-1,0-2 0,-9-3 0,-4 0 0,1 0 0,0 6 0,0 3 0,3 8-1,-1 5 0,2 6 0,5 5-1,5 7-2,-5-5-3,10 14-9,-2-2-23,-12 0 0,7 5 0,-12 0 0,1 6 2</inkml:trace>
  <inkml:trace contextRef="#ctx0" brushRef="#br0" timeOffset="42852">9475 1118 2,'-5'9'22,"-9"-9"3,1 17-8,-6 6-1,-2 13 0,4 14-3,-2 16-2,3 12-1,0 7-1,1 14-2,7-4-1,9 0-3,8-5 1,10-5-2,5-14-1,4-12-2,7-8-2,4-14-6,-5-9-13,11-4-9,-9-13-3,4-3 3,-14-14-1</inkml:trace>
  <inkml:trace contextRef="#ctx0" brushRef="#br0" timeOffset="43553">11433 968 0,'7'7'27,"-5"-5"2,3 12 1,1 8-11,-6 7 0,10 13-4,9 4-3,9 16-3,-2 4-2,2 11-1,0 2-1,-1 5-2,4-4-1,-3-1 0,-15-7-1,-8-5 0,-6-9-1,-2-9 0,-4-9-3,-6-8-2,4-2-14,-3-4-16,-10-11 1,-1 2-2,-3-11 3</inkml:trace>
  <inkml:trace contextRef="#ctx0" brushRef="#br0" timeOffset="58444">11791 2039 20,'6'0'26,"-9"-9"0,3 8-10,3-4 1,-6 4-4,6 1-2,-7 0-2,1 7 0,-7 0-1,1 9-1,-9 1-1,4 11 0,-4 2-2,2 8 0,0 1-1,6 4-1,3 1 0,5-1 0,11-1-1,0-5 0,7-5 0,7-4 0,2-8-1,7-9 1,0-5 0,-1-9 0,-1-5-1,-1-7 0,-1-4 0,-11-1 0,-8-3-1,-2 1 0,-7 2 1,-2 3-1,-14 5 0,-3 5 0,-12 8 1,-3 7-1,4 9 1,-9 6-1,2 8 1,7 2-1,5 4-1,6-2-1,12 3-5,4-15-8,3-3-19,14-1 1,-1-15-2,0 2 2</inkml:trace>
  <inkml:trace contextRef="#ctx0" brushRef="#br0" timeOffset="64232">13034 1189 18,'-10'-3'29,"13"6"2,-2-10 2,1-2-15,9 2-1,-5-9-5,10 4-3,2-11-2,11-3-2,-2-5-1,5 0-1,2-5-1,-2 1 0,-4 2-1,-2 1-1,-7 6 1,-3 3-1,-7 6-1,-4 2 0,6 10-2,-10-1-3,-1 10-8,0 3-12,0-4-9,0 7-1,-1-5 1,1 8 1</inkml:trace>
  <inkml:trace contextRef="#ctx0" brushRef="#br0" timeOffset="64733">13523 454 24,'-5'-21'29,"9"11"3,-13-4-2,6 4-16,8 13 0,-8-2-2,10 13-4,-7 5 1,3 10-2,-3 6-2,3 8 0,-7 3-1,6 5-1,-2-3-2,2-2 1,1-6-2,-3-4 1,-2-5-2,4-10-1,1-3-2,-3-8-2,6 1-7,-11-6-14,2-8-9,3 3-1,-6-7 2,8 1 1</inkml:trace>
  <inkml:trace contextRef="#ctx0" brushRef="#br0" timeOffset="65024">13509 693 21,'10'-4'28,"-10"-12"0,15 12 2,4-5-17,2-2-4,4 2-4,6-1-4,-5 0-4,3 1-4,-6 0-6,-1-1-5,2 10-11,-16-13 1,5 12 0</inkml:trace>
  <inkml:trace contextRef="#ctx0" brushRef="#br0" timeOffset="65234">13790 419 23,'-10'-16'28,"7"12"2,-1-8 1,2 8-17,4 11-1,-7 2-5,5 11-2,-4 7-1,8 11 0,-4 4-1,2 10 1,-5 0-1,4 1-1,-1-2-1,6-2 0,1-9-1,-2-3 0,1-10-1,-5-5-2,3-5-2,-4-8-9,0-9-20,8 4-2,-8-8 0,3 2 1</inkml:trace>
  <inkml:trace contextRef="#ctx0" brushRef="#br0" timeOffset="66556">13210 1602 22,'-6'-8'26,"14"12"2,-11-4-9,6 1 0,7 5-5,2-1-2,9 9-1,6-5-2,15 11 1,4-3-2,24 11-1,8-4-2,13 5 0,6-1-2,10 2 0,-3-3-1,7 2-1,-7-4 0,-3-3 0,-12-2 0,-9-3-1,-9-2 1,-11-2-1,-12-5 0,-7-1 1,-8-2-1,-8-1 1,-1-2-1,-7-1 0,-4-2 1,6 2-1,-3-1 0,-1 0 0,2 0 0,-7 1 0,-1 1 0,3-1 0,-8 2 0,-2-1 0,3-1-2,-10-4-3,5 9-11,-6-2-23,-16-5 2,-4 4-2,-6-6 2</inkml:trace>
  <inkml:trace contextRef="#ctx0" brushRef="#br0" timeOffset="68048">15123 1803 26,'-4'-17'31,"1"11"2,-3-6-1,-6 8-14,14 14-5,-5 0 0,9 15-3,-5 2-3,5 11-1,-6 2 0,3 10-1,-2-7 0,2 3-2,-1-4 0,1-3-1,-2-7-1,3-5 0,1-5-1,1-5-1,-2-4 0,-2-7-2,3 0-2,-6-9-3,7 6-8,-9-7-17,-2-8-4,1 3-1,-5-7 1,5 3 2</inkml:trace>
  <inkml:trace contextRef="#ctx0" brushRef="#br0" timeOffset="68338">15129 2040 11,'3'-1'30,"-3"-5"1,7 9 1,-1-9 0,-3 6-22,11 4-1,7-5-5,7 1-1,4-2-3,-2-2-2,2 0-2,-7-5-5,6 2-9,-2 3-12,-21-9-2,7 7 0,-15-10 1</inkml:trace>
  <inkml:trace contextRef="#ctx0" brushRef="#br0" timeOffset="68529">15414 1826 14,'-8'-27'31,"9"11"1,-8-3 3,1 6-14,9 15-1,-9 0-6,11 20-2,-11 4-4,10 15-1,-7 3-1,5 11-1,-2 0-1,3 4 0,-1-4-1,1-3-1,3-7-1,-3-6 0,0-7 0,3-7-1,-3-7 0,0-6-1,3-2-2,-9-10-3,8 3-9,1-9-24,-10-5 0,1-2-1,-3-3 2,0 3 0</inkml:trace>
  <inkml:trace contextRef="#ctx0" brushRef="#br0" timeOffset="71984">13793 101 7,'6'3'21,"-12"-7"-1,5 6 0,3-2-1,-3-1-3,5 2-2,-2-1-2,2 6-1,-2-1-3,14 6-1,0 2-2,7 12 0,2 5 1,4 15-2,-4 5 0,11 18 0,-5 13-1,-1 15 1,-9 5 0,-2 7 0,-12 3-1,0 6 1,-8-2-1,-2-3 1,-6-6-2,-4-4 1,-5-2-1,-3 0 0,-6-6-1,4-5 0,-5-3 0,-9-7 0,-1-8 0,3-5-1,-2-9 1,10-10-1,5-8 1,-7-3-1,8-7 1,8-4-1,1-5 0,7-5 0,-1-4-1,1-4 1,5-2-2,2-5 1,-1-3-2,5-9-2,7 6-6,-8 2-24,3-9-5,-2 0 1,-3-3 0,1 3 1</inkml:trace>
  <inkml:trace contextRef="#ctx0" brushRef="#br0" timeOffset="77542">2136 0 19,'0'6'15,"-6"-4"0,5 11-1,-5 5-1,0 8 0,-5 13-2,-2 9 0,-3 15-1,-6 12-1,-2 19-1,-3 10 0,3 13-2,-2 6 0,7 11-1,0 7-1,8 9 2,-1-1-2,9 2 0,-3-7 1,8-3-1,-1-11-1,6-7 1,2-18-1,6-9-1,1-18 0,4-9 0,3-11-1,4-7-1,-3-8 1,1-5-1,-1-7-1,-6-8 1,-2-1-2,-2-9 0,-4-3-3,-3-13-5,-3-5-27,-1-1 0,-3-10-1,2 3 2,-4-14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3:08.44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156 551 12,'0'-6'29,"-5"-4"2,7 16 2,2 8-13,-5 7-4,4 18-1,-3 4-4,5 15-2,0 1-3,2 10 0,0-1-2,1-2-1,-1-3-1,0-9 0,1-7-2,-3-8 1,3-8-1,-7-6-1,5-8-2,-6-10-1,3 1-6,-9-18-10,-1-5-15,4 1-1,-10-9-1,5 2 2</inkml:trace>
  <inkml:trace contextRef="#ctx0" brushRef="#br0" timeOffset="311">24 954 4,'-17'-3'29,"16"7"1,-8-8 2,15 4 1,7-1-20,4-9-2,17 4-2,7-4-3,14 0 0,9-3-2,5 1-2,5 0 0,-6 4-1,-3-1-2,-7 2-1,-11 3-3,-14-2-5,-8 6-7,-3 3-17,-21-8-1,2 8 2,-13-6 0</inkml:trace>
  <inkml:trace contextRef="#ctx0" brushRef="#br0" timeOffset="2444">1320 244 22,'10'-3'24,"-8"-6"-8,4 6-1,-6 3 2,-5 6-4,1 14-1,-12 6-2,3 19 0,-13 8-2,8 17 0,-12 5-1,8 13-1,-2-2 0,7 4-2,7-8-1,5-4 0,8-9-1,7-8-2,9-9 1,3-12-2,0-3-1,0-16-3,9 2-6,-10-14-11,-3-8-12,4 1-2,-16-14 2,5 7 1</inkml:trace>
  <inkml:trace contextRef="#ctx0" brushRef="#br0" timeOffset="2965">1370 675 2,'-2'-13'28,"14"10"0,-11-12 1,10 6-1,3-4-20,2-4-2,5 1-2,-2 0-2,5 1-1,-2 2 0,3 3 0,-6 5 1,4 3 0,-10 6 0,3 11 0,-8 2 0,-5 11 1,-9 5 0,-7 9-1,-8 2 1,-6 7 0,-8-2 1,7-1 0,-4-5 0,6-4-1,5-7-1,8-6 1,4-8-1,11-2 0,7-7-1,2-5 0,7-2 0,9-2-1,1-3 1,9 0 0,0-1-1,7-4 0,-4 4 0,0-2-2,-2 3-1,-10-4-3,3 6-11,-7 4-16,-11-9-2,-1 7-1,-10-8 1</inkml:trace>
  <inkml:trace contextRef="#ctx0" brushRef="#br0" timeOffset="3465">1785 743 21,'-4'-6'29,"8"17"1,-4-3 3,-4 7-16,8 9-5,-4-1-1,5 8-3,-5-3-3,4 3 1,-4-7-3,1-1-1,1-5 0,-1-5 0,-1-6-1,2-4 1,2-6-1,-2-4 0,1-8 0,4-5 0,-6-3-1,8-6 1,-3-6-2,-3 2 2,6 0-2,-1 0 1,7 4-1,-5 4 1,8 8-1,-5 6 1,4 11 0,2 4 0,-6 10 1,3 8 0,-6 5 1,6 5-1,-8 1 1,5 1 0,-6-3-1,2-2 0,0-3-2,-9-9-3,7 4-6,-6-5-21,-1-14-5,-1 3-1,-2-8 1,0-1 1</inkml:trace>
  <inkml:trace contextRef="#ctx0" brushRef="#br0" timeOffset="6029">2148 779 21,'5'3'29,"-13"-9"0,10 3-5,-1 8-3,-4-11-4,9 10-2,-7-8-3,9 10-1,-3-11-3,6 10-1,0-7-2,2 4-1,7-5-1,1 1-1,6-3-1,2 0 1,2 0-2,4 0 1,0 0-1,0 0 0,-7 1 0,-5 2 0,-4 2 0,-6 0 0,-1 0 0,-5 0-1,-1 0 0,-5-1-3,4 7-3,-8-9-11,-9 3-20,9 4 0,-9-4 1,4 0-1</inkml:trace>
  <inkml:trace contextRef="#ctx0" brushRef="#br0" timeOffset="6730">2546 346 2,'-3'-7'23,"12"6"-1,-8-4 1,4 4 0,-2 1-2,-3-5-3,5 13-3,-7-5-3,9 14-3,-7 0 0,7 12-3,-4 1 0,6 12-1,-3 3 0,4 4-1,-6 2 0,8 1 0,-9-5-1,4-1-1,-5-5 0,2-4 0,-1-6-1,1-4 0,1-7 0,-4-4-1,3-3 1,-2-3-1,1-5 0,-6-1 0,3-3-1,-5-1 0,5-1-2,-4-5-2,8 5-6,-8-2-22,0-9-8,5-1 3,-7-4-2,8 0 3</inkml:trace>
  <inkml:trace contextRef="#ctx0" brushRef="#br0" timeOffset="7491">2727 0 5,'10'20'28,"-10"-3"1,18 19 3,-1 11-15,6 6 0,1 16-1,0 1-4,0 12-2,-11-4-2,12 4-2,-20-10 0,3 0-1,-10-11-2,1-2 0,-6-10-1,1-2-1,-7-6-1,-12-5-1,13 1-3,-10-13-4,0 6-15,5-6-13,-3-9 0,6 1-1,-2-11 1</inkml:trace>
  <inkml:trace contextRef="#ctx0" brushRef="#br0" timeOffset="9534">3112 369 16,'5'-7'28,"-6"-10"-4,2 5-1,1 1-2,-5-4-4,7 9-3,-5-4-3,2 7-2,-1-4-1,2 9-2,-4-4-1,7 9-1,-2 1 0,1 12 0,2 6 0,1 11-1,2 7 1,0 9-1,2 3 1,-6 8-2,-4-3 1,2-4-1,-2-3 0,5-7-1,-3-5 1,3-6-2,-2-7 1,4-4 0,-1-7-1,3-3 0,-4-4 0,1-3 1,-8-5-2,10-3 1,-6-3-2,-2-3-1,2 2-3,-12-11-5,8 5-15,-9-3-14,-4-1 1,-2-1 0,-1-4 1</inkml:trace>
  <inkml:trace contextRef="#ctx0" brushRef="#br0" timeOffset="9955">3157 711 4,'16'-1'30,"-6"-6"2,15 4 1,3-7 1,2 1-19,17 8-3,-2-9-2,7 4-3,-5-3-3,0 3-1,-11 2-1,3 0-1,-18 2-1,-5-2-2,-6 2-2,-7-2-3,3 4-9,-8-1-11,-5-8-7,0 6-2,1-8 2</inkml:trace>
  <inkml:trace contextRef="#ctx0" brushRef="#br0" timeOffset="10205">3543 371 4,'-7'-26'27,"7"16"2,-3-5-2,3 5-6,6 10 0,-8 2-4,10 19-3,-11 2-1,8 19-3,-3 1-2,5 14 0,-4 0-2,4 8-1,1-5-1,6-3-2,2-6 1,-3-6-2,1-8 0,-3-6 0,-1-5-1,1-8 1,-6-3-1,-6-7-1,-1 1-1,1-10-3,2 5-7,-3-3-24,-7-11-3,9 2 0,-3-8-1,4 3 2</inkml:trace>
  <inkml:trace contextRef="#ctx0" brushRef="#br0" timeOffset="10726">3801 941 21,'-19'-1'30,"13"3"1,-8-9 1,15 6-1,-1-4-25,7-6 1,9 4-3,1-3 0,9 1 1,-3-3-1,3 7 0,2-3 0,-2 7-1,2-1 0,-5 8 0,-4 1-1,-4 6-1,-9 5 1,-2 5-1,-11 1 1,-4 7 0,-10 2-1,-6 2 1,0-1 0,-2 1 0,1-5 0,5-4-1,-2-6 1,12-2-1,1-8 0,9-2 1,7-6-2,4-1 1,3-2 0,11 1-1,4-3 1,9 0-1,3 0-1,9-1 0,-5 2-1,3-3-2,5 6-3,-19-11-13,2 6-19,-8 2 0,-6-5 0,-6 3 2</inkml:trace>
  <inkml:trace contextRef="#ctx0" brushRef="#br0" timeOffset="11537">4515 423 3,'-8'-19'26,"12"9"0,-7-9-4,0 3-1,-1-1-3,-9-3-2,2 5-4,-8-1-2,3 11-3,-10 2-1,3 13 1,-14 6-2,7 15-1,-7 8 0,2 15-1,3-1 1,6 9-1,10 0 1,10 0-1,13-4 0,8-4-2,13-11 2,10-7-2,1-7 0,8-7 0,1-11 0,-3-5-1,-3-9 1,-1-7-1,-5-9 0,-11-4 0,-7-7-1,-8-6 1,-6-8-1,-4-5-1,0 0 0,-4-7 0,-6 4-1,1-2 1,0 8-1,-7 3 0,5 11-2,-7 3-2,5 18-11,-3 6-18,-5 1 1,10 11-1,-4-4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3:52.97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CC6600"/>
      <inkml:brushProperty name="fitToCurve" value="1"/>
      <inkml:brushProperty name="ignorePressure" value="1"/>
    </inkml:brush>
  </inkml:definitions>
  <inkml:trace contextRef="#ctx0" brushRef="#br0">3333 24 22,'-8'-5'26,"5"8"-6,0-5 0,2 2-2,1 2-4,-1-4-2,1 5-3,0-4-2,-2 2-2,4-1-1,2 3 0,5-3-2,4 1 0,0-1 1,9 2 0,-3-4-1,8 2 0,-2-1 0,3-1 0,-5 0 0,-3 0 0,1-1-1,-2 0 0,-5 2 0,-2-1 0,0 1-1,-2 1 1,0-1-1,0-1 0,2 2 1,0 0-1,-2-1 0,-3-1 1,0 2-1,1-1 0,-4 1 0,2-2 0,-3 2 1,-3 0-1,0 0 0,3 0 0,-3-1 0,1 1 1,-2 0-1,1 0 0,-3 0 1,6 0-1,-3 0 0,-5 1 0,7-1 1,-4 2-1,2-1 0,0-1 0,-1 2 0,-1-1 0,1 1 0,2-1 0,-4-1 0,3 1 0,-1 1 0,-1-2 1,1 1-1,-2 1 0,2 1 0,-2-2 0,0 2 0,-3 0 0,3 1 0,-3-1 0,3 1 0,0 1 1,1-1-1,2 3 0,1 1 0,3 3 1,-4 4 0,3 2-1,0 5 1,2 5 0,-4 3 0,-1 5 0,0 0 0,0 1 0,0-2 0,0 1 0,-1-4-1,-1-3 1,1-4-1,1-1 1,0-6-1,-2 0 0,4-4 0,-1 0 0,2-3 0,1-2 0,1-1-1,-2-6-2,0 5-2,-5-10-6,1-2-22,1 5-4,-9-8-1,3 3 1,-6-11 2</inkml:trace>
  <inkml:trace contextRef="#ctx0" brushRef="#br0" timeOffset="1252">3286 87 3,'9'2'14,"-15"-4"-1,10 3-1,-10-2-2,6 2 1,-5-1-1,2 1-1,1 2 0,-2-1-2,7 2-1,-5-1-1,11 1 0,-7 1-1,3 0 0,-2 0 0,5-1-1,-3-1 1,0 1-1,-2-1 0,-2 3 0,1-3-1,-5 1 1,1 1-1,-2 2 1,-1-3-1,4 3 0,-2 1 1,5 2-1,-4-2 1,9 5-1,-7 2 0,11 4 2,-4 2-2,0 5-1,-1 2 1,-3 4 0,1-1-1,-5 1 0,5-2 0,-8-1 0,1-4 0,1-2 0,-2-6-1,5 1 1,-1-5-1,8-2 1,-5 1-1,5-1 1,0-1-1,-2 1 0,1-1 1,-6-2-1,7 0 0,-8-3 1,0 0-1,-3-1 0,0-3 0,0 1 0,3-2 1,-2 1-1,-2-2 1,1 1-1,0 0 1,3 0-1,-4 0 0,7 0 0,-8 0 0,8 0 0,-6 1 1,3-1-2,0 0 1,3 0 0,0 0 0,-1 0 0,-2 0 1,4 0-1,0 0 0,4 0 0,-4 0 0,-3 2 0,4-2 0,-7 0 0,5 1 0,-7-2 0,2 2 1,-3-1-1,0 2 0,-3-1 0,2 1 0,1-1 0,-2 2 0,-5-2 0,2 2 0,3 0 0,-5 0 0,-1 1 0,-7-1 0,2 0 0,-5 0 0,4 0 0,-9-2 0,4 1 0,-5-2 0,7-2 0,-2 1 1,1 1-1,0-2 0,2 2 0,2 0 0,-1 2 0,0-1 0,2 2 0,1 0 0,-2-1 0,6 0 0,-3 0 0,4-1 0,2-1 0,5 2 0,-2-1 0,4-1-1,-1 0 1,4 0 0,-6 2 0,6 1 0,-9-2 0,4 0 0,-1-1 0,1 2 0,1-1 0,-6-1 0,7 0 0,-6-1 0,9 1 0,0 0 0,4 0-1,-5 0 1,7 0 0,-6 1 1,4 1-2,2-1 1,-3-1 0,0 0 0,-5 0 0,8 0 0,-12 0 0,14 0 1,-8 2-1,6-2 0,-11 1 0,7 1 0,1-1 0,-2 2 0,5-2 0,0 2 0,-3 0 0,-2 0 1,11 0-1,-9 1 0,4 1 0,-3 0 0,9 3 0,-5 2 0,8 1 0,-3 2 0,6 2 0,0 2 0,2 3 0,6 3 1,-6 0 0,6 2 0,-5 1-1,5 0 1,-8 1 0,7-1 1,-7 3-1,5-1 0,-4 2 1,-3-1-1,2 1 0,-3-2 1,5 2-1,-10-4 0,5 0 0,-7-4-1,9-2 1,-8-1-1,4-5 0,0 1 0,-1-4 1,1 1-1,-1-1 0,-3-1 0,1 1 1,0-1-1,-3-2 0,-1 0 0,-3-3 1,2 0-1,-3-2 0,1-2 0,-4-1 0,2 0 0,-2 0 0,-2 0 1,-1 0-1,2 0 0,1-1 0,-1 1 0,1 1 0,0-1 0,2-1 0,4-1 0,2-1 0,-3 0 0,4 0 0,0-2 1,3-3-1,-1 1 0,1-3 0,1-1 0,3-4 0,0-2 0,1-5 0,2-4 0,-1-4 0,-2-3 0,10-4-1,0 0 1,2-2 0,3 3 0,-2-2 0,3 4-1,0 2 1,6 1 0,-12 3 0,1-1-1,3 3 1,-7 3-1,3 1 1,-8 0 0,3 5-1,-6 2 1,2 2-1,-3 5 1,-6 1 0,0 1-1,3 1 1,-2 1 0,1 3 0,-3-2-1,1-2 1,1 3 0,-1-1 0,4-2 0,-11 1 0,7 0 0,-3-1 0,3 2 0,-4 1 0,2-1 0,-3-2 0,3 2 0,-3-1 0,-1-2 0,-2 3 0,3-2 0,-1 2 0,-4 0 0,2 1 0,0 0 0,3 0-1,-3 5-2,-3-6-3,0 5-20,-5 2-13,-7-3 2,5 2-2,-7-3 2</inkml:trace>
  <inkml:trace contextRef="#ctx0" brushRef="#br0" timeOffset="3836">3729 741 6,'10'3'21,"-10"-6"-3,-3 4 0,3-1-2,0-1 1,0 4-2,-13-5-1,13 5-1,-10-6-2,10 6-1,-9-4-2,9 4 0,0-3-3,0 1-1,0-2-1,6 2 0,-6-2 0,0 1 0,0-2 0,0 2-1,17-1 2,2 1-1,10-3 0,-7 3 0,17-1-1,5-1 0,4 1-1,9 1 0,-16 0 0,8 0-1,-9 1 0,5 1 0,-10-1 0,0 0 0,-3 1 1,-5 1-1,-2 0 0,-6-2 0,3 1 0,-8-2 0,4 0 0,-9 0-1,4 1-1,-12-5-3,7 8-8,-10-4-27,-15-1 2,-2 2-2,-5-2 1,4-1 1</inkml:trace>
  <inkml:trace contextRef="#ctx0" brushRef="#br0" timeOffset="4867">3713 727 6,'0'-3'6,"11"4"-1,-11-1 1,0 2 0,0-4 0,0 2 1,0-1 1,3 1 1,3-3 1,-6 1 1,0-1 1,12-1-1,-12 3 0,10-7-1,-10 7-2,-12-6-2,6 4 0,-5-4-2,11-1-1,-12 0-1,12-4 0,-3-2 0,3-4 0,0-3 0,0-4-1,0-1 1,0-1-1,0 1 0,0 3 0,-7 4-1,7 0-2,7 9-4,-7 3-15,0-3-11,0 14-1,0-10 1,0 13 0</inkml:trace>
  <inkml:trace contextRef="#ctx0" brushRef="#br0" timeOffset="7822">3370 227 23,'-13'-5'29,"21"8"2,-23-7 1,19-2-11,1 8-11,2-4-3,13 2-3,-1-3-2,9 3-1,-5-3-1,9 2 1,-8-2 0,3 2 0,-6-2 2,-7 1-1,-8-1 2,-7 5-2,-8-4 1,-6 5 0,-5-1 0,-5 2-1,-5-3 0,2 1-1,2 1 1,7-2-1,3-1 0,9-1 0,5-2 0,14 0 0,5 0-1,4-1 0,3-1 0,3 1 1,5 1-1,-2 0 0,-2 2 0,-6 1 0,-5-2 1,-1 4-1,-9-4 1,-4 2 0,-8-1-1,-6 1 1,-2-3 0,-4 2-1,-1-4 1,-4 2-1,8-1 1,1 1-1,3-1 1,2 0-1,10-4 1,4 3-1,4-4 0,6 2 0,3-2 0,0 2 0,4 0 0,-3 1 0,-4 0 0,-1 3 0,-3 2 1,-7 1-1,-7 1 0,-7 1 0,-7-1 1,-5-1-1,1 0 0,-3 1 1,-2-3-1,2-1 1,7 0-1,4-2 1,9 1-1,5 0 1,2 1-1,8-1 0,2 1 0,5 1 0,-2 2 0,1 0 0,-3 2 0,-2 1 0,-6 1 0,-4 2 0,-10-1 0,-7 3 1,-3 0-1,-8 1 1,-2 0-1,-1 1 1,5-3-1,4-1 0,3-2 0,7 0 1,7-4-1,8-1 0,10-2 0,2 0 1,5-1-1,3 0 0,3 1 0,1 0 0,-7 1 0,-1 1 0,-11 4 1,-5 1-1,-13 2 0,-11 3 0,-8-1 0,-2 1 0,-2 1 0,-4 2 1,2-4-1,5-2 0,5 0 0,12-3 0,5-3 0,8-3 0,10-2 0,6-2 0,6 1 1,3 1-1,1-1 0,-4 0 0,-2 3-1,-9 3 1,-9 3 0,-10 1 0,-9 4 0,-7 2 0,-3-2 0,-2 4 0,-5 0 0,6-2-1,5-3 1,4-1 0,7-3 0,6-3-1,7-2 1,8-2 0,7-1 0,1 0 0,4-1 0,-1 0 0,0 0-1,-4 2 1,-4 1 0,-9 0-1,-9 2 1,-2-1 0,-6-1-1,-4 1 1,-2-3 0,-2-1-1,-3-1 1,2-3 0,1 1 0,0-2 0,6 1 0,5 0 0,4 0 0,4 1-1,7 2 1,8 1-1,10 2 1,1 1-1,6 1 1,-5 2 0,4-1 0,-3 1 0,-4 3-1,-8-2 1,-10 3 1,-12 1-2,-8-1 1,-11-1 1,-7 3-1,-3 0 0,-1-4 0,-1 1 0,7 0 0,2-3 1,8 0-1,10 0 0,8 0 0,2-1 1,6 1-1,6-2 0,4 1 0,7-1-1,0 4 1,2-2 0,-3 0 0,3 1 0,-7-1 0,0 3 0,-9 2 0,-6 0 1,-6 0-1,-6 2 0,-9 2 0,-5-1 1,0 1-1,-3 1 0,2-3 1,-2 0-1,4-1 0,5-1 0,11-3 0,5 1 0,8-1 0,6-1 0,7 1 0,12-1 0,0 2 0,8 0 0,-5 1 0,-2-1 0,-4 3 0,-8 0 0,-11 1-1,-10 2 1,-7 1 0,-11 0 1,-5 0-1,-3 0 0,-4 2 0,4-4 1,1 1-1,4-3 0,6-1 0,9-3 0,8-1 0,8-1 0,7-1 0,8-1 0,9 1-1,2 1 1,-1 0-1,-3 1 1,-3 2-1,-7 3 0,-10 1 1,-9 2 0,-15 1 0,-10 3 0,-4 0 0,-8 0 0,-2 0 0,1 0 1,3-3-1,3-1 0,8-2 1,8-2-1,10-4 0,11 0 0,5-2 0,7 0 0,6 1 0,5-2 0,0 4 0,-1 0 0,-4 3 0,-5 1 0,-7 2-1,-11 1 1,-12 1 0,-5 2 1,-6-1-1,-7 1 0,-3-2 0,-1 0 0,6-3 0,5-3 0,8-1 1,5-3-1,11-1 0,8-2 0,8-1 0,7-1 0,0 1-1,2 0 1,-1 1-1,-3 3 1,-8 1-1,-6 4 1,-11 2 0,-9 1-1,-12 0 2,-3 0-1,-5-2 0,-3 0 1,1-3-1,3-3 0,6-3 1,4-4-1,12-2 0,1-3 0,10-3 0,5-1-1,3-3 1,2-1-1,2-1 0,-1 0 0,-1 1 0,-7-1 0,-5 5 1,-1 1-1,-4 2 1,1 1-1,-8 5 1,3 2 0,-1 4 0,3 2 0,-1 1 0,2-1 0,-1 4 1,1-2-1,0-3 0,0 0 1,-1 0-1,1-2 0,6-1 0,-2 2 0,5-2 0,1 3 0,5 0 0,6 3-1,-1 0 1,0 0 0,-1 4 0,-1 0 0,-6 3-1,-8 3 1,-9 0 0,-9 2 1,-4 0-1,-8 6 0,-1-5 1,-3 1-1,4-3 0,7 1 1,9-7-1,8 1 1,8-5-1,12-1 0,5-1 0,8-2 1,4 1-1,3-2 0,-3 4 0,0 0 0,-9 2 0,-8 3 0,-8 2 0,-8 1 0,-11 2 0,-7 2 1,-4-1-1,0 1 1,1-2-1,1 0 0,4-6 0,7 0 0,8-3 0,2-2 0,9-2 0,0 1-1,10-1 1,1 2-1,6 2 0,0 0 1,-4 5-1,0 0 0,-4 4 1,-7 0 0,-11 0 0,-7 1 0,-6-1 0,-8-1 1,-2-2-1,-3 0 1,1-4-1,5-1 1,2-2-1,8-1 0,3-1 0,8-1 1,4 0-1,5 0-1,3 0 1,-3-1-2,6 1-2,-7-7-7,-2 5-27,6 1 1,-5-4-1,5 4 1,-3-5 0</inkml:trace>
  <inkml:trace contextRef="#ctx0" brushRef="#br0" timeOffset="11327">2989 829 6,'-4'0'12,"-10"-6"0,6 6-2,-4-3 2,2 3-1,0-1 0,-2 1 2,5 1-1,-3-1 0,7 2 0,-5-2 0,8 1-1,-7-2-2,8 1-1,-3-3-1,7 3-1,-2-3-2,0 3 0,5-3-1,-1 2-1,7-1 0,-1 2 1,6 0-1,3 2 0,7-2 0,0 1 1,6 1-2,5 2 1,2-3 0,5 2-1,-4 0 0,8-1 0,-6-1 0,11 1-1,-11-2 1,3 1-1,-6-1 1,-1 0-1,-5 0 0,-7 0 0,-5 1 0,8-2 0,-2 1 0,-5 0 0,-2-1 0,1 1 0,-1 0 1,5 0-1,-2-2 0,-9 2 0,-1 2 0,6-2 0,-7-2 0,10 2 0,-8 0 0,3 0 0,-2 0 0,-3 0 0,-1-1 0,1 2 0,-2 1 1,-5-2-1,0 1 0,3 0 0,3 1 0,2-2 0,0 1 0,-5 1 0,1-2 0,1 1 0,0-1 0,-6 0 0,-2 0 0,-1 0 0,0 0 0,-1 0 0,0 0 0,2 0 0,-2 0 0,1 2 0,5-2 0,-9 1 0,3 1 0,-2-2 0,5 0 0,-11 0 0,1 1-1,-2-1 1,-11 0 0,4 0 0,-9 0-1,-6 0 1,-2 0-1,-1 0 0,-8 0 0,-5 0 0,0 0 0,-11 0 0,7 0 0,-6-1-1,-1 1 1,-5-2 0,6 1 0,-1-1 1,2 1-1,-2-2 1,1 1 0,2 0 0,7 0 0,-2 1 0,8-1 0,-1 1 0,10 1 0,9 0 0,4-2-1,2 2 1,5-1 0,10-1 0,4 1 0,8-2 0,10 0 0,14 0 0,10 0 0,13 1 0,8 0 0,6-1 0,-9 3 0,15-1 0,-8-1 0,-4 1 1,-17-1-1,-4 1 0,-14-2 0,-7 2 0,-5-1 1,-17 1-1,-23 1 0,-8 0 1,-7-2-1,-16 2 0,-8 2 0,-13-2 0,-2 0 0,-5 1 0,11-1 0,4 3 0,10 0 1,9 1-1,13-1 0,16 0 0,17 1 0,18 1 0,20-2 0,7 0 0,13-1 0,14 0 1,6-1-1,-1 1 0,0-1 0,-10-1 0,-5 0 1,-15 2-1,-12-4 0,-8 2 1,-18 0-1,-7 0 1,-28 2-1,-4-1 1,-18 1-1,-8-2 0,-12 2 0,-6 1 0,2-1 0,-2-1 0,22 1 0,3-1-1,16-1 1,17 2 0,24-2-1,9 0 1,18 0-1,14 0 1,-1 0 0,18 0-1,2 0 1,-8 0 0,-6 0 0,-4 1 0,-10-1-1,-16 0 1,-12 0 0,-28 6 0,-14 1 0,-15-1 0,-14 4 0,-16-1 0,-9 1 1,0 0-1,3 0 0,8-6 0,13-1 0,12 1 1,22-2-2,17-2 2,21 0-1,20-2-1,14 2 1,17 0 0,4 0 1,11 0-1,-6 2 0,5-2 0,-12 1 0,-11 1 0,-17-1 1,-18 1-1,-20 2 0,-17-1 1,-18 3-1,-20-1 0,-18 1 0,-9 1 0,-4 1 0,3-4 0,12 2 0,4-3 0,19 0-1,19-3 1,29-2 0,16-1 0,23 2 0,11-4-1,14 3 1,7-1 0,-2-2 0,-10 4 0,4-2 0,-22 2 0,-14 1 0,-8 0 0,-19 0 0,-16 2 0,-10 1 0,-16 0 0,-24 2 0,1-1 0,-7 0 0,-6-1 0,6 0 0,13 0-1,14-3 2,18 1-2,20-1 2,23 0-1,15 0 0,18-1-1,14 1 2,5 0-1,4 0 0,-4 0 0,-8 0 0,-1-2 0,-12 2 0,-18 3 1,-17 0-1,-19 2 0,-20 0 0,-12 3 0,-15-1 0,-20 3 0,-3 0 1,0-3-1,7-1 0,8 0 0,17-3 0,18 0 0,21-5 0,23 2 1,17-3-1,20 0-1,8 0 2,11 2-1,0 0 0,-6-1 0,3 2 0,-13 0 0,-14 2 0,-21 0 0,-18 3 0,-21 1 0,-12-1 0,-12 3 0,-20-1 0,-6 3 0,1-1 0,8-2 0,9-1 0,15-2 0,17-3 0,21-1 0,18 2 0,14-5 0,15 0 0,8-1-1,0-1 1,-6 2 0,-7 2 0,2-2 0,-8 3-1,-20 2 1,-11 0 0,-18 6 0,-8-3 0,-11 6 0,-7-1 0,-15 3 0,-6 0 0,8-2 0,0-1 0,8-2 0,14-1 0,11-4 0,17-2 0,7-4 0,18-1 0,10 0 0,6 1 0,4-2 0,-3 2-1,-4 2 1,-8 1 0,-7 4-1,-17 1 1,-17 2 0,-12 2 0,-12 1 0,-8 0 0,-3 1 0,2-1 0,0 1 1,6-4-1,12-1 0,11-5 0,15-1 0,11-1 0,6-2 0,11-2-1,4 1 1,4 1-1,-6 0 1,-2 3-1,-8 3 1,-6 1-1,-7 2 1,-11 3 0,-5 1 1,-3 2-1,-2-1 0,-1 1 0,-4-4 1,1 0-1,1-1 0,5-4 0,1-2 0,2-1 0,1 0-1,5 0 1,3 0-1,0 2 0,-1-1 1,-1 3-1,3-1 1,-3 2-1,2-1 1,-5-1 0,1 1 0,2-2 0,2-1 0,-4 0 0,4-2-1,1 1 1,-2-3 0,1 3-1,-1-3 0,2 3-3,-7-7-8,-5 3-25,9 4 2,-7-8-2,8 7 1,-5-9 1</inkml:trace>
  <inkml:trace contextRef="#ctx0" brushRef="#br0" timeOffset="14671">3548 1459 12,'-4'0'18,"10"4"-4,-5-4 0,3 2-1,1-2 2,-2-3 0,1 3 0,-5-5 0,5 5-3,-6-5-2,7 3-3,-5-4-1,7 4-1,-1-4-2,0 0-1,3-1 0,1-2 0,3-1 0,-2 1-1,1-4 1,0 0 1,-5 0-1,5 0 0,-6-3 0,2 2 0,-5-2-1,2 0 0,-4 0 1,0 3-2,11-4 1,0 1-1,2 2 1,2 1-1,2-3 1,4 1-1,0 1 1,1 1 0,-9 0 0,-1 1 0,2 1 0,-3-2-1,2 1 1,-4 2-1,4-1 0,-4-1 1,4-1-1,-3 1 0,2 1 0,3-2 0,-3 0 0,3 1 0,-6 1 0,6-2 0,-4 1 0,4-4 1,0 2-2,-3 1 2,6 3-2,-6 0 2,0 1-2,1 0 1,0 4 0,0 2 0,-4 1 0,2-1 0,-5 0 0,2-1 1,4 1-1,-6-1 0,1 0 0,-5-1 0,0 1 0,1 1 0,-3-1 0,5 1 0,-6 0 0,7 1 0,-4 0 0,3 2 0,1-2 0,-4 2 0,5 0 0,-13 2 0,7 0 0,-11 1 0,-1 2 0,-5 2-1,-5 0 1,-5-1 0,-3 8 1,1 2-2,-8 3 1,1 3 0,1 1 0,-4 1 0,4 5 0,-1 3-1,2-3 0,-1 0 0,4 0 0,-6 0 0,4-1 0,1 1 0,2-3 0,3 0 1,0-1-1,7-3 1,0-2 0,6-3 0,4-1-1,-1-3 1,2 1 0,-4-3 0,3-3-1,-4 1 1,2-2-1,1-1 1,2 0 0,1-3 0,3-2-1,3 0 1,2-1 0,0-1 0,1-2 0,2-4-1,2-2 1,-1-2 0,3-5 0,2-3-1,4-6 1,2-2 0,10-6 0,6 0 0,2-5 0,6 0-1,-2 1 1,6-1 0,0 4 0,2 3 0,-12 4 0,-3 2 0,-6 7 0,2 3 0,-6 4 0,-6-2 0,-2 7 0,1-1 0,1-2 0,-3 3 0,4 0-1,-9 1 2,3-1-2,-5 6 1,4-6-1,-7 6 1,-1 6 1,-5-6-1,-2 7 1,-2 3-1,-4 5 0,-4 0 1,-8 9 0,-4 0-1,0-1 1,-7 12 0,-6-3 0,2 2 0,-6 1 0,-3 3 0,9-1-1,-1-1 1,1 0-1,6-1 1,6-3-1,1-3 0,5-3 0,8-5 0,-7 0 0,5-6 0,2 0 0,-2-5-1,3 0 1,1-4-1,3-3 0,4-3 0,2-2 0,2-2 0,2-3 0,6-2 0,-1-2 1,3-2-1,2-2 0,1-2 1,-1-3-1,0-1 1,12-3 0,1-1 0,4-1 0,0-1-1,5-1 1,-1 1 0,8 1 1,3 0-1,-7 3 0,-3 0 0,1 1 0,-4 0 0,2 4 0,-10 0 0,3 2 0,-11 2 0,0 2 0,-5 2 0,0 2 0,-4 0-1,-4 3 1,4-1 0,-4 1 0,3 1 0,-5 1 0,8-1 0,-8 2 0,7 0 0,-8 0 0,8 1 0,-2-2 0,-1 3 0,0-2 0,-6 1 0,2-1-1,-12 4 1,2 1-1,-13 1 1,-7 3-1,-6 3 1,-10 5-1,1 2 1,-12 2 0,9 1 0,-6 2 0,1 0 0,4-1-1,9-2 1,8-5 0,2-3 0,11-3 0,4-5-1,7-4 1,7-5 0,13-7 0,0-3-1,12-3 1,1-2 0,9-4 0,-2 2 0,10 1 1,-4 2-1,-4 3 0,-8 5 0,-9 3 0,-5 8 0,-16 4 0,-3 4 0,-17 5 1,0 4 0,-24 4-1,6 0 1,1-1-1,3 1 1,12-4 0,-2-3-1,8-4 1,3-7 0,16-3 0,10-3-1,6-6 1,0-3 0,4-5-1,4-1 1,9-2-1,1-2 0,6 2 0,-9-3-1,-8 8 1,-1 0 0,-6 9-1,-7 4 0,-12 6 1,-10 6-1,-10 5 1,-17 9 0,0 0 0,-3 6 0,-5-3 1,3-1-1,3-5 1,10-3 0,3-5 0,17-8-1,8-5 1,7-8 0,2-4-1,20-4 0,6-5 1,4-3-1,4-1 0,5 0 0,-4 0 0,-3 5 0,1 1-1,-18 7 1,-17 11 1,-9 9-1,-14 6 1,-12 10-1,-10 6 2,-4 5-1,-7 2 0,4-2 1,7-8-1,10-4 0,10-6 0,9-9 0,10-7 0,9-7 0,4-6-1,8 0 0,-1-6 0,5-1 0,1 0-1,-9 1 0,6 3 0,-13 3 0,-2 3-1,-5 3 1,0 5 0,-8 5 0,-5 3 0,7 1 0,-11 3 1,5 0 0,1 2 0,-5-3 0,0-2 1,-2-3-1,-1-1 0,0-2 0,0-3 0,-1-3 0,0-3 0,-1-1 0,-1-3 0,0-1 0,-2-1 0,0-1 1,-3 0-2,1-3 1,-2 8 0,2-4 0,2 8-1,5 2 1,-1 4 0,11 4-1,8 5 2,8 11-1,12-1 0,12 9 1,5 1 0,6 5-1,9 2 1,-6 1 0,1-1-1,-9-1 1,-6-3-1,-14-3 1,-6-5-1,-11-4 1,-5-5-1,-11-5 0,-3-7 0,-3-7 0,-4-8 0,-6-5 0,-4-8-1,-8-5 1,-2-6 0,0-2-1,1 1 1,0-1 0,4 6 0,9 3 0,5 8 0,12 2 0,3 9 0,18 7 0,7 9 1,5 7-1,11 5 0,6 7 0,6 4 0,-2 4 1,3-1-1,-8 0 0,-8-3 0,-1-5 0,-21-4 1,0-2-1,-14-10 1,1-3 0,-15-10-1,-3-6 1,-5-8-1,0-6 0,0-6 1,-7-5-1,4-2 0,-1 0-1,9 4 1,3 3 0,6 7 0,1 5-1,14 8 1,1 6 0,14 8 0,0 9 0,10 6 0,2 8 0,8 5 0,6 3 1,-7 4-1,5 1 1,-14-1-1,7-2 1,-19-7 0,2-6 0,-16-7-1,-7-8 1,-6-9 0,-3-9 0,-2-6-1,-13-9 1,6-7-1,-11-5 0,13-5 0,-10-3 0,14-1-1,-5 6 0,6 2 1,9 8-1,2 5 1,6 8-1,1 4 0,8 13 0,4 11 1,-1 5 0,12 4 0,6 6-1,7 5 2,10 3-1,-3 4 1,3-5-1,-10-2 0,5-3 1,-20-4-1,-2-6 0,-15-6 1,-13-6-1,-3-9 1,-9-4-1,5-9 1,-8-6-1,8-7 0,-10-7 0,4-6-1,6 2 1,1 4-1,7 4 0,-4 4 0,7 7 1,8 6-2,2 11 2,10 13 0,5 4-1,11 5 1,1 7 0,17 2 1,-3 2-1,2 4 0,-2-4 1,1-1-1,-13-7 1,-11-3-1,-7-7 0,-17-6 0,-2-5 1,-13-8-1,-4-6 0,-13-6 0,4-6 0,-9-3-1,4-4 1,3-2-1,-1 2 1,1 1 0,6 5-1,7 3 1,3 7-1,10 8 0,2 8 0,1 2 1,9 11-1,10 7 1,8 4 0,5 7 1,13 5-1,6 0 1,2 1 0,-2 1 0,3-4 0,-10-5-1,-6-4 1,-11-6 0,-13-7-1,-15-6 1,0-4-1,-9-10 1,-6-5-1,-6-6 0,-2-8 0,-5-5 0,3-6-1,10 2 0,-7 2 1,4 5-1,7 4 1,7 5-2,3 7 2,8 7-1,2 11 0,-1 5 2,14 4-2,7 5 1,-2 6 0,12 4 1,0 6-1,12 0 0,-5 1 1,6-3-1,-13-3 0,0-3 1,-7-6-1,-9-6 1,-4-2-1,-16-9 1,-2-3-1,-12-10 0,-5-5 0,0-5 1,-9-7-1,2-5-1,-9-6 1,9-2-1,-1 4 1,2 4 0,13 4-1,-7 7 0,14 3 0,6 8 0,7 13 0,6 12 2,4 5-2,19 6 1,-2 6 0,14 5 1,-3 5 0,-3 4-1,2-4 1,-4-1 0,-3-7-1,-12-2 0,-3-4 1,-9-7-1,-1-5 0,-4-4 1,-4-5-1,-5-6-1,-2-6 1,-7-6-1,3-4 0,-8-6 1,-2-2-1,-4-1 0,4-1 0,0 5 0,1 4 0,6 4 1,-1 7-1,9 8 1,3 7 0,12 7 0,-4 5 0,13 4 0,-4 1 1,2 3 0,1-1 0,-1-3-1,1-1 1,-8-6-1,1-5 0,-8-2 0,3-2 0,-6-6 0,-1-1 1,-1-3-1,-1 0 0,-3-3 0,1-3 0,0-2 0,-3-4 0,3-2 0,-6-5 0,-1-4-1,-3-3 1,1 3 0,2 0 0,-2 2 0,3 4 0,-5 5 0,12 5-1,-5 7 1,9 6 0,3 6 0,3 3 0,3 7 0,8 4 1,2 3-1,0 0 1,3 0 0,-6-2-1,3-4 1,-8-4-1,6-6 0,-10-3 1,3-4-1,-9-3 1,1-7-1,-5-4 0,-6-3 0,-1-7 0,-10-5-1,-5-3 1,0-4-1,0-3 0,5 4 1,3 3-1,5 3 0,0 5 0,6 7 1,9 7 0,-6 6-1,15 7 1,-6 6 0,4 5 0,0 3 1,0 4-1,8 1 1,-4 1-1,5-3 1,-5-2-1,0-4 1,-5-7-1,1-2 1,0-6-1,-4-2 1,1-3-1,-7-3 1,3-2-1,-4 0 0,4 1 0,-5-2 0,4 0 0,-5 1 0,1 0 0,-2 1 0,3 2 0,1-2 0,-3 3-1,0-2 1,0 1 0,4-1 0,-1 2 0,3-2 0,0-1 0,1-1 0,1 0 0,5-3 0,-3-3 0,5-2 0,1-3 0,3-3-1,2-1 1,2-2 0,-1 1 0,0-2 0,-2 2 0,8 1 0,-15 0 0,15 3 1,-3-4-1,3 4 0,-4-2 0,6 3 0,-3 0 0,-5 2 0,9 0 0,-13 2 0,-2 2-1,-3 1 1,-1 2 0,1 0 0,-2 0 0,4 1 0,-3 0 0,3 0 0,2-1 0,-1 0 0,3-2 0,-4 3 0,0-2 0,-2 2 0,3-6 0,-3 7 0,-1 0 0,-2-3-1,5 0 1,-8 0 0,12 2 0,-12 0-1,8 6 1,-5-6 0,11 2 0,-6 4 0,-1 0 0,4 0 0,-9 0 0,4-1 0,0 1 0,-3 0 0,-7 0-1,2 0 1,1 0 0,-5-2 0,4 2 0,-2 0 0,-5 0 0,-1 0 0,3 0 0,-2 0 0,-10 2-1,1-2 1,-4 0 0,-1 0 0,-10 0-1,0 0 1,-10 1 0,1-1 0,-5 0 0,7 0 0,-5 0 0,0 0 0,2 0 0,4 0 0,2 0 0,-1 0 0,1 0 0,-4 4 0,-1 1 0,-1-1 0,3 0 0,-6-4 0,-1 0 0,-2 0 0,1 0 0,1-4 0,1 0 0,-1 4 0,5-5 0,8 10 0,-4 0 0,7-5 0,5 0 0,-1 0 1,2 0-1,5-4 0,2 4 0,0-6-1,6 2 1,6 4 0,-4 0 0,9 0 0,8 0 0,3 0 0,5 0-1,7 0 1,18 0 0,5 0 0,13 0 1,8 0-1,5 0 0,1 0-1,-3 0 1,3 0 0,-14 0 0,-4 0 0,-10 0 0,-13 0 0,-7 0 0,-6 0 1,0 0-1,-14 0 0,-5 0 0,-8 0 0,-16 0 0,-1 0 1,-7-1-1,-6-1 0,-7-1 0,-9 0 0,-6-1 0,-2 0 0,5-2 0,-9 0 0,5-1 0,2 1 0,5 0 0,9 2 0,9 0-1,11 1 1,12 1 0,21 1 0,7 1 0,18 0 0,9 1 0,12 2 0,13 0 0,-3 1 0,10-1 0,-5 2 1,-4-1-1,-13 0 0,-9-1 0,-10-1 1,-17 1-1,-5-2 0,-19 0 0,-17 2 1,-7-1-1,-14-1 0,-6 1 0,-17-1 0,-1-2 0,-11-2 0,-2 0 0,5 0 0,1-1 0,14 1 0,8-2 0,17 5-1,7 0 1,30 2 0,17-1-1,20 1 1,15-1 0,14 2-1,10-1 2,10-2-1,9-2 0,-9 1 0,-6-4 0,-12 1 0,-9 0 1,-17-1-1,-11 0 0,-15-1 1,-20 3-1,-12 0 0,-15 2 0,-15 2 0,-14 0 0,-11-1 0,-12 3 0,-7-1 0,-5-1 0,1 1 0,3-1 0,14-1 0,9 0-1,18 0 1,16 0 0,22-1-1,26 2 1,23 1-1,17-1 1,13 3 0,9-1 0,6 2 0,11-1 0,-6 0 0,-9 1 0,-13-3 1,-11 0-1,-13-1 0,-5-1 0,-17 2 0,-15-1 1,-25 1-1,2 1 1,-22-1-1,-7 1 0,-15 0 0,-17-1 0,-4-1 0,-5-2 0,14-1 0,-9-1 0,20 2 0,2-2 0,25 0 0,16 2-1,22-1 1,25 1-1,15 2 1,21 1-1,8-1 1,9 1 0,-9-1 0,19 0 0,-9-1 0,-9 0 0,-16-2 1,-9 0-1,-15 1 1,-11-1-1,-7-1 0,-31 3 1,-18 2-1,-14-2 1,-16 3-1,-19-3 0,-10-2-1,-9 2 1,4-1 1,3-2-1,12-1-1,11-1 1,19 1 0,15 1-1,27 0 1,21 2-1,19-1 1,22-1-1,15 5 1,15-1 0,6-1 0,13 0 0,-6 0 0,1-1 0,-18 1 0,-14-2 1,-17-1-1,-18 2 0,-16-2 1,-23 3-1,-18-1 0,-16 2 0,-12-1 0,-10 2 0,-13-1 0,-4 0 0,-1 1-1,12-4 2,12 2-2,9 0 1,17-2 0,19 0-1,28-1 1,20 0 0,16 0-1,13 1 1,13-1 0,11-2 0,2 4 0,-4-2 0,-7 2 0,-9-1 0,-15 2 1,-13 2-1,-20-1 0,-20 2 0,-17 3 1,-14-1-1,-16 1 0,-13 0 0,-6 0 0,-4-2 0,1 0 0,9-1 1,7-1-1,13-1 0,13-1 0,21 0 1,17-1-1,21 1 0,15-3 0,13 0-1,11 2 1,8-2 0,7 1-1,-2-2 0,-8 2 0,-8 0 0,-10 0 0,-14-1-2,-10 5-3,-24-5-17,-11 1-14,-4 5 0,-10-4-1,0 2 1</inkml:trace>
  <inkml:trace contextRef="#ctx0" brushRef="#br0" timeOffset="23003">3510 794 3,'-6'-5'27,"14"9"1,-13-7 0,4 0-8,-1 3-1,-3-7-4,5 4-2,-6-8-2,7 3-1,-8-9-3,7 4-1,-7-12-1,7-2-2,-6-5 0,-1-7-1,-1-6-1,-5-4 0,3-4-1,0-1 0,0 2 1,-1 5-1,3 3 0,2 11 0,-1 9-1,7 6 1,0 10-1,1 6 1,3 9-1,4 9 1,2 10-1,-1 9 1,2 10 0,-1 7 0,2 4 1,-5 6-1,4-1 0,-6-3 1,0-5-1,1-7 1,-5-8-1,5-8 0,-5-8 1,2-6 0,-3-6 0,-3-7 0,2-8 0,-8-5 0,3-7 0,-5-5-1,0-8 1,-2-8-1,-1-6 0,6-7 0,3-1 1,6-3-2,1 5 1,2 3 0,3 11 0,2 6-1,1 15 0,-1 13 1,0 17-1,-5 14 1,0 12-1,-1 8 1,3 6-1,3 3 1,0-1 1,-1-3-1,0-9 0,-1-6 1,-1-12-1,-3-7 1,-3-8 0,-6-8 0,-6-10-1,1-5 1,-4-11 0,2-8-1,-2-11 1,5-6-1,-2-10 0,8 1-1,4-2 1,2 5 0,3 7-1,4 8 1,4 15-1,2 14 0,-1 19 1,1 14-1,-1 13 1,0 9-1,-1 8 1,-3 2 0,3 0 0,-3-2 1,2-9 0,-2-8-1,-3-9 1,-1-8 0,-6-10 0,0-9 0,-7-8 1,0-7-2,-2-9 1,-1-8 0,-1-8-1,1-7 0,4-4 0,3-2 0,3 2 0,2 6-1,1 8 1,0 8-1,5 15 0,0 17 0,-1 15 1,2 14-1,1 11 1,3 5 0,-3 4-1,0 4 1,1-7 0,-4-5 1,0-12-1,-1-7 1,-4-7 0,-2-9 0,-2-8 0,-1-7 0,-4-8-1,0-7 1,-5-7 0,-3-10-1,2-9 0,-1-6 0,1-3 0,2-1-1,7 5 1,4 8-1,3 10 0,6 13 0,1 20 1,3 16-1,-3 17 1,3 12 0,-4 9 0,1 6 1,0 2-1,1-3 1,-6-8-1,4-5 1,-3-10-1,0-9 0,-2-14 1,-1 0 0,-1-10 0,-2-7 0,1-6 0,-4-10-1,0-9 1,0-10-1,0 0 1,0-12-2,2 3 1,-2 5 0,0 7-1,5 9 0,-4 14 0,5 14 1,0 13-1,-2 11 0,2 8 0,0 0-2,2 6-3,-4-11-13,3 1-20,-2-5 1,-2-9-1,9-4 1</inkml:trace>
  <inkml:trace contextRef="#ctx0" brushRef="#br1" timeOffset="46027">1681 767 1,'-26'4'3,"-3"-2"0,-2 5 1,-2-3 0,1 2 0,-6-2 0,6 2 0,-3-1 0,-2-1-1,1 0 0,3 2-1,-2 0 0,1 1 0,2 2-1,0-1 0,-1 0 0,2 5-1,-5 0 1,3 0-1,3 0 1,-5 1 1,6 0-1,0 2 1,0 3 0,1-2 0,6-1 1,-6 3-1,4-2 0,0 2-1,-2 0 0,0 1 0,-3 2 0,-2 2 0,-4 1-1,2 2 1,-4 1 0,-1 1 0,2-2 0,1 2 1,3 0-1,0-2 1,4 1 0,4-2 0,0 3 1,4-3-1,0 4 0,2-2 0,-1 2 0,2 0 0,2 2 0,-1-4-1,3 3 1,-3 1 0,4 0-1,-4 1 1,9 3 0,-6 0 0,-5 3 0,8 5 0,-4-2 0,-7 2 0,8 1 1,9 0-1,-8 0-1,11-2 1,1 2-1,-13-2 1,13 2-1,0-2 0,0 3 1,1-1-1,-1 1 1,0-1 0,10 0-1,6-4 1,-4-1-1,5-2 0,-2-1-1,-9-1 1,10 0 0,-6 2-1,-1-1 0,1 4 1,0 2-1,2 2 0,-1 1 1,5 0-1,-4-1 1,4-1-1,0-1 1,4-4-1,-3 0 1,3-3-1,-3-1 1,4-1 0,1 2-1,2-1 1,-3 1 0,4-1 0,1 1-1,1-3 1,3 0-1,-3-1 1,5-1 0,-3-3-1,3 1 1,-2 0-1,0-1 1,-4 1 0,5-2 0,-2 2 0,2-2-1,-2-1 1,1-1 0,-1-2 0,5 0-1,-5-3 1,5 1-1,-5-4 1,3 3-1,-5-1 1,3 0-1,-4-2 2,1 0-2,3-2 1,-1-2 0,4-2-1,1-3 1,2-1-1,0-3 1,2 1-1,0-3 1,0 3-1,-2-1 0,-5-2 1,0 0-1,-2-4 0,1-1 0,1-3 1,-2-1-1,-1-2 0,-2-1 1,0 1-1,0 2 0,-8 1 0,8 2 0,-3 1 0,-12 2 0,9-1 0,-14 1 0,14-4 0,1 0 0,6-3 0,-9 0 0,2-1 0,12-1 0,-14 0 0,17 1 0,-21 3 0,5 2 0,-7 1 0,2-1 0,-2-2 0,2-1 0,2-3 0,0-3 0,5-3 1,-4-2-2,5 1 2,-1 1-1,2 0-1,-6 3 1,2 3 0,-6 2 0,2 0 0,1 1 0,-1-13-8,6 11 0,-3-11 1,10 8-1,-12-12 0,14 11 1,-14-12-2,12 12 1,-12 2 8,0-1-1,-5 1 1,1 1-1,-2-1 1,2 0 0,0 1 0,-2-3 0,0 1-1,2 1 1,-2-2-1,3 1 0,-1 0 0,-2 2 0,-1 0 0,-1 0 0,4-1 1,-3-2-1,-1 0-1,-2 0 0,2-2 0,2 2 0,0-3 0,0 3-1,-4 2 0,0-1 1,3-1 0,-1 2 2,0-2-2,-1 0 1,0-2-1,0-1-1,1-1 0,0 0 0,0-2-1,-1 3 0,-1-3 0,0 2 0,-1-1 2,0 3 0,1-7 0,-2 6 0,0-3 0,-1-1-1,2-2-1,0-2 0,0-2 0,1 0-1,-1 1 0,-2-4 1,2 0 0,1-1 2,-2 3-1,-1-2 2,0 1 1,-2-1-1,2 1 1,-3-4-1,3 1 1,-6 0-1,3-1 0,-1-1 1,-1-1 0,-1 1 0,0-3-1,-1 0 2,3-2-1,-1-1 1,-1-4-1,0 1 1,0-8 1,-1 3-1,0-3 1,1-1 0,3 51-2,-12-59 10,2 1 1,-2 3 0,-4 2-1,0 4 1,-3 0 0,2 2 2,-4-2 0,7 15-8,-5-7 0,3 4 1,-2-4 0,2 5-1,2 1 0,-4 2-1,4 3-1,-1 2-1,2 4 0,3 1-1,0 0 0,0-2 0,1-1-1,0-3 0,0-1 1,1-1-1,-3 0 0,0 0 1,1 2 0,1 5-1,-1 1 1,-1 4 0,1 2 0,0 2-1,1 1 1,-1-1-1,1-1 0,-5-1 0,4 0 0,-2-2 0,0 0 0,-2 0 0,-1 2 1,1 0-1,-5 1 0,7 3 0,-10 4 0,5 1 1,-8 0-1,6 3 0,-6-1 0,3 1 0,-1 0 0,0-3 0,0-2 0,1 0 0,0-1 0,3 1 0,-1 1 0,2 3 1,-1 0-1,0 3 1,0 5-1,-8 1 1,-3 1-1,7-1 0,0 3 0,0-2 1,2-1-1,-1 0 0,5-2 0,7-1 0,-1-1 0,-3-1 1,1 0-1,-3-1 0,1 1 0,1 2 0,-2 0-1,1 2 1,3 1-3,-1-2-1,7 3-6,-4 2-11,0-4-10,7 5-1,-6-6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5:20.11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6 143 17,'-6'-13'26,"9"11"-6,-3 2 0,0 8-1,1 7-3,-2 4-4,4 12-2,-5-1-2,7 7-1,-2-1-1,2 5-3,1-5 0,1-3 0,-1-8-2,0-4 1,-2-5-1,1-3 1,-4-9 0,1-2 0,-2-11-1,1-4 1,1-7 0,4-5-1,-4-3 0,4-6-1,2 0 0,2-1 0,-1 2-1,4 4 2,-6 3-2,3 3 1,8 4 0,-11 5-1,12 2 1,-3 5 0,6 3 0,-3 1-1,8 6-3,-6-3-2,2 8-8,3 0-13,-10-4-7,3 5-2,-8-6 3</inkml:trace>
  <inkml:trace contextRef="#ctx0" brushRef="#br0" timeOffset="520">560 273 10,'11'5'27,"-5"-12"1,15 9 3,-3-2-17,3-8 0,4 6-3,-5-10-3,8 0-2,-5-2-2,0 3-1,-7-5-2,-4 1 1,-6 1-1,-8 2-1,-6 2 1,-7 4-1,-8 5 1,-5 4-1,-4 5 0,-3 7 0,2 5 0,3 5 1,4 1 0,12 2 0,3 0 1,17-2-1,7-2 2,11-3-2,6-4-1,5-7-1,6 2-4,-3-11-4,6 0-10,-3 1-14,-9-12-1,1 4 2,-10-8-1</inkml:trace>
  <inkml:trace contextRef="#ctx0" brushRef="#br0" timeOffset="871">1023 216 23,'9'-5'32,"-8"0"3,4 14 0,-1 10-12,-8 4-4,8 17-5,-5 1-5,8 13-3,-4 1-1,0 6-2,0-2-2,1-1 1,2-6-2,-2-8 1,-2-6-2,-7-11 0,5-5-1,0-15-2,3-5-4,-6-21-5,6 0-12,0-7-11,-4-13-2,2-3 2,-7-8 3</inkml:trace>
  <inkml:trace contextRef="#ctx0" brushRef="#br0" timeOffset="1101">1023 371 6,'-1'-38'28,"-7"1"2,16 11-1,-1 4-9,9 3-4,7 8-4,2-1-5,12 7-2,0 3-2,7 2 0,0 0-1,0 4 0,-8 5 2,-7 4 0,-8 3-1,-13 6 0,-15-2-1,-7 4 1,-14 1-2,-6-2-1,-4-3-2,-1-5-2,7 0-5,-2-10-10,7-7-15,12 1-1,2-9 1,13 1 2</inkml:trace>
  <inkml:trace contextRef="#ctx0" brushRef="#br0" timeOffset="1502">1560 309 5,'7'3'28,"-11"-8"0,17 7 3,-2-2-13,2-5-1,11 0-4,-2-3-4,7 3-2,-2-8-3,1 1 0,-4 1-1,-1-1 0,-7 2-2,-4 4-1,-8-2 1,-4 2-1,-7 4 1,-7 4-1,-3 1 0,-12 5 1,0 5 0,-6 5-1,3 2 2,2 4-1,7 1 1,7 1 0,13-3 0,12 0-1,8-4 0,11-6-2,9-2-2,2-6-5,11-1-11,3-3-10,-9-6-5,3 0-2,-14-8 2</inkml:trace>
  <inkml:trace contextRef="#ctx0" brushRef="#br0" timeOffset="1852">2242 260 20,'14'-15'28,"-22"-5"1,2 9-8,-22 8-1,8 1-6,-6 11-3,-12 2-3,14 11-2,-8-2-1,13 6-1,-6-1 0,25 1-2,-14-5 0,24-2-1,6-4-1,-1-7 1,8-6-1,-1-4 0,7-6 0,-4-4-1,8-4 0,-17-3-1,3 1 0,-10-3-1,0 6 0,-6-1 1,-3 10 1,-5 3 0,2 7 0,-2 8 2,0 4 0,4 5 0,7 2 0,5 3 1,5-5-1,9-3 0,1-3-2,5-8-2,5-1-10,5-6-13,-9-12-6,3 2-1,-10-11 0</inkml:trace>
  <inkml:trace contextRef="#ctx0" brushRef="#br0" timeOffset="2263">2595 40 15,'7'-20'33,"-1"3"4,5 14-1,-5 7 1,2 8-19,8 18-4,-11 2-7,1 13-1,-1-2-2,-4 7-1,1-3-2,-1-3-1,-2-3-1,-2-11-4,7 2-9,3-12-24,-7-9 0,5-3-1,-5-11 2,4-3 0</inkml:trace>
  <inkml:trace contextRef="#ctx0" brushRef="#br0" timeOffset="2513">2488 208 23,'-11'-9'32,"24"9"1,-5-7-1,26 5 0,4-2-27,1 0-1,5-3-4,-2 2-1,3-2-1,-7 4 0,-3-1 0,-8 2 0,-1 2 2,-9 5 2,-1 6 1,-5 1 2,2 11 0,-8 0 2,4 9-2,-6-3 1,3 7-1,0-8-1,3 3-2,-7-5-1,3-8-4,2 1-7,-1-1-26,-3-18 0,-2 0-1,-4-11 1,-1-2 0</inkml:trace>
  <inkml:trace contextRef="#ctx0" brushRef="#br0" timeOffset="2834">2939 102 11,'-5'-1'29,"-2"-3"1,7 11-1,-3-7-8,6-2-37,12 18-12,-5-10 0,7 10-2</inkml:trace>
  <inkml:trace contextRef="#ctx0" brushRef="#br0" timeOffset="2974">3115 203 27,'4'12'32,"-4"-5"2,6 9 0,-3 6-14,-4-4-5,5 8-3,-4-3-4,9 3-2,-12-7 0,12 0-2,-12-7 0,10-2-1,-7-5 0,4-3-1,-2-7 0,-1-3-1,2-4-2,-3-6 0,3-1-1,-1-7-1,8 0-2,-3-3 0,8 4 0,2 1 0,5 7 0,1 4 1,7 7 1,-6 9 2,-3 5 1,2 8 2,-4 6 0,-4 2 0,-4 2 1,-1 2 0,1-2-1,-6-5-2,10 0-6,-12-7-16,-3-8-13,16 1 0,-7-10-1,11 0 1</inkml:trace>
  <inkml:trace contextRef="#ctx0" brushRef="#br0" timeOffset="3365">3864 224 13,'16'-18'32,"-5"8"0,-14-1 3,-3 3-1,-7 4-21,-12 1-1,3 9-6,-3 3-2,-8 7-2,4 4 1,1 4-3,7 2 1,4 2 0,10-2-1,4-3-1,12-3 0,9-6 0,1-5-1,3-6-1,0-5 1,3-5 0,-2-4-1,-4-4 1,-3-4-1,0-1 1,-6-1 0,1 0 0,-7 4 1,2 1 1,-6 5 0,4 5 1,-4 4 1,0 13 0,0 6 3,0 7-2,0 7 1,0 8 0,0 7 0,0 7-1,10 2 0,-10 3-1,9 1 0,-9-3 0,0-1-2,-1-4 0,-5-7-1,-9-11-2,-12-4-5,-4-14-16,-17-14-12,7-1 0,-7-16-1,1 2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5:24.32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16 343 15,'0'-4'28,"-5"-8"1,0 6-4,4 5-6,-5 2-2,13 11-3,-7 0-2,-3 9-3,-3 2 0,12 9-3,-4-3 0,4 6-2,-1-5-1,0-1-1,1-4 0,8-2-2,2-12 0,-3-2 0,2-9 0,1-4-1,3-8 0,-6-4 0,6-8-1,-3 1 0,0-2 0,-7-3 0,2 2 0,-5 0 0,2 5 1,-3 3 0,-3 8 0,-1 4 1,-4 6 1,6 9 0,-4 6 1,2 6 0,-2 4 0,5 5 0,1 1 1,0-2-3,9-2 1,-6-7-3,11-1-4,-4-13-6,8-3-17,3-3-6,-11-9-2,8-1 2,-8-9 0</inkml:trace>
  <inkml:trace contextRef="#ctx0" brushRef="#br0" timeOffset="440">436 373 13,'2'-11'33,"-12"-1"2,13 15 1,-5 4 1,5 6-18,9 16-5,-8-1-5,5 9-2,-3-3-1,4 2-3,-6-7 0,2-2-1,-3-6-1,0-7-1,3-5 1,4-6-1,-9-8 0,5-6-1,-3-4-1,2-12 1,-1 1-2,-1-8 0,3 0-1,-2-2 1,15 2 0,-2 5 0,5 6 0,0 10 1,6 7 1,0 11 1,1 5 1,-6 13 1,-1 7 0,-2 5 1,-2 3 0,1-1-1,-9-3 1,0-4-2,-5-3 0,-1-11-2,-1-4-4,-7-12-5,9-2-14,0-5-12,-1-9-2,5-1 0,-2-12 2</inkml:trace>
  <inkml:trace contextRef="#ctx0" brushRef="#br0" timeOffset="841">921 384 15,'4'-29'32,"9"16"1,-9 5 2,1 8-9,4 16-5,-4 3-3,3 17-6,-8-2-4,11 7-1,-16 0-3,15-3-3,-10-2-2,6-12-7,-1-1-17,7-10-14,-12-10 1,-10-6-1,10-11 1</inkml:trace>
  <inkml:trace contextRef="#ctx0" brushRef="#br0" timeOffset="1071">954 122 14,'0'-4'27,"-20"-4"-2,20 17-11,0-2-14,0-4-24,7 12-2,6-15-1</inkml:trace>
  <inkml:trace contextRef="#ctx0" brushRef="#br0" timeOffset="1221">1222 29 16,'2'-20'32,"5"14"2,1 3 3,8 19-1,4 15-19,-10 3-4,14 20-4,-17 2-1,13 14-2,-14-4-1,3 4-1,-14-10-1,5-3-3,-4-10-1,-2-8-3,14-2-4,-22-16-15,17-6-17,-4-5 1,5-12-1,-2-5 2</inkml:trace>
  <inkml:trace contextRef="#ctx0" brushRef="#br0" timeOffset="1472">1132 389 28,'-17'-4'36,"14"3"1,7-4 0,12 4 1,10-1-26,6-6-3,9 2-4,10 0-2,0-1-4,12 4-3,-16-4-7,5 0-23,-11 11-3,-9-3-1,-3 8 1,-17-5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5:28.24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10 231 18,'12'0'26,"-12"-3"-6,12 6 2,-12 4-2,0 5-3,0 8-2,-12 1-2,12 9-3,-12-1 0,12 9-4,-10-4-1,16-2-2,-6-5-1,0-2 0,7-7-1,-7-5 0,0-6 0,0-6 0,0-6 0,-5-7 0,5-6-1,0-3 1,4-6-1,6-3 0,6-4 0,3 1-1,4 1 0,2 4 1,7 7-1,-3 4 1,-5 10 0,-1 9 0,-1 8 0,-3 7 0,0 7 1,-6 5-1,-3 1 1,1 4-1,-5-2 1,3-5-1,0-2-1,-11-6-2,7-2-3,-5-11-6,0-6-20,3 2-3,-3-8-2,1 2 2,-2-8 0</inkml:trace>
  <inkml:trace contextRef="#ctx0" brushRef="#br0" timeOffset="601">449 273 28,'-2'-10'31,"1"9"3,5-2 0,-1 3-17,12 16-3,-5 0-1,9 11-6,-2 0-1,12 5-2,0-2-1,-2 1-1,-6-1-2,6-6 0,-3-3-4,-3-10-1,4 2-8,-14-12-11,-1-7-11,6 0-2,-7-10 3,4 3 0</inkml:trace>
  <inkml:trace contextRef="#ctx0" brushRef="#br0" timeOffset="802">811 339 9,'8'-18'32,"-13"-1"0,2 11 3,2 8-9,-8 8-5,9 17-4,-10 3-6,5 13-3,-5 2-2,4 8-1,-2 1-2,-1 4-1,0-10-1,5-5-2,4-2-1,-7-12-3,5 3-5,-4-12-18,0-11-9,5-1 0,-3-15-1,2 0 2</inkml:trace>
  <inkml:trace contextRef="#ctx0" brushRef="#br0" timeOffset="1132">1024 29 6,'-2'-22'31,"7"16"2,-7 5 1,5 18 1,4 11-20,-2 5-1,2 12-2,-4 5-4,10 11-2,-9-3-1,5 0-2,1-4-1,-4-4-2,0-8-1,0-7-4,4-3-6,-8-15-16,2-7-9,-1-2-1,-3-13-1,11-2 2</inkml:trace>
  <inkml:trace contextRef="#ctx0" brushRef="#br0" timeOffset="1382">1404 285 26,'16'-13'33,"-23"1"2,5 12-1,-12 15-4,-5-1-15,16 15-5,-8 2-4,3 8-2,0-1-1,13 3 0,4-5-1,2-4-1,11-9 0,4-8 0,6-9-1,5-9 1,-4-6-1,4-8-1,-7-4 0,1-8-1,-7 0 0,-15-4-2,-4 2-1,-14-2 0,-7 9-2,-15-2-3,4 10-6,-16 6-9,3 3-9,3 7 0,-1 0 3</inkml:trace>
  <inkml:trace contextRef="#ctx0" brushRef="#br0" timeOffset="1723">1772 279 2,'7'-1'33,"5"8"2,-5 5 1,-1 7 1,-4 11-12,-7-4-10,11 12-6,-2-4-2,5 2-4,-3-3 0,-2-4-2,-2-5 0,1-5 0,1-6-1,2-6 1,-6-10-1,0-4 1,0-8-1,3-4 1,1-4-1,-1-5-1,7-2 0,-10-1 0,19-1-1,0 6 1,6 1-1,-2 11 0,8 8 1,-1 8 1,0 8-1,7 7 1,-13 14 1,0-1-1,-3 8 1,-7-3-1,-3-3 1,2-3 0,-5-1-3,0-11-2,5 4-13,-9-7-21,-4-10 2,6 2-2,-5-10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4:29.04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22 130 7,'-5'-19'32,"-5"-4"1,9 10 3,-2 1-1,0 3-15,13 21-6,-6 4 0,10 16-4,-9 5-3,7 13-1,-5 2-1,4 6-2,-6 0-1,1-3 0,2-8-1,-3-5-1,1-7-1,-3-9-2,2-3-3,-10-15-6,4-7-23,-1 2-5,-2-10 1,2-2-1,-3-8 2</inkml:trace>
  <inkml:trace contextRef="#ctx0" brushRef="#br0" timeOffset="251">60 399 11,'1'-7'31,"-5"-8"2,17 12 1,-1-7-1,1-3-16,19 7-9,0-5-1,6-1-6,-5 1-4,1-7-7,1 2-10,2 5-13,-26-11-1,-1 10 1,-8-9 0</inkml:trace>
  <inkml:trace contextRef="#ctx0" brushRef="#br0" timeOffset="421">357 69 0,'0'-15'33,"0"-5"1,0 13 2,0 1 0,-2 7-13,2 21-3,-11 3-7,20 17-4,-9 6-3,13 11-1,-3 2-1,2 1-1,-8-3-2,8-4 0,3-7-3,-12-12-4,16-1-9,-14-15-25,0-9 1,-1-7-1,-1-8 1,4-4 1</inkml:trace>
  <inkml:trace contextRef="#ctx0" brushRef="#br0" timeOffset="751">597 83 17,'3'-11'34,"-6"-2"2,1 13 0,1 2 0,-11 9-19,20 18-5,-13 2-2,11 16-4,-5 1-2,4 7 0,4-2-2,-2-1 0,3-4-2,-3-6-1,2-6-2,-4-14-4,5 4-13,-7-13-19,-3-7 1,4-5-1,-7-11 1</inkml:trace>
  <inkml:trace contextRef="#ctx0" brushRef="#br0" timeOffset="1042">559 103 28,'-9'-17'32,"12"7"2,3-9-2,13 8 1,7-2-28,6-2 1,9 6-4,4 2-1,1 6 0,-3 2 0,-9 9 0,-5 3 0,-10 8 0,-15 5 0,-9 4 1,-19 2-1,-5 1 1,-9-2 0,3-4 1,0-5 0,6-2 0,6-8 0,6-4 1,13-6-1,11-2-1,9-2 0,12 1-2,6 0 0,8 1 0,6 4-1,2 3 1,0 6-1,-8 5 0,-9 2 0,-11 4 1,-14 5-1,-14 2 1,-15-2 0,-11 0 0,-9-5 0,-4 0 1,-2-7-1,1-4-1,5-7-2,4-8-2,14 2-10,10-8-22,-3-8 1,13 0-2,3-9 2</inkml:trace>
  <inkml:trace contextRef="#ctx0" brushRef="#br0" timeOffset="1542">1118 211 27,'3'0'35,"-5"1"1,8 11 1,-4 7 1,-5 2-26,11 15 0,-9-2-3,5 9-3,-5-1-1,4 2-1,-2-8-1,1-3-1,2-7 0,-2-4-1,1-8 0,-1-2 1,0-6-1,-1-8-1,-2-5 1,5-4-1,-2-10 1,1-5-1,4-4 0,-1-9-1,5-3 1,0-2-1,2 1 0,0 4 0,3 4 0,0 6 0,2 7-1,-1 8 0,4 9-1,-2 1-1,5 11-3,-2-4-2,6 10-5,-8-8-11,2-1-13,2 3 0,-11-4 1,-2 1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5:32.32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104 109 23,'1'-23'28,"11"11"0,-9-2-10,0 2-3,-1 5 0,-2 2-5,-1 10-2,-8 3-2,-4 13 0,-4 0 0,-2 14-2,-5 4 2,8 11-2,-1-1 0,10 5 0,5-3-1,11-2-2,5-3 1,10-6-1,5-8 0,6-9 0,4-9-1,3-9 0,1-8-1,-3-10 0,0-6 0,-5-6-1,-6-2 0,-7-5-1,-6 4 1,-13 2 0,-11 7 0,-11 6 1,-8 7 0,-11 11 0,-9 8 2,1 6-1,-4 4 0,8 6 1,1 0-1,18-2 0,10 1-2,8-11-6,18-2-14,6-2-11,3-12-2,0 2 2,1-11-1</inkml:trace>
  <inkml:trace contextRef="#ctx0" brushRef="#br0" timeOffset="521">567 514 15,'1'13'33,"7"12"1,-10-5 0,6 10 0,-8 4-22,-6-7-1,4 5-8,2-1-6,-2-11-10,-3-11-20,9 8-1,-7-15 0,7-1 0</inkml:trace>
  <inkml:trace contextRef="#ctx0" brushRef="#br0" timeOffset="912">973 41 8,'10'-13'29,"-13"-8"3,9 14 0,-14 6-7,-4-1-9,6 17-2,-11 1-3,-7 16-2,-6 5-2,6 13-3,-5 2 1,10 7-1,15 1-1,5-2-1,8-3-1,13-6-1,9-8 1,-2-8-1,7-8 1,6-9-1,-7-10 0,2-10-1,5-5 0,-7-7-1,0-3 0,-7-6-1,-4-1 0,-13-1 0,-7 2 0,-11 3 0,-18 5 1,-3 4 0,-10 7 1,-4 9 1,-2 6 0,5 8 0,0 8 0,11 2 0,9 4 0,9-2 0,11 1-3,5-9-7,4-11-21,8 9-2,-4-15-1,1 3 0,-6-10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5:53.7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223 19 12,'7'0'25,"-19"-13"0,20 7-7,-16 8-5,1 6 0,-6 14-2,-6 5-3,0 21 0,-13 7 0,9 17 0,-15 3 0,16 13 0,-6-5 0,18 2-2,3-8-2,14-4-1,9-9 0,9-9-2,13-6-1,-2-10-1,11-3-4,-12-16-6,-5-7-25,5 2 1,-14-13-1,-1 3 1</inkml:trace>
  <inkml:trace contextRef="#ctx0" brushRef="#br0" timeOffset="1021">472 308 0,'1'-19'21,"7"10"-1,-7-7 0,4 8-3,-5-1 1,-3 2-4,1 5-2,-4 2-2,-1 11-2,-3 0-2,0 14 0,-5 2-2,0 11 0,-2 5 0,7 6 0,0 0 0,10 2-1,0-5 0,10-3-2,1-6 1,7-7-2,4-8 1,1-8-1,0-8 0,-1-6 0,2-9 0,-3-7-1,1-4 0,-4-6-1,-1 0-1,-9-3 1,-1 6-1,-9 0-1,-5 10 1,-9 7 0,-4 8 1,-5 8 1,-3 7 1,2 6 0,1 3-1,6 3 1,9-2 0,4-1-1,9-1-5,4-9-8,2-10-14,12 5-3,-5-14 0,8 3 0</inkml:trace>
  <inkml:trace contextRef="#ctx0" brushRef="#br0" timeOffset="1562">739 653 6,'4'10'31,"5"12"2,4-3 1,2 11-1,-4 0-17,-17-1-7,6 3-3,-4-3-4,1-9-4,2 3-4,-5-11-10,-9-12-16,14 7-2,-14-16 1,17 5 1</inkml:trace>
  <inkml:trace contextRef="#ctx0" brushRef="#br0" timeOffset="1833">1010 217 7,'4'-28'27,"15"17"2,-16 1 3,-1 14-14,-1 16-1,-8 6-2,2 18-4,-11 0-1,6 14-1,-4-1-2,6 3-2,4-8-1,5 0-1,4-10-1,8-4-1,4-12 0,2-8 0,6-6-1,3-11 0,4-5-1,-2-7 0,5-5-1,-4-7-1,1-1 0,-4-4-1,-6 2 0,-9-2 1,-10 8-1,-11 3 2,-8 9 1,-11 10 1,-10 9 1,-2 11 1,-2 10 1,3 7-1,6 1 1,7 4 0,8-4 0,14-2-2,10-7-1,5-9-2,14-3-10,3-5-22,-5-17-2,9 0 0,-11-8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5:57.94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55 111 8,'-9'-29'24,"12"12"-2,-8-5-1,0 5-1,5 4-4,-9 0-2,9 13-1,-12 4-1,12 15-2,-10 6-2,8 12 0,-2 3-3,3 12-1,-1-1-1,4 4 0,1-5-1,1-2-1,3-11 1,-2-5-2,0-9 1,0-4 0,1-9 0,-6-7-1,1-7 1,-1-9 0,-1-5 0,4-5 0,-2-4-2,6-5 1,2 0 0,10 2 0,3 4-2,3 4 2,2 8-1,0 7 0,0 7 0,0 6 1,-7 9 0,-4 6-1,-9 6 2,-1 2-1,-10 0 0,-5 1-1,-7-4 1,-9 0-1,1-7 0,-11-8-1,8-3-2,-8-8-2,15 1-6,-6-10-11,10-4-12,11 3-1,1-7 1,15 5 2</inkml:trace>
  <inkml:trace contextRef="#ctx0" brushRef="#br0" timeOffset="581">308 351 26,'3'7'29,"-1"-14"1,17 10 1,1-3-21,4-6 0,6 3-2,1-9-3,-1 1-2,-3-5-1,-7 3 0,-5-7 0,-8 4-1,-8 0 0,-5 3 0,-10 4 0,-2 6-1,-8 6 1,-2 7 1,-2 6 1,-3 9 0,7 4 0,0 4 0,10 0 0,6 3 0,7-3 0,17-1-1,5-7-1,12-5-2,3-4-2,1-9-3,7 2-10,-3-9-10,1-9-9,-2 2-1,-11-8 1</inkml:trace>
  <inkml:trace contextRef="#ctx0" brushRef="#br0" timeOffset="961">867 258 28,'-4'0'30,"-18"-1"2,12 11-1,-8 4-16,-7 2-2,5 9-6,4-1-2,-2 5-2,10-3 0,3 2 0,7-4-1,5-2-1,8-5-2,4-7-1,-3 2-7,7-11-6,5-5-10,8 1-8,-10-9-1,12 5 2</inkml:trace>
  <inkml:trace contextRef="#ctx0" brushRef="#br0" timeOffset="1192">1233 291 3,'-10'-21'28,"6"16"1,-21-5 2,9 7-8,-10 11-7,-6 2-5,2 11-4,-2 1-2,-3 10-1,10-3-1,14 2 0,-1-2-1,14-4-1,3-5 0,13-7 0,4-6 1,14-8-1,-7-6-1,1-5 0,-1-4 0,-4-8 1,-6 1-2,-3-1 1,-8 0-1,0 2 1,-4 5-2,-1 3 2,-7 6 0,-2 8-1,1 8 1,-2 5 1,1 5 1,5 7-1,-4 1 1,10 1 0,4-2 0,11 1-1,3-9 1,5-4-1,3-7 0,-1-5 0,1-5-2,-5-6 1,0-5-1,-5 0 0,-2-6 0,-6-3 0,-3-2-1,-1 1 1,-2 1-1,-7 1 1,0 4-1,-1 4 0,-1 7 0,4 8 1,-2 10 2,-6 6 0,4 5 2,1 8 0,2 2 1,2 3 0,0-2 0,3-3-1,3-7 0,10-5 0,-2-9-2,7-5 1,-5-8-1,5-7-1,-2-4 1,0-5-2,-4-3 1,-4-4-1,2-1 0,-7-2-1,6 3 0,-9 0 0,2 6-1,-8 4 1,3 9 0,-4 8 1,-4 8 1,2 9 1,-5 7 1,5 7 0,3 0 1,1 5 1,5-6-1,4 0 0,1-9-1,6-4 0,1-10-1,2-6 0,-5-5-1,8-6-1,-3-4 0,2-5 0,0-2-1,-6-2 0,0-1-2,-6-2 2,4 4-2,-10 0 2,3 8-1,-10 7 1,8 8 0,-7 7 2,2 9 1,2 10 0,-4 3 1,8 5 0,-3-2 1,4 0-1,1-5-2,2-4-2,4-1-7,-2-8-22,-5-12-4,6-2-1,-10-10 0,13 0 1</inkml:trace>
  <inkml:trace contextRef="#ctx0" brushRef="#br0" timeOffset="2654">2113 214 18,'-1'-8'20,"11"5"0,-9-2-1,4-1 0,-1 3-2,-4-6-3,1 6-1,-5-4-3,-3 4-3,-6-2-1,-3 2-2,-3-2 0,-2 7-1,-5-2 0,4 6-1,-6-2 0,11 3 0,-5 0 0,10 3 0,2 1-1,7-1 0,8 0 0,3 1-1,11 1 1,0-1-1,9-1 0,0 2 1,1 2-1,-6 1 0,1 1 1,-7 1-2,-5 0 2,-2-1-1,-12 4 1,0-1-1,-9-3 0,3 0 0,-8-3 1,-2 0-1,-1-3 0,0-1 1,0-5-1,0-2 0,3-4 0,4-2 0,-1-3-1,5-4 1,-3-2-1,7 0 0,-2 0 0,-1 0-1,8 3 1,-9 0-2,10 4 0,-9-1-3,13 9-8,-3 5-17,-3-9-3,6 8-1,-9-6 1</inkml:trace>
  <inkml:trace contextRef="#ctx0" brushRef="#br0" timeOffset="3355">2163 323 5,'0'6'29,"-9"-9"1,15 10 1,-6-7 0,13-1-21,4 4 1,5-6-4,6 1-2,-2-3-2,6-1 1,-1-6-2,5 4 1,-11-4-2,1 1 1,-5-2-1,-7 2 0,-3 1-1,-4 0 0,-10 3 1,-9 1-1,-4 3 0,-4 5-1,-8 2 2,0 5-1,-2 5 3,-4 8-1,5 1 1,7 6 1,2-2 0,8 6-1,12-2 1,15-1-1,1-5-1,11-4 0,8-5-1,5-3 0,5-6 0,-1-7-1,0-3 0,-5-4-1,0-3-1,-5-4-3,-2 4-5,-12 0-23,-5-8-5,-2 7 0,-11-4 1,-1 8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6:04.96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74 302 2,'-10'-7'17,"9"8"-7,-6-4 0,4 5-3,-3-4 0,4 4 0,-4-2 2,4 1 1,-3 3 1,1-1 0,1 2 0,-1-3-1,6 4 0,-3-4-2,11 1-2,-5-6 0,11 1-2,-3-6-1,7-1 0,-1-6-1,1 1 0,-1-5-1,-5 0 0,-1-3-1,-7 1 2,-4 0-2,-6 4 0,-5 4 1,-7 3-2,-6 7 1,1 7 0,-7 8 1,5 7-1,-2 7 1,10 4 0,2-1 0,9 3 0,8 1 1,8 1-2,8-7 1,1-1-1,5-5 0,-4-7-3,4 2 0,-3-16-6,2 3-5,-5-12-8,-7-4-11,5 8-1,-9-11 2</inkml:trace>
  <inkml:trace contextRef="#ctx0" brushRef="#br0" timeOffset="471">414 197 24,'-10'-4'27,"-13"-6"1,-4 11-9,5 5-2,-2 6-6,8 7-2,-3 1-3,17 6-1,-1-3-1,3 2 0,11-3-2,-9-4 0,14-3-1,-1-4 1,5-6-1,-1-5 0,-5-6 0,6-3 0,-5-7-1,8 0 1,-14-5 0,1-1-1,-4 0 0,-5 2 1,3 3-1,-6 4 0,2 7 2,-6 7-1,3 9 0,0 8 0,0-1 0,4 6 0,1 5 0,5 1-1,-1-2 0,7-5-3,0-3-3,-1-9-6,0-1-13,8-1-8,-8-12-2,4 3 2</inkml:trace>
  <inkml:trace contextRef="#ctx0" brushRef="#br0" timeOffset="911">763 173 19,'-17'1'28,"-7"-7"0,9 17 2,-1-1-16,-4 3-3,4 7-3,-6-1-3,10 6-1,2-1-1,6 1 0,12-2 0,0-1-1,8-3-1,7-5-1,8-4 0,1-7-2,3-3-2,1-6-2,-5-4-1,-1-9-1,4 0-1,-9-8 1,-4-1 0,-5-5 2,-1 0 2,-9-5 3,-3 0 2,-3-1 2,-7 5 2,2 3 1,-4 5 0,5 10 1,-6 7 0,8 15 0,-2 7 0,8 18 0,-5-1-1,8 15-1,-2-3 0,2 6 0,2-6-2,-4-4-1,7-8 0,-3-7-1,0-10 1,-4-3-1,0-8 0,4-8 0,1-7-1,-2-3 0,0-6 0,5 1-1,7-1 0,1-4 0,5 5-1,-3 4 0,1 8 1,0 8-1,0 10 1,-4 5 1,-5 6 0,-4 8 0,-2 1 0,-5 0 0,5-2-1,-7-9-5,2 2-11,3-4-16,-7-16 0,5 4-1,-8-12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6:06.60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10 165 17,'-8'0'32,"8"15"1,-5-2 2,12 13-2,2 1-24,-2-5 0,6 6-2,-7 0-3,3-2-2,-2-8 1,-3-6 0,-2-4 0,-4-5-1,-1-3 0,2-4 0,-2-12-1,4-3 1,-3-5-2,6 0-1,-7-7 0,9 1-1,0 3 1,-1-1-1,7 10 0,-2 5 0,6 11 1,-4 8 0,7 9 0,-6 5 1,0 4 0,0 3 0,-4-1 1,1-1 0,-4-5 0,0-4 1,-3-8 0,-2-5 0,-1-7 0,-3-3 0,2-9-1,1-3 0,1-5 0,4-4-1,-1-2 0,8 0-1,-2 1 1,5 5 0,2 5 0,3 8-1,1 8 1,-1 8 0,-1 13 0,-3 6 0,-1 6-1,-1 5 2,-6-2-1,-1 0 0,-3-1-1,-4-8-1,6-1-5,-12-11-14,3-8-14,3 0-2,0-7 1,0-1 0</inkml:trace>
  <inkml:trace contextRef="#ctx0" brushRef="#br0" timeOffset="600">635 122 8,'3'-7'31,"-8"-4"1,-2 15 2,-6 0 0,-10 5-19,14 15-4,-6-2-4,7 10-2,-1-2-1,5 1-1,5-5-1,2 0 0,10-9-1,7 1 1,4-10-2,6-6 1,-1-4-1,-2-6-1,3-2-1,-2-8 0,-5 1-1,-7-7 0,-1-1 1,-14-1-2,-5 3 2,-9-3-3,-9 9 1,-9-2-2,4 12-4,-8-1-5,7 3-7,8 8-4,2-4-4,20 9-1</inkml:trace>
  <inkml:trace contextRef="#ctx0" brushRef="#br0" timeOffset="931">894 134 8,'18'3'31,"4"14"1,-9-3-1,-6 5-5,6 5-5,-13-6-6,10 8-3,-8-9-5,6 3-2,-5-7-1,6 0-2,-4-4 0,-3-5 0,3-6 0,-5-2-1,1-6 0,2-3 0,2-6-1,-3-4-1,6-2 0,0-3-1,7 4 0,0-1 0,5 9 0,-2 2-1,2 10 2,-1 5-1,0 9 1,-2 8 1,-5 3 0,1 5 1,-6 0 0,-2 3 0,-2-5 0,-2 1-1,-1-4-1,3-9-4,0 2-14,-2-5-16,-1-9 0,6 1-1,-3-8 1</inkml:trace>
  <inkml:trace contextRef="#ctx0" brushRef="#br0" timeOffset="1341">1425 92 3,'1'-7'31,"-13"0"0,4 14 2,-13 0 0,1 9-18,7 14-3,-5-3-4,8 7-2,1-4-2,8 3 0,2-7-1,5-2-1,6-8 0,1-4 0,6-5-1,1-6 0,4-4-1,-1-5-1,3-2-1,-5-9-1,2 2 0,-9-9-1,1 0-1,-11-4 0,-4 2 0,-8 0 1,-8 3 0,-6 2 0,1 10-2,-2-1-4,7 9-4,1 4-6,1-5-8,18 12-2,-2-12 1</inkml:trace>
  <inkml:trace contextRef="#ctx0" brushRef="#br0" timeOffset="1672">1579 53 21,'19'13'30,"-15"0"1,7 6-4,-10 8-5,-2-2-4,2 11-4,-4-8-3,5 7-3,-7-8-3,7-1-1,-8-7-1,9-5-2,-5-5 1,7-5-1,-8-5 0,6-6 0,-3-6-1,3-6 0,2-4-1,3-7-1,3-2 0,-2-4-1,9 3-1,-4 0 0,11 7 1,-8 4 0,4 12 0,-2 7 2,-3 11 0,3 6 1,-9 6 1,-4 7 1,-6 2 0,3 1 1,-3-2 0,0-2 0,-5-6 0,5-3 0,-3-7 0,8-3-1,-4-7-1,1-4 1,1-6-1,0-4-1,4-5 0,-1-6-1,2-2 0,4-5-1,3 4 0,1-1 0,3 6 0,-5 3 0,2 11 1,-1 6 0,-2 12 0,-4 7 2,-1 7-1,-2 4 2,-3 3-1,0 0 0,1-2 1,-1-4-1,0-4-1,2-5 0,-1-2-3,-4-9-5,6 0-16,-2 1-12,-10-10 1,9 5-2,-10-8 2</inkml:trace>
  <inkml:trace contextRef="#ctx0" brushRef="#br0" timeOffset="2483">2139 167 13,'-3'-6'26,"11"12"2,-2-6-7,4 0-4,4 0-3,0-4-2,5 1-4,0-6-1,0 3-2,-3-5-2,3-2-1,-3 0-1,0-1 0,-4-2-1,-4 1 0,-3 4 0,-8-1 0,-4 5 1,-12 3 0,-8 1 1,1 9 1,-4 2 0,0 10 3,-3-1-2,10 9 1,-2-3-1,12 7 0,7-4-1,3 3-1,3-6-1,10-2 0,-1-2 0,10-3-1,4-8 0,11-2 0,-2-4-1,3-8 0,4-1 0,-4-6-2,7-3 1,-14-4-1,4 0 0,-12-5 0,-1 2 1,-7-1 0,-5 3 0,-4 1 0,-4 7 1,1 6 1,-5 6 0,-3 8 1,2 6 0,0 10 2,-3 0-1,6 6 2,-2-2-1,6 2 1,-1-6 0,6 1-2,-5-8 1,2-3-1,0-6 0,1-2 0,-1-8 0,3-6-1,-7-4 0,1-6 0,1-5 0,-1-5 0,3-2-1,3-4-1,1 2 0,-1 1 0,10 4-1,5 2 0,3 8 0,4 3 0,5 7 0,-6 4 0,9 5 0,-7 1 0,-1 4 0,-9-2-3,3 5-3,-11-7-16,-8-2-11,2 6 0,-17-7-1,8 8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6:12.21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285 199 11,'-4'-7'26,"4"10"0,1-6-10,-1 2 1,0-4-3,0 1-4,2 0-2,-2-7-1,0 6-1,-3-7-1,-1 3 0,-4-4 0,-1 3-2,-4 0 1,-1 3-2,-7 2 1,-2 8 0,-3 4-1,-5 9 0,5 6 1,-3 9 0,3 1-1,2 7 1,8 0-1,8 2 1,6-2-1,14-4-1,1-5 0,10-5-1,3-5-1,5-7 0,1-5-2,-1-8-1,-1 0-3,-6-12-5,-3 6-6,-3-8-5,4-1-5,1-2-2,-7-2 2,3 0 5</inkml:trace>
  <inkml:trace contextRef="#ctx0" brushRef="#br0" timeOffset="340">397 310 1,'6'-16'19,"-17"-2"4,12 10 1,-14 2-1,-6 6-3,6 10-2,-7 3-4,18 10-3,-14-1-4,16 8-1,-13 1-1,22-1-2,7-2-2,0-3 1,6-9-2,2-5 1,4-5 0,1-7-1,8-8 0,-16-4 0,0-6 0,-7-6-1,1 1 0,-12-4 0,0 2-1,-15 3-1,-1 2-1,-7 3 0,-2 9 0,-9 0-1,6 9-2,-1-3-1,9 9-3,-2-5-1,17 2-1,5-1 1,10-2-2,11 0 3,3-3 2,4 1 5,1-2 5,2 4 6,-11 3 3,-1 4 5,-8 3 0,-1 8 1,-7 1-1,3 7-1,-10-4-3,6 5-3,-6-6-2,2 0-2,-1-6-1,-1 1-1,-1-9 0,-2-1 0,4-8-1,-3 0 1,3-7-1,0-1-1,3-6 1,4-5 0,4 1-1,6-6 0,3 3 0,8-1-1,0 6 1,5 2-1,-4 8 1,-1 10-1,-3 5 1,-6 10 0,-6 7-1,-6 6 2,1 2-1,-7 2 0,2-3 0,1-3 0,-1-5-1,0-7 0,4-4-4,-4-11-4,6 1-11,0-4-12,-9-12-4,6 2 2,-6-13 0</inkml:trace>
  <inkml:trace contextRef="#ctx0" brushRef="#br0" timeOffset="1071">1008 173 28,'6'-32'31,"0"15"-4,-3 8-3,-5 8-2,4 14-3,-11 4-4,6 17-4,-3 0-3,2 13-3,2 1-1,4 3-2,2-2-1,1-5-2,6-1-4,-6-14-6,8-4-14,-3-5-11,-7-14-1,1-2 1,-7-14 1</inkml:trace>
  <inkml:trace contextRef="#ctx0" brushRef="#br0" timeOffset="1311">891 366 16,'-16'-4'32,"2"-8"1,20 9 1,5-7-1,8 2-21,18 5-6,6-5-4,6 0-4,4 5-5,0-3-10,-8-4-13,2 11-4,-20-5 1,6 7 1</inkml:trace>
  <inkml:trace contextRef="#ctx0" brushRef="#br0" timeOffset="1502">1434 304 1,'10'-4'28,"-13"-12"1,7 10 2,-10-3-9,-5 0-6,-1 9-4,-8-1-4,4 7-3,-9 4 0,6 7-1,-4 4-2,4 6 1,6 1-1,2 4 0,7-3-1,7 1 0,4-7 0,3-2-1,8-8 1,-2-7-1,3-6 0,3-8 1,-2-3-2,-1-8 1,-3-4-1,0-3 1,-3-2-1,-1 0 0,-5 1 1,-1 2-1,0 6 1,-6 8 0,0 5 0,-4 10 1,2 6 0,-2 9 1,4 6 0,3 4 0,4 0 1,7 3 0,1-5-1,8-2 0,-4-9 0,15-4 0,-11-8-2,6-4 1,-1-6-1,-3-7-1,1-1 0,-7-5 0,1 0 0,-9-7 0,2 1 0,-3-4 0,-7 3 1,0 0-1,-3 6 1,-2 2-1,4 6 1,-4 12 0,5 8 0,-6 12 1,8 5 0,-1 5-1,0 4 2,8-1-1,-3-1 0,5-6-1,-6-3-2,2-13-6,-9-11-26,7 5-1,-11-12-2,0 0 2,-6-10 0</inkml:trace>
  <inkml:trace contextRef="#ctx0" brushRef="#br0" timeOffset="2153">1779 178 4,'-4'-11'33,"-12"-2"0,11 12 2,-5-2-3,16-4-9,3 23-44,5-9-10,9 10-3,-1-5 1,10 7-1</inkml:trace>
  <inkml:trace contextRef="#ctx0" brushRef="#br0" timeOffset="2293">2011 253 8,'3'1'32,"5"14"1,-2-3 2,6 14-1,0 4-19,-5-4-2,7 9-5,-5-7-4,3 2 0,-5-6-2,0-4 0,-4-9 0,-1-2 0,-4-6 0,-1-4-1,0-7 0,-1-5 0,3-4-1,1-5 0,1-1-1,2-6 1,1 0-2,7-3 1,-3 7-1,4 2 0,-6 6 1,1 5-1,-1 9 1,10 7 0,-15 11 0,14 2 1,2 9 0,-2 1 0,5 5 0,-5-1 0,10-3-2,-35-5-5,31-2-14,-16-3-13,-4-13-1,5 2 0,-3-11 0</inkml:trace>
  <inkml:trace contextRef="#ctx0" brushRef="#br0" timeOffset="2754">2648 186 26,'-14'-6'33,"-9"-2"1,-5 9 0,-1 8-9,-6-8-14,15 10-3,1-1-5,6 6-2,13 1-1,1 0-1,15 4 0,0-5-1,12 6-1,0-4 1,5 3 0,-1-4 0,-3 4 0,2-3 1,-11 0 0,-5 1 3,-11-5-1,-2 4 2,-17-10 0,-2 4 2,-12-8-2,-5 2 1,1-7-2,-4-1-1,8 1-4,-10-9-12,12-1-19,9 9 0,0-9-2,14 10 2</inkml:trace>
  <inkml:trace contextRef="#ctx0" brushRef="#br0" timeOffset="3555">3235 8 14,'3'-3'31,"-12"-6"0,3 10 2,-3 7-12,-9-1-3,6 15-4,-11 1-4,9 15-3,-3 1-2,7 12 0,5 0-1,7 4-1,8-6-1,6 1 0,6-8-1,3-9 0,2-8 0,5-11-1,-1-8 0,-2-12 0,0-4-1,-2-9 0,-3-3 0,-5-5-1,-4 1 0,-6-2 1,-9 3 0,-3 2 0,-15 7 0,-1 5 0,-11 6 1,1 8 0,-2 7 1,2 6-1,4 5 0,3 3 1,13 2-1,1 1 0,15-3-2,-3-6-4,14-2-19,2-3-10,-2-12 0,6 5-2,-2-12 2</inkml:trace>
  <inkml:trace contextRef="#ctx0" brushRef="#br0" timeOffset="4226">4001 163 17,'5'4'28,"-8"-11"1,4 7 1,-1 0-15,0-3 0,5 5-5,-5-7-3,4 7-1,-4-5-1,2 6 1,-2-8-1,1 8-1,-1-6-1,0 5-1,0-4 0,-1 4 0,1-4-1,4 1 0,-4 0 1,3-2-1,-3 0 1,3 1 0,-3-2-1,1 1 1,-2-3-1,-2 2 0,-3-2 1,0 2-1,-5-2 0,-3 0 0,-5 3 1,-4 3-1,-3 3 1,-5 6 0,1 4 0,-4 6 0,4 5 0,5 7 0,6 5 0,7 3 0,6 2-1,14 0 0,5-2-1,14-3 1,4-7-1,6-6 0,0-8-1,0-5 0,9-6-2,-8-9-1,5-1-5,-16-12-11,-3 4-21,-4 2 2,-10-2-1,2 5 2</inkml:trace>
  <inkml:trace contextRef="#ctx0" brushRef="#br0" timeOffset="5948">689 922 14,'-4'-7'25,"15"9"1,-9-14-8,-4 6 0,4-4-5,-11-2-3,9 4-2,-7-10-1,4 8 0,-7-4-2,-2 11 0,-6-7-2,-1 7-1,-1-5 0,1 10 0,-4 4-1,2 2 0,0 4 2,7 1-2,3 3 0,1 3 0,7 3 1,-3-4-1,9 0-1,1-2 1,3-2 0,4-5-1,0 0 1,8-6-1,-1-5 0,2-4 1,-1-4-1,3-1 0,-2-7 1,-1 2-1,2-1 0,-10-2 0,5 3 0,-7 3 0,1-2-1,-5 10 1,-2 5 0,-2 3 0,0 4 1,5 6-1,-1 1 1,6 4 0,-2 5 0,9-4 0,-4-2 0,7 1-1,0-4-1,-3-5-4,8 1-7,-7-7-12,1-7-10,1 1-2,-5-12 2,3 7 0</inkml:trace>
  <inkml:trace contextRef="#ctx0" brushRef="#br0" timeOffset="6539">1062 654 5,'1'-18'30,"4"14"1,-7-3 3,1 4-7,2 14-10,-8 4-3,4 10-5,2-2-3,2 10-2,2 1-1,1 1-1,4-2-2,0-3-2,4-1-4,-5-10-10,-4-3-15,8-1-3,-13-14-2,5 4 2</inkml:trace>
  <inkml:trace contextRef="#ctx0" brushRef="#br0" timeOffset="6779">926 808 12,'-13'-3'31,"13"3"-1,-3-6 2,22 7-1,11-1-21,7-1-5,6 0-3,9 3-4,-7-4-5,11 2-2,-10-5-2,2 4 0,-10-5-1,-7 2 2,-6-4-1,-2 4 7,-8 0 5,-8 4 4,-4 2 4,-8-2 1,3 11 2,-9-1 0,5 7 0,-5-1-2,8 9-1,-4-5-2,10 3-2,-3 2 1,10-3-3,-2-8-1,7 1 0,5-9 0,2-2-2,9-8 0,-6-5 0,11-4-2,-10-7 0,5 1 0,-11-3-1,-1 2 0,-16-2 0,-7 3 1,-5 3 1,-19 2 0,2 5 0,-10 2-1,4-2-3,-2 9-6,8-3-7,3-1-11,12 8-4,9-8 2,15 6 0</inkml:trace>
  <inkml:trace contextRef="#ctx0" brushRef="#br0" timeOffset="7260">1737 761 22,'27'15'33,"-18"-5"2,6 12 0,4-1-11,-15 0-7,9 5-5,-8-7-5,3 3-3,-3-8 1,-4 1-3,1-10 1,-8 0-1,1-10 0,-3-2 0,2-4-1,4-5 0,-1-3-1,11-3-1,-5 2 0,14-1 0,-2 2-1,8 2 1,-1 7-1,0 4 1,3 6 0,-7 1 0,6 11 1,-7 4 0,-2 6 0,-2 1 0,-3-1 1,3 1 0,-5-4 0,0 1 1,-2-11 0,-1-2 0,-5-8 0,0-4 0,0-6 0,-2-4-1,1-4-1,4-4 0,2 0 0,4-5 0,10 5-1,1 1 1,-8 8-1,11 2 0,5 11 0,-6 4 1,-19 8 0,17 8 0,-5 6 0,-1 5 0,11 2 1,-10 3-1,-5-3 0,-3-3-2,27-1-3,-34-14-6,1-2-28,1-5 2,-2-8-1,0-5 1,-5-6 0</inkml:trace>
  <inkml:trace contextRef="#ctx0" brushRef="#br0" timeOffset="7951">2876 708 14,'-7'-16'33,"3"10"0,-21-6 2,3 11-1,-11 4-20,-11-3-4,9 8-4,-6 4-3,10 2-1,4 2-1,15 2-1,9-2 1,10 0 0,17-6-1,3 7 0,13-1 0,-4-1 0,5-1 0,-9 2-1,-4 0 1,-3 0 0,-11 6 0,-7-9 0,-14 0 1,-3 0 0,-15-4 0,-1 1 1,-6-6-1,-3 1 0,1-5-1,-3-5-3,12 3-8,1-1-24,7-12-1,5 2 0,8-6 0,13 0 1</inkml:trace>
  <inkml:trace contextRef="#ctx0" brushRef="#br0" timeOffset="8522">3194 501 1,'-6'-11'31,"15"14"1,-5-2 3,14 14-2,-4 11-11,1-2-11,14 17 1,-8-3-5,9 13 0,-18-1-2,5 6 0,-15-4 0,-1 0-2,-10-5 0,-8-4-1,-3-1-2,-10-8-3,10 2-9,-3-8-27,-8-8 1,5 0-1,4-7 0,5 3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13.82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117 1031 20,'-11'-10'31,"10"4"1,-9-11 3,1-5-15,7 3-3,-5-12-5,4 2-2,-3-12-5,5 2-1,-2-2-2,3 1 0,0 2-2,0 2-1,1 10-1,-1 1-2,3 12-7,-4 4-15,-2 1-8,3 9-2,-4-5 2,5 7 0</inkml:trace>
  <inkml:trace contextRef="#ctx0" brushRef="#br0" timeOffset="431">22 37 16,'-11'-10'28,"11"15"1,-8-4 2,3 11-14,7 11-4,-2 6-2,6 10-4,-5 2-3,6 5 1,-1 0-3,0-1 0,0-4-1,0-5-2,0-7-2,-5-7-4,3-3-7,-1-1-18,-9-13 0,8 2-1,-11-13 2</inkml:trace>
  <inkml:trace contextRef="#ctx0" brushRef="#br0" timeOffset="681">42 297 0,'-1'-13'27,"11"13"2,-6-7 1,12 8-1,9-4-17,-1-3-5,6 0-5,4-2-10,3 2-13,-8-13-8,7 10 0,-15-12 0</inkml:trace>
  <inkml:trace contextRef="#ctx0" brushRef="#br0" timeOffset="841">346 9 15,'-13'-9'31,"10"15"1,-4 4 3,5 9-9,7 17-10,-2 1-4,8 14-3,-2-2-4,7 5-2,0-2-3,-1-7-3,4 1-8,-3-5-19,-4-13-4,2-2-2,-8-10 2,6 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15.17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44 1040 20,'-2'-6'33,"5"4"2,-6-10 0,3 1 0,5-4-22,-7-9-1,5-1-6,-3-7-2,3-6-1,0-3-3,-1 1 1,1-3-3,-3-1 0,3 8-4,-6-1-5,6 7-16,-1 11-8,-6-1-1,7 8 1,-6 1 1</inkml:trace>
  <inkml:trace contextRef="#ctx0" brushRef="#br0" timeOffset="371">19 19 13,'1'-10'30,"-7"1"1,5 14 3,-5 13-7,0 0-12,9 18-3,-7 2-3,7 14-4,-2 2-1,4 5-1,-3-3-2,4-3 0,2-5-3,-4-12-1,5-5-6,-9-12-9,-3-10-15,9-2-2,-9-14 1,9 1 0</inkml:trace>
  <inkml:trace contextRef="#ctx0" brushRef="#br0" timeOffset="621">23 307 27,'-1'-6'29,"14"12"1,-6-15 0,8 4-18,10 2-3,5-4-5,-1-2-7,8 2-7,-3 0-11,-8-12-9,8 12 1,-16-14-1</inkml:trace>
  <inkml:trace contextRef="#ctx0" brushRef="#br0" timeOffset="771">343 78 8,'-16'-20'29,"11"10"2,-11-6 1,3 9-10,7 11-3,-4 2-5,13 17-3,-8 7-2,11 12-2,-3 4-3,4 9 1,4-1-2,-1 3-1,2-6-2,-3-4-3,5-7-5,-11-10-16,-1-8-11,5-4-1,-10-9-1,3-2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51.01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25 32 11,'-14'-8'28,"15"10"1,-4-6 3,3 5-14,15 9-2,-15 0-2,4 14-4,0-3-3,14 13 1,-10 2-3,-1 5 0,2-4-2,0 4 0,-5-6-2,8-2 0,-7-4-1,2-7-1,-2-3-1,-1-7-2,2 2-3,-8-10-9,5-1-12,-1-1-6,-7-8-2,5 2 2</inkml:trace>
  <inkml:trace contextRef="#ctx0" brushRef="#br0" timeOffset="280">93 277 19,'6'-13'28,"11"9"1,-3-12 1,11 1-18,5 4-1,11-7-5,0 5-6,6 0-5,-8-2-7,-2-2-11,2 8-6,-16-8 0,1 10 0</inkml:trace>
  <inkml:trace contextRef="#ctx0" brushRef="#br0" timeOffset="450">429 11 15,'-10'-11'28,"13"12"2,-3 1-3,3 3-6,2 13-3,-2 1-4,6 13-3,-5 3-3,5 8-1,-5 2-3,2 3-2,1 0-2,-7-7-3,7 2-11,2-4-20,-3-13-1,5 1 0,-2-11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53.93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145 985 1,'-7'0'25,"14"9"2,-9-8-5,5 1-3,2 1-1,-5-5-3,8 4-2,-9-7-1,10 5-1,-11-8-1,8 5-1,-7-9-2,5 3-1,-4-6-1,-1-1-1,-1-6-1,1-3-1,-1-1-1,1-3 0,-1-1 0,2 1-1,0 3 0,2 2-1,-4 6-1,2 2-1,0 11-4,-1-4-7,-1 10-24,5 5 0,-3-3 0,6 7 1</inkml:trace>
  <inkml:trace contextRef="#ctx0" brushRef="#br0" timeOffset="951">14 100 4,'-8'-16'27,"11"9"2,-10-6 2,6 3-12,9 9 0,-8-4-4,11 14-2,-10-2-2,11 15-1,-11-1-2,8 13-1,-6 2-2,1 10-1,-2-1-2,1 3 0,1-3-1,-1-5 0,6-4-1,-2-5-1,0-5-2,-2-9 0,2 0-3,-7-12-5,6 2-13,-5-4-13,-8-11 1,5 3-1,-2-13 2</inkml:trace>
  <inkml:trace contextRef="#ctx0" brushRef="#br0" timeOffset="1292">254 24 14,'9'-8'29,"-9"-5"1,6 10 3,1 3-15,-3 2-1,8 9-4,-6 1-2,4 13-2,-6 2-2,7 12-1,-4 2-1,2 6-2,-4 3 0,1-3-1,-1-1-1,-1-1 0,-3-7-2,2-6 0,-1-3-1,-2-11-3,0 1-3,-3-12-6,3-1-15,0-3-8,-3-7 1,2-2 1,-5-10 2</inkml:trace>
  <inkml:trace contextRef="#ctx0" brushRef="#br0" timeOffset="1612">119 384 20,'-9'5'32,"-1"-10"1,11 5-1,4-10 1,11-1-25,10 6-1,3-6-2,4 3-3,-2-2-3,1-2-5,9 8-9,-2 1-17,-21-4-1,8 11-1,-22-5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5:26.05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230 17 20,'3'-6'30,"-9"-4"2,3 9 1,4 3-15,-7-2-2,8 15-2,-5-1-3,6 14-3,0 4-2,3 10-1,1 4-1,2 5-1,1 1 0,0-1-1,-4-5-1,2-4 0,-4-6-1,1-7 1,-4-7-2,-1-7 0,3-4-3,-7-11-5,8 3-7,-7-7-16,-7-8-4,4 2-2,-10-9 2,4 5 1</inkml:trace>
  <inkml:trace contextRef="#ctx0" brushRef="#br0" timeOffset="301">7 350 2,'-3'6'30,"-4"-12"1,17 6 2,0-10 0,15-6-14,14 9-11,0-9 1,17 4-3,-5-1-2,6 3-3,-8 0 0,-1 3-4,-8 2-4,-10 0-5,-10-3-15,-1 13-6,-11-11-1,-4 9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8:00.01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135 1084 18,'-2'1'35,"-6"-5"1,5 0 0,-2-3 1,-4-8-20,12 6-4,-9-9-5,7-4-2,-3-4-2,3-5-2,2-5 0,1-3-1,2-3-1,0 2 0,1 2-1,-3 3-1,4 9-2,-5-1-3,7 15-5,-13-2-10,1 8-15,4 7-1,-2 1 1,4 5 0</inkml:trace>
  <inkml:trace contextRef="#ctx0" brushRef="#br0" timeOffset="560">15 28 14,'6'2'29,"-14"-2"1,10 15 2,-1 4-13,-2 2-3,7 17-4,-8-5-3,7 17-2,-7-7-1,7 3-2,-4-2-1,2-2-2,-2-3-1,1-6 0,1-4-2,-3-7-2,7-2-4,-6-13-5,5-1-14,0 0-7,-5-13-1,7 2 2</inkml:trace>
  <inkml:trace contextRef="#ctx0" brushRef="#br0" timeOffset="901">230 12 11,'-7'-11'27,"12"10"2,-9 1 1,4 1-12,3 11-2,-4-2-3,5 12-2,-1 3-3,4 8 0,-4 2-2,6 9-1,-4 0-2,4-1-1,0 2-1,0-3 0,-2-3-2,0-4 0,-1 0-2,-3-8-1,3-1-4,-5-11-5,3 2-5,1-4-13,-11-13-4,7 1 2,-9-14 1</inkml:trace>
  <inkml:trace contextRef="#ctx0" brushRef="#br0" timeOffset="1241">0 418 23,'3'0'30,"-4"-10"0,11 6 3,7-2-19,1-7-1,8 4-4,2-4-2,6 5-3,-3-4-1,5 3-2,-1 2-3,-6-3-6,-3 3-12,2 7-12,-15-7-1,0 9 0,-7-6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01.91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 1323 21,'4'-12'28,"-20"-8"2,14 7-9,13 6-2,-13-2-3,14 15-3,-14 0-2,17 17-3,-16 2 1,15 12-3,-15 2-1,5 10 0,-4-1-2,1 4 0,-2-4-1,2-4 0,-1-5-1,2-5 0,-1-6-1,1-5 0,-1-4 0,1-6-2,1-2 0,-5-5-2,4 1-4,-7-9-4,7 3-8,-5-4-10,-13-7-6,14 1 0,-15-7 2</inkml:trace>
  <inkml:trace contextRef="#ctx0" brushRef="#br0" timeOffset="300">57 1637 25,'10'-1'30,"-5"-7"2,6 11-1,5-3-14,2-3-4,8 2-4,3-3-4,5-1-3,2 1-3,-4-5-4,6 5-5,-13-5-6,-3-1-9,-2 4-8,-14-10 2,7 8 0</inkml:trace>
  <inkml:trace contextRef="#ctx0" brushRef="#br0" timeOffset="481">425 1363 2,'-3'-31'30,"10"15"1,-9 4 1,2 12-6,2 19-4,-9 3-4,10 20-3,-11-2-6,11 14-2,-6-2-1,5 4-1,-2-6-2,7-4-1,2-6-1,-1-6-2,1-7 0,-3-7-1,3-2-3,-6-10-4,5 1-9,-6-6-20,-6-10 1,4 0 0,-6-6 2</inkml:trace>
  <inkml:trace contextRef="#ctx0" brushRef="#br0" timeOffset="861">785 1615 21,'-16'-1'33,"10"5"1,1-5 1,11 2-1,9 2-23,2-7-2,13 2-2,-1-3-2,9 0-2,0-2-1,-1 0-3,3 2-2,-8-5-6,3 7-11,-6 2-15,-7-3 0,-2 4-2,-8-3 3</inkml:trace>
  <inkml:trace contextRef="#ctx0" brushRef="#br0" timeOffset="1192">1504 1356 10,'-5'-20'27,"10"8"1,-10-8-4,-1 1-3,2 2-4,-9-2-3,3 9-3,-12 0-3,3 14 0,-10 5 0,2 16-1,-5 3-1,5 16-1,-1 1 0,5 8-1,4-1-1,11 1 0,5-6 0,12-3-2,7-10 1,8-3-2,2-9 1,7-7-1,2-6 0,2-6-2,2-6-2,-4-8-2,5 0-5,-10-10-7,-1-2-17,-2 2-2,-10-5-1,-1 3 1</inkml:trace>
  <inkml:trace contextRef="#ctx0" brushRef="#br0" timeOffset="1723">1432 1046 19,'3'9'32,"-9"-10"2,8 1 0,-1-5-14,-5-11-1,7 2-5,-8-12-5,7 3-4,-5-9-1,4-3-2,-1 2-2,0 0-1,2 5-2,-4 3-3,7 8-8,-5 3-15,-3 2-6,6 12-1,-9-3 2,10 5 0</inkml:trace>
  <inkml:trace contextRef="#ctx0" brushRef="#br0" timeOffset="2153">1234 80 8,'-10'-19'28,"10"12"1,-8-5 2,3 10-12,6 13-2,-5 5-3,7 15-3,-3 4-3,4 13-1,-3 3-2,4 6-1,-2 0-1,2-4-1,3-5-1,-5-6-2,4-4-1,-3-12-4,7-2-8,-7-6-9,0-11-11,7-1-2,-9-13 3,9 2-1</inkml:trace>
  <inkml:trace contextRef="#ctx0" brushRef="#br0" timeOffset="2424">1447 62 6,'-3'-29'28,"7"16"0,-10-3 2,5 12-11,2 13-3,-2 5-3,4 17-4,-3 6-2,3 11-2,-2 7-1,4 6 2,-5-2-4,4 0 0,0-4-3,-1-8-2,5-5-5,-7-12-3,3-4-10,4-3-12,-10-14 0,5 1 0,-10-14 2</inkml:trace>
  <inkml:trace contextRef="#ctx0" brushRef="#br0" timeOffset="2694">1279 509 1,'-10'6'28,"-5"-10"2,17 5 0,-1-12 0,20-1-13,6 2-10,5-3-3,9-1-4,4 2-5,4 0-11,-10-1-13,6 13-2,-17-7 1,1 13 0</inkml:trace>
  <inkml:trace contextRef="#ctx0" brushRef="#br0" timeOffset="3165">1770 1527 15,'-2'-3'33,"4"6"1,-2-3 1,3 2 1,3 0-21,7-6-1,14 7-3,-1-9-4,10 3-3,4-4-1,2 1-1,6 0 0,2 2-1,-12 0-2,-8-1-1,-2 7-3,-19-5-12,-4 4-20,-5 7-1,-13-5 0,2 2 0,-5-3 2</inkml:trace>
  <inkml:trace contextRef="#ctx0" brushRef="#br0" timeOffset="7120">2793 1481 6,'4'-5'21,"-7"-9"2,5 2 0,-7-5-1,1-2-5,-2 0-1,-7-5-4,4 3-2,-7-3-3,3 5-1,-4 0-2,0 8-1,-1 5 0,-4 12-2,-2 10 1,-2 13 0,-5 8 0,2 11 0,0 3 1,6 8 0,2-4-1,11 3 1,7-9-1,12-4 0,8-10 0,8-5-2,4-8 1,5-8-1,2-5-1,-1-11-2,0 1-3,-5-12-6,2 1-11,-3-1-13,-9-5-1,1 3 2,-8-5 0</inkml:trace>
  <inkml:trace contextRef="#ctx0" brushRef="#br0" timeOffset="7531">2994 1620 17,'3'8'32,"-5"-6"1,13 5 1,-3-8-1,14-5-20,10 3-8,8-4 1,6-2-4,7 0-3,-2-2-5,3 5-8,-5 2-15,-12-7-4,-1 10-1,-17-8 1</inkml:trace>
  <inkml:trace contextRef="#ctx0" brushRef="#br0" timeOffset="7901">3940 1284 27,'-20'-25'30,"4"17"1,-12-5 0,-2 8-16,-1 15-3,-6 2-1,13 17-3,-5 1 0,8 15-2,-1-1-1,11 6 1,-1-6-3,12 3 1,14-7-2,5-3 0,8-9 0,3-5-1,10-4 0,5-8-1,7-4 0,5-7-2,-3-2 0,-6-9-3,5 4-5,-11-7-11,-3-2-15,-2 6 0,-14-5 0,2 9 1</inkml:trace>
  <inkml:trace contextRef="#ctx0" brushRef="#br0" timeOffset="10014">4492 1508 8,'-12'-6'28,"10"8"1,-5-6 4,6-1-15,7 8 0,-2-4-3,12 6-3,-4-5-1,11 5-4,0-7-2,9 4-1,2-4-2,1-1-2,3 2-3,-8-8-4,10 8-10,-10 4-17,-8-10 0,-1 5-2,-11-7 1</inkml:trace>
  <inkml:trace contextRef="#ctx0" brushRef="#br0" timeOffset="10305">4973 1267 9,'3'-6'31,"-8"-7"1,8 11 1,-9 2 1,-1 7-21,10 20 1,-6 0-5,9 15-3,-3-1-1,4 8-1,-1-3-2,1 0 1,2-5-2,-2-6-1,1-6-1,-3-9-2,6 2-4,-10-14-10,-4-6-16,6 1-3,-6-9 0,6-1 1</inkml:trace>
  <inkml:trace contextRef="#ctx0" brushRef="#br0" timeOffset="10575">4976 1320 4,'-11'-12'30,"-7"-8"1,12 13 1,-2-10-2,17-9-11,13 13-14,6-3-1,13 0-3,5 1 0,4 5-2,1 1 1,-6 8 0,-6 8 0,-14 8 1,-13 9 0,-17 7 1,-13 5 0,-13 4 0,-10-2 0,-1 3 2,0-8-2,2-4 0,8-9-2,12-4 1,11-7-1,15-6 1,10-2-1,9-2 0,7-1-1,8 2 1,4 3 0,4 3 0,-2 4 1,-6 3-1,-3 3 0,-9 3 0,-10 2 0,-10 1 1,-11 0 0,-9 0 0,-11-4 0,-8 0-1,-4-7 1,-6-3-2,2-3-1,-3-3-3,11-2-7,-1-6-12,7-7-10,14 3 0,3-8 0,19 7 2</inkml:trace>
  <inkml:trace contextRef="#ctx0" brushRef="#br0" timeOffset="11076">5502 1436 29,'10'7'34,"-5"0"4,-4 11-2,-1 2 2,0 0-26,3 14-2,-3-7-4,3 2-2,-3-2-1,7 0-1,-7-6 0,0-5-1,0-3 1,0-4-1,0-8 0,0-1-1,0-4 1,-6-6-1,6-8 0,0-2 0,0-6-1,0-6 0,0 0-1,0-2 0,9-1 0,1 0-1,8 8 0,-1 1-1,8 11 0,-1 1-2,11 12-3,-6-3-4,0 2-17,3 10-6,-12-7 0,7 6 2,-10-9 1</inkml:trace>
  <inkml:trace contextRef="#ctx0" brushRef="#br0" timeOffset="22392">6462 1262 5,'0'-17'33,"1"10"0,-7-1 2,3 17-1,0 14-15,-5 0-3,11 18-5,-8 1-4,14 10-2,-3 1-1,5 1 0,3-3-2,0-6 0,-1-8-2,-3-5 0,2-4-2,-7-10-1,0 1-3,-8-12-6,2 1-14,-5-4-11,-4-8 0,-2-1 0,-2-9 1</inkml:trace>
  <inkml:trace contextRef="#ctx0" brushRef="#br0" timeOffset="22653">6345 1601 23,'-12'-12'34,"12"8"2,2-2 0,7 3 0,20 2-20,-6-6-8,11 4-1,5-6-4,8-1-2,5 1-4,-1-7-5,6 6-15,-2 0-13,-15-3-1,4 4 0,-17-2 1</inkml:trace>
  <inkml:trace contextRef="#ctx0" brushRef="#br0" timeOffset="23123">7611 1197 21,'-3'-17'34,"-10"-5"1,0 7 0,-6 1 0,-15 2-23,14 17-2,-12 2-3,4 18-1,-6 6-2,4 14 0,1 6 0,-1 8-1,17-1-1,0 3 0,10-5 0,8-6-1,5-7 0,3-7 0,1-8 0,23-9-1,-1-6 0,5-9-2,-1-3-2,-4-8-4,6 1-9,4-7-22,-9-4 0,-15 1-1,-7-4 3</inkml:trace>
  <inkml:trace contextRef="#ctx0" brushRef="#br0" timeOffset="23614">7994 1698 16,'-1'0'32,"7"4"0,-11-4 4,-1-6-14,5 5-1,-8-11-6,11 5-4,-11-12-3,10 2-1,-8-9-2,10-6-2,-4-7 0,1-3-2,0-9 1,-8-1-2,8-1 2,-6 3-1,3 6 0,-4 7 1,1 6-1,2 10 1,-3 11 0,4 13-1,0 7 0,13 9 0,-1 10 0,8 6 0,1 7 0,8 3 0,3 2 0,2 0 0,1-3 0,-1 0 0,-1-9 0,-4-5 0,-1-7 0,-6-3 0,0-5-1,-3-3 1,-4-8 0,-3-4 0,1-3 0,-1-4-1,-5-5 1,2-5 0,-2-8-1,0-5 0,-4-8 1,0-5-2,-2-6 1,-3-5 0,1-1-1,-3 1 1,2 8-1,-4 1 1,14 12-1,-8 5-2,9 11 0,-6 3-3,8 14-5,-2 1-20,-1 0-11,-1 4 1,-3-1-1,8 3 3</inkml:trace>
  <inkml:trace contextRef="#ctx0" brushRef="#br0" timeOffset="24535">8624 1129 21,'-9'3'35,"-10"-5"1,12 5 0,-9-3 0,6-4-22,14 10-2,-1-9-5,15 3-2,7-4-1,12 1-1,7-3-1,9 0 0,1-1 0,2 1-1,-2 0 0,-3 3 0,-11 0 0,-11 2 0,-11 1 0,-10 3 0,-12-2 0,-15 4 0,-7-1-1,-12-1 1,-6 3-1,-3-2 0,-2 2 0,5-3-2,2 4-1,4-7-5,15 10-14,2-6-19,12-1 2,1 2-1,9-4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44.70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26 527 23,'-6'-1'29,"18"6"1,-14-2-3,7-4-9,-1 5-2,-5-8-3,5 4-3,-5-6 0,8 3-2,-10-8-1,5 1-1,-8-8-1,7 1-2,-7-9 1,-1 1-1,0-5-1,1-3 0,1-3-1,0 1 0,0 2 0,1 1 0,1 5 0,10 3-1,-8 4 0,2 4 1,2 6-1,4 3 0,-1 3 1,0 4-1,1 1 0,-5 6 0,8 5 0,0 6 1,2 5-1,-1 4 1,8 5-1,8 5 1,3-2-1,2 2 1,5-2 0,-1-5 0,-2-4 0,2-5 0,-4-5 0,-6-5 0,-2-5 0,-7-3 0,-2-6 0,-3-3 0,-1-7 1,-5-4-2,1-7 1,-3-8 0,1-6-1,1-7 0,-6-1 0,4-3 0,-7 2-1,3 0 0,-9 8 0,5 6-1,-1 10-1,-3 3-3,9 16-6,-4 5-28,5-2-2,1 6 1,-2 1 0,9 3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28.52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88 921 9,'-16'-9'23,"15"8"-2,-8-2-6,2 1-2,0 2-1,-1-1-2,3 1-1,-1-2 0,3 4 0,-3-4 0,2 4-1,-1-5-1,4 6 0,-2-6-3,0 3 1,0-3-2,5 3 0,-5-1-2,7 1 0,-7-2 1,9 4-1,-5-4 1,7 4-1,-7-2 1,5 1-1,0-1 1,0 1-1,1-1 0,-1 2 1,-3-2-1,5 0 0,0 0 1,0 0-1,8-2 1,8 2 0,6-2 0,11 2 0,10-3 0,7 0-1,12-2 0,10 2 0,3-2 0,9 2 0,1-3-1,1 3 0,-2 0 1,-5 0-1,-7 2 0,-11 1 0,-11 0 0,-13 0 0,-11 0 0,-10 0 0,-8 1 0,-7-2-1,-3 2 0,-5-2-2,2 4-3,-10-9-7,6 2-21,-1 5-4,1-4-1,1 5 2,-3-7 1</inkml:trace>
  <inkml:trace contextRef="#ctx0" brushRef="#br0" timeOffset="862">1047 652 19,'-9'-9'26,"15"9"-3,-6 1-3,5-1-1,-2 8-3,-2-8-2,8 11-2,-3-8 0,14 12-1,-3-8-3,15 7-2,1-1-1,12 3-1,-3-1-1,5 2-1,-4-1-1,-3 0 1,-3-2-2,-10-1 1,-3-3-1,-10 1 1,-4-4-1,-7 0 1,-2-3 0,-1 2 0,-4 0-1,-1 1 1,-5 3 0,6 3 0,-18 5 0,3 2 0,0 2 0,-1 4 1,2 0 0,1 0-1,-2-2 1,1-1-1,14-2 0,-2-4 0,-1-1 1,-2-5-2,-1 0 1,0-4-1,2-1 0,-3-2 0,1-3 0,1 2 0,2-3-2,-1 0 0,4 2-3,-5-7-4,12 7-14,1-4-17,-1-2 1,5 0-1,-1-5 1</inkml:trace>
  <inkml:trace contextRef="#ctx0" brushRef="#br0" timeOffset="4317">1999 699 11,'8'-11'25,"-14"-14"3,11 9-7,-1 2-2,-2-2-2,5 9-2,-10-5-2,10 14-2,-11-4-1,13 15-2,-9 0-2,6 15-1,-5 2-1,5 12-1,1 1 0,0 8 0,4-2-1,-4-1-1,2-5 0,-1-4 0,3-5-1,-7-6 0,3-4 0,-4-7-2,4-3 0,-7-6-3,5 2-4,-10-12-6,5 1-13,2-3-8,-5-8-2,4 3 3,-8-10 1</inkml:trace>
  <inkml:trace contextRef="#ctx0" brushRef="#br0" timeOffset="4637">2070 941 11,'1'-2'29,"-5"-8"1,11 12 1,6-4-13,3-2-3,9 4-5,1-4-3,11 1-4,-4-2-2,4 0-5,-2-1-5,-8-1-8,-6-9-13,1 10-2,-9-11 1,-3 5 0</inkml:trace>
  <inkml:trace contextRef="#ctx0" brushRef="#br0" timeOffset="4827">2376 636 22,'-4'-25'31,"2"15"1,2 3-6,-3 8-5,8 18-4,-5 4-4,5 18-2,-2 1-3,7 11-2,1 1-1,0 3-1,4-4-1,-5-4-1,3-9-1,-4-5-1,4-6-1,-11-7-4,8-2-4,-12-12-14,-2-5-14,8-3 1,-10-10-1,11-1 1</inkml:trace>
  <inkml:trace contextRef="#ctx0" brushRef="#br0" timeOffset="5128">2691 877 28,'-2'-6'34,"23"8"0,-13-8 0,23 6-1,2-1-28,2-5 1,6 3-3,-2 0-2,7-1-3,-4 4-2,-4-6-9,-9-4-18,3 11-3,-10-5 0,4 4 0</inkml:trace>
  <inkml:trace contextRef="#ctx0" brushRef="#br0" timeOffset="5498">3696 605 13,'-19'-26'29,"10"10"2,-13-8 1,9-4-5,-6 15-17,-7-2 0,4 12-3,-5 3-2,0 11 1,-5 9-1,5 18 0,-5 5 1,10 12-1,0 3 0,7 4 0,5 1-1,12-3-1,6-11 0,10-10-1,5-4 0,11-9 0,8-11-1,6-7-1,1-5-2,-2-9-1,3 4-6,-11-10-14,-1-4-16,0 0 0,-15 0 0,0 2 0</inkml:trace>
  <inkml:trace contextRef="#ctx0" brushRef="#br0" timeOffset="6059">4009 858 27,'-9'6'34,"-4"-7"2,13 4-1,0-8 0,13 0-25,17 5-3,5-6-3,8 1-2,4 0-3,4-5-3,3 7-8,-9 0-17,-10-3-6,-3 6-1,-13-4 1,-3 7 0</inkml:trace>
  <inkml:trace contextRef="#ctx0" brushRef="#br0" timeOffset="6630">4974 600 5,'-16'-16'29,"-12"-7"1,5 12 2,-12 0 0,0 11-21,3 16 1,-11 3-4,8 12-2,-5 4 0,5 9-1,1-4 0,12 8-1,8-6 0,8 0-1,13-8 0,9 0-1,12-8 0,11-3 0,6-7-2,2-5 0,-2-2-1,0-8-3,2 2-4,-12-11-8,-4-6-20,-4 6-1,-9-7 0,1 2 1</inkml:trace>
  <inkml:trace contextRef="#ctx0" brushRef="#br0" timeOffset="7040">5192 845 14,'-1'2'33,"4"-6"2,5 4 1,8-6 0,2-3-20,17 8-5,1-7-4,9 4-2,6-2-3,-1 1-2,1 2-3,-9-5-5,2 8-14,-11 0-13,-12-2-1,-2 3-1,-12-5 2</inkml:trace>
  <inkml:trace contextRef="#ctx0" brushRef="#br0" timeOffset="7441">6081 519 22,'4'-5'28,"-5"-11"1,5 12 2,-5-3-18,-2-5-1,-3 8-3,-3-6-2,-4 7-1,-3-4 0,-1 10 1,-7-2-2,1 12 2,-8 2-1,7 16-1,-7 3 1,11 12-1,-2 2-1,10 5-1,5-1 0,8 2-1,7-5 0,6-7-1,8-6 0,1-6 0,6-7-1,5-5 1,0-5-1,5-6-1,0-3 0,3-7-1,4-1-2,-7-7-1,8 5-4,-21-10-9,4-2-19,-6 8-2,-10-1 1,1 4 1</inkml:trace>
  <inkml:trace contextRef="#ctx0" brushRef="#br0" timeOffset="10375">6474 741 29,'-6'-7'31,"18"6"2,-5-7 0,17-6-11,12 13-14,2-8 0,19 5-1,-2-4-4,4 1-1,8 0-1,-2-3-2,-5 5-2,-9-6-4,-7 9-7,-11 1-12,-10-6-7,2 11-1,-21-7 1</inkml:trace>
  <inkml:trace contextRef="#ctx0" brushRef="#br0" timeOffset="10826">7682 480 16,'-16'-19'31,"3"10"0,-13-4 2,0 12 0,-4 9-24,-12 4 0,4 18 0,-10 6-3,7 14-1,1 0-1,9 8 1,11-4-1,14 1 0,15-8-2,11-5 1,15-10-2,9-7 1,8-8-1,8-7 0,2-6-1,3-5 0,-3-3-1,-4-8-2,-2 3-3,-11-7-6,-4-4-24,-8 10-1,-12-3-1,-7 7 1,-11-4 1</inkml:trace>
  <inkml:trace contextRef="#ctx0" brushRef="#br0" timeOffset="21792">3544 280 21,'-7'-11'31,"10"3"2,-13-6 0,0-4-14,7 5-3,-8-8-4,10 3-3,-8-3-4,9 2-1,-4-3-3,4 1 1,-3 2-2,6 1-2,-2 7-2,-2-5-6,2 3-20,4 9-5,-4-4 0,8 8 0,-2-5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46.92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127 130 4,'0'-12'31,"1"-6"1,1 10 3,-2 0-1,0 6-18,10 20-2,-7 3-1,3 20-4,-5 0-2,2 13-1,-2-1-2,7 6 0,-5-4-2,-3-5 0,1-8-3,1-9 0,5-4-2,-3-12-3,6 1-4,-11-14-10,1-4-18,7-3 0,-13-8 0,9 1 2</inkml:trace>
  <inkml:trace contextRef="#ctx0" brushRef="#br0" timeOffset="280">36 415 22,'-17'-6'32,"10"8"2,-5-8-1,18 6 0,7 0-24,9-6 0,17 6-5,5-5-1,11-1-2,4 2-3,2-8-4,0 8-12,5 1-15,-24-9-1,0 8-1,-16-6 1</inkml:trace>
  <inkml:trace contextRef="#ctx0" brushRef="#br0" timeOffset="691">1061 98 28,'-12'-13'31,"7"9"2,-3-5 1,-3 5-16,16 13-3,-3-1-2,7 15-4,-6 2-2,5 14-1,0 0 0,0 8-2,-2 1-1,3-1-1,-2-4-2,1-4-1,0-3-2,-8-11-1,8-1-6,-16-12-10,5-3-18,0-2 0,-2-10 1,0 0 1</inkml:trace>
  <inkml:trace contextRef="#ctx0" brushRef="#br0" timeOffset="1021">949 131 7,'-16'-20'30,"14"9"0,-1-12 2,19 10-1,12-2-20,4-2-2,16 5-4,-1 2-1,4 4-2,1 5-1,-1 4 1,-8 4-1,-5 3 1,-15 5-1,-6 5 2,-15 1-1,-8 5 0,-16-1 1,-7 2 0,-6-1-1,-4 2 1,-2-5-1,0 0 0,6-7 0,7-2 0,11-3-1,10-2 0,12-5-1,14-1 1,9-1-1,7-1 0,13 2 0,3 3 0,6 1 0,1 6-1,-5 3 1,-5 1 0,-9 6 0,-2 3 0,-21 2 1,-7 0-1,-17 0 1,-12-2 0,-9-3 0,-12-3-1,-1-7 0,-12-6 1,4-4-2,-1-4 1,4-5-2,7-3 0,8 2-3,2-7-5,14 8-10,13 0-16,1-4 1,15 6-2,1-5 2</inkml:trace>
  <inkml:trace contextRef="#ctx0" brushRef="#br0" timeOffset="1642">1630 330 11,'2'-10'34,"1"10"0,-6-1 3,6 9-1,12 11-15,-17-5-8,16 17-4,-4-5-2,1 7-2,3-1-1,-1 1 0,0-6-1,1-2-1,-3-7 0,-1-3 1,-9-7-1,7-2 0,-13-7 0,10-5-1,-7-4 0,1-3-1,-1-9 0,-2-2-1,5-7 0,-7 0 0,12-4 0,-7 1 0,8-1 0,2 2 0,2 4 0,11 3 0,-1 4 0,8 5-1,0 4 0,6 3 0,-1 6-2,-4-2-2,7 10-7,-11 4-25,-6-8 0,-1 0-1,-6-3 1,-2 4 2</inkml:trace>
  <inkml:trace contextRef="#ctx0" brushRef="#br0" timeOffset="2133">2360 53 33,'9'2'36,"-1"-6"0,10 5 1,2-5 0,6-1-28,20 7-1,2-4-3,9 2-2,5 0-1,-2 2-1,-2-2-1,-5 1-1,-7 1-2,-16-4-7,-4 2-20,-13 5-6,-12-5-2,-2 2 0,-11-2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17.65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221 12 4,'9'-3'31,"-12"-6"2,9 13 1,-6 1 1,-11 8-17,19 17-5,-7 2-2,6 10-4,-4 0-2,6 5-2,-4-4 0,0-4-2,0-4-1,-1-7-2,2-2-3,-6-12-4,9 5-12,-2-1-15,-8-10 1,5 7-2,-10-5 2</inkml:trace>
  <inkml:trace contextRef="#ctx0" brushRef="#br0" timeOffset="400">16 799 16,'-7'-23'32,"7"8"2,-9-2 1,8 11-1,1 11-21,-3-1 0,9 18-4,-6 7-2,6 11-2,-6 7-1,2 8 0,-2 0-1,2 0-1,-2-3-1,0-7-1,1-6-1,-2-8-2,7-5-3,-8-14-6,10-1-14,-4-8-12,-1-9 1,6-4-1,-5-12 2</inkml:trace>
  <inkml:trace contextRef="#ctx0" brushRef="#br0" timeOffset="661">230 732 20,'16'-16'33,"-12"9"1,8 16 0,-9 17-7,-2 2-11,11 14-3,-9 3-4,7 10-2,-5 0-3,2 0-1,-4-4-2,1-8-2,1-2-2,-5-12-5,10 0-8,-4-6-21,-7-14 1,2-1-1,-5-9 1</inkml:trace>
  <inkml:trace contextRef="#ctx0" brushRef="#br0" timeOffset="911">113 1063 29,'-5'-1'33,"-1"-9"0,16 7 0,5-8 0,10-2-29,11-1-3,10-1-13,8 1-20,-9-9 0,3 5-2,-11-6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18.99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216 0 0,'-1'9'31,"-11"-3"1,9 14 2,-6 3 0,-2 6-15,14 10-7,-5 0-1,6 9-4,-1-6-4,2 1-2,2-4-4,-4-8-7,6-7-18,2 5-6,-5-10-1,3 4 0,-9-8 2</inkml:trace>
  <inkml:trace contextRef="#ctx0" brushRef="#br0" timeOffset="490">0 856 5,'9'-13'31,"-9"-4"0,6 11 3,-7 2-1,-2 8-18,10 14-2,-7 3-2,6 13-5,-6 6-1,6 11-1,-6 1-1,2 4 0,-2-4-2,0-1-1,0-5-2,-2-10-3,6-1-7,-6-9-17,1-12-6,4-2-2,-3-14 2,7 1 0</inkml:trace>
  <inkml:trace contextRef="#ctx0" brushRef="#br0" timeOffset="771">229 794 27,'-1'-4'34,"2"15"2,-4 10-1,6 9 0,1 15-25,-1 1-1,6 11-4,-4-1-3,2-1-1,0-2-3,-4-9-2,6 1-5,-8-18-10,-2-7-16,2-2-1,-2-13 0,1 1 2</inkml:trace>
  <inkml:trace contextRef="#ctx0" brushRef="#br0" timeOffset="1011">67 1122 2,'-17'-8'32,"14"6"0,3-11 2,19 5-1,-2 6-3,17-11-32,4-3-11,0-5-18,7 8 0,-10-11-3,4 14 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20.46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40 8 13,'-5'-9'33,"11"9"0,-7 2 3,5 12 0,5 12-20,-11 3-3,10 16-3,-8 1-4,8 8-1,-4 1-2,2-1-2,0 1-4,-5-13-4,7-2-18,-1-6-13,-7-10 1,4-1-1,-5-10 2</inkml:trace>
  <inkml:trace contextRef="#ctx0" brushRef="#br0" timeOffset="601">0 846 22,'6'-15'30,"-7"-4"1,4 8 3,1 5-16,-4-1-2,7 16-2,-5 2-3,4 18-2,-5 4-1,4 13-2,-5 4-1,1 7-1,-1-1-2,-1 2 0,1-7-2,0-8-1,1-3-2,-4-14-5,9 2-10,3-11-21,-8-11 2,6-6-2,0-10 2</inkml:trace>
  <inkml:trace contextRef="#ctx0" brushRef="#br0" timeOffset="891">284 772 16,'11'-12'32,"-5"2"2,8 16 2,-8 7-1,-4 6-21,8 17-1,-7 2-5,1 9-2,-1 4-2,-2 2-2,-1-3-1,5-2-1,-4-5-3,2-11-2,4 3-7,-7-12-16,-1-10-8,5 0-2,-8-10 3,2-2 0</inkml:trace>
  <inkml:trace contextRef="#ctx0" brushRef="#br0" timeOffset="1161">82 1086 32,'-15'-1'33,"-2"-6"2,14 4-1,5-6 0,5 2-25,16 4-6,3-1-2,4-2-4,11 5-3,-5-7-9,4 5-11,-3 6-8,-9-6-1,-2 11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52.05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134 25 4,'0'-6'30,"-3"-6"2,2 9 1,2-1 1,-6 3-19,15 14-1,-10 3-2,8 11-5,-3 3-1,5 9-1,0 2-2,-2 5 0,2-2-3,-3-5 0,9 1-5,-10-12-3,10 0-15,-3-4-13,-9-11 0,11 0-1,-12-9 2</inkml:trace>
  <inkml:trace contextRef="#ctx0" brushRef="#br0" timeOffset="481">2 668 10,'-2'-12'32,"11"15"1,-12 0 2,12 13 0,-5 10-20,-2 0-1,5 13-5,-6-1-2,4 8-2,-4-2-2,2-1-1,-4-3-1,-1-2-1,4-5-1,-8-8-3,7-1-4,-6-13-7,5-7-18,1 0-3,-1-11-1,4 0 1</inkml:trace>
  <inkml:trace contextRef="#ctx0" brushRef="#br0" timeOffset="751">303 656 16,'9'-8'33,"8"16"3,-17 5 0,6 14 0,-3 9-21,-6 0-2,3 10-5,-3-1-2,3 3-3,-1-5-1,1-4-2,3 0-2,-3-11-2,10 2-6,-11-16-13,2-3-14,3-3 0,-6-9 0,3-1 1</inkml:trace>
  <inkml:trace contextRef="#ctx0" brushRef="#br0" timeOffset="1052">121 876 21,'-4'-6'31,"4"9"0,6-8 1,11 6 0,4-2-27,8-2-1,0 1-2,9 1-4,-8-2-5,7 0-12,-4 4-11,-11-8-3,7 7 2,-14-7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56.76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101 0 28,'-2'-3'30,"10"9"3,-11-1 0,1 8-17,5 15-1,-4-2-3,7 16-2,-3 0-3,5 8-1,-3-1-2,5 1 0,-3-5-2,2-5 0,3-5-1,-3-6-1,1-7 0,-3-4 0,4-5-3,-7-8-2,8 6-7,-8-6-20,-4-6-4,6 4-2,-9-7 2,5 5 0</inkml:trace>
  <inkml:trace contextRef="#ctx0" brushRef="#br0" timeOffset="561">0 858 21,'-2'-19'30,"12"12"2,-5-3 2,-8 3-14,15 11-5,-5 0 0,5 14-4,-4 1-3,6 10-1,-7 3-1,0 6-2,1 1 0,-4 3-2,-2-1-1,-1-4-1,-2 0-1,1-10-2,1 2-4,-4-17-6,5-3-19,3-5-6,-5-11 0,8 0 1,-2-15 2</inkml:trace>
  <inkml:trace contextRef="#ctx0" brushRef="#br0" timeOffset="851">295 732 10,'1'-15'30,"11"21"3,-19 0 1,20 14 0,-13 9-21,12-1-1,-12 14-2,1-3-3,-1 6-2,2-4-2,8 1 0,-9-4-3,-1-5-1,2-2-3,7-12-7,-8-2-14,12-1-11,-16-10 0,-8-3 0,-3-10 1</inkml:trace>
  <inkml:trace contextRef="#ctx0" brushRef="#br0" timeOffset="1112">174 960 24,'-4'3'31,"-2"-10"2,13 7-2,1-9 0,2 2-26,11 2-2,12 0-5,1-6-6,9 0-12,-1 3-11,-4-7-2,4 4 2,-4-8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5:26.81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 74 0,'-7'-17'29,"7"10"3,-3-6 1,3 11 0,10 14-17,-16-5-3,15 17 2,-9 2-6,4 14-1,-2 0-2,1 11-1,0-4-2,0 3 0,0-2-1,2-4 0,-2-5-2,2-7 1,-2-4-3,-2-6-1,2-2-4,-7-17-7,1-9-21,0 5-3,-4-12 1,2 0 0,-1-12 1</inkml:trace>
  <inkml:trace contextRef="#ctx0" brushRef="#br0" timeOffset="281">36 305 15,'3'-3'31,"-4"-5"-1,14 8 2,-1-10-1,10 2-24,1 6 0,11-4-6,1-1-4,1 2-8,-5 1-11,-9-8-9,3 10-1,-12-10 1</inkml:trace>
  <inkml:trace contextRef="#ctx0" brushRef="#br0" timeOffset="461">346 47 19,'3'-15'31,"-11"-3"2,5 9 2,-5 9-9,2 3-11,6 14-1,-10 8-4,12 8-4,-7 5 0,7 10-2,2 2 1,2 3-2,0-4 0,3-2-1,-1-5-1,6-5 0,-9-5-1,3-9-2,-4-2-2,-4-12-8,2-8-23,2 2-2,-3-11-1,1-1-1,2-8 2</inkml:trace>
  <inkml:trace contextRef="#ctx0" brushRef="#br0" timeOffset="902">582 51 25,'-3'-6'30,"-9"-7"1,14 10 1,-4 3-18,2 3 1,9 13-2,-2 3-1,5 12-3,-2 2-1,8 10-1,-12 1-1,8 7-2,-12-8-1,6 0-1,-9-4-2,-1-6 0,1-6-2,-5-6-2,13-3-6,-15-15-12,9-6-16,1-3 0,-7-11 0,10-3 2</inkml:trace>
  <inkml:trace contextRef="#ctx0" brushRef="#br0" timeOffset="1192">548 118 5,'-16'-12'28,"12"7"1,-5-11 1,16 11 0,8-7-21,2-4-1,18 3-4,1 1-2,3 2-1,2-2-1,-2 9 0,-2 3 0,-3 0 1,-14 15 0,-10 2 1,-14 4 1,-8 4 0,-17 1 1,1 1 1,-14-4 0,4 4 0,3-13-1,4 2-1,9-9 0,12-1-1,19-6-1,7-1 0,16-1-1,6 1 0,9 1 1,5 1-1,4 5 0,-4 3 0,-9 5 0,-5 2 0,-13 5 0,-12 4 0,-13 3 0,-15 1 0,-10 1 1,-11 0-1,-2-2 1,-6-4-1,4-5 0,-3-6 0,6-5-1,3-8-2,7 2-4,5-12-9,-5-5-18,22 4-1,-3-9-1,17 4 1</inkml:trace>
  <inkml:trace contextRef="#ctx0" brushRef="#br0" timeOffset="1773">1136 205 21,'-5'2'30,"8"17"2,-6-3 2,-2 5-15,10 12-3,-8-2-2,8 7-3,-8-6-4,10 2-1,-8-6-1,5-1-1,-4-10-1,3-1 0,-6-10 0,6-2 0,-1-8-1,-7-3 0,4-9 0,-2-6-1,4-4 0,-1-5 0,0-2-1,3-3-1,3 0 1,7 2-1,3 2 1,3 6-1,2 5 0,2 3-1,11 7 1,-9 1-2,5 7 1,-6 0-2,2 7-3,-9-6-6,-6 3-25,5 3 1,-13-2-1,1 3 2,-11-5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7:58.24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79 0 5,'-3'-6'31,"6"13"2,-4 2 2,4 11-1,0 9-17,-1 2-5,6 14-1,-4 0-4,0 7-2,4-3-3,-3 1-1,3-5-4,0-7-5,0-6-18,0-2-10,-2-11-1,1 0 1,-4-9 1</inkml:trace>
  <inkml:trace contextRef="#ctx0" brushRef="#br0" timeOffset="511">50 764 9,'0'-5'32,"-7"-5"1,10 12 2,-4 0 0,-5 7-19,10 13 0,-8 0-7,10 10-2,-6-2-1,8 11-1,-5-5-2,-3 0-1,3-2-1,1-4-2,-1-2-2,-3-9-4,3 4-9,-1-10-22,-2-10 0,4-2 0,2-11 1</inkml:trace>
  <inkml:trace contextRef="#ctx0" brushRef="#br0" timeOffset="781">237 675 11,'7'-3'32,"-4"0"2,6 9 2,-7 9 0,1 3-21,7 17 0,-2-3-5,0 9-2,1-2-3,-3 3-1,1 2-2,-4-9-1,3-3-1,-3-8-2,1 1-4,-3-13-5,2 2-14,3-7-12,-9-8 0,5-2-1,-10-10 1</inkml:trace>
  <inkml:trace contextRef="#ctx0" brushRef="#br0" timeOffset="1062">29 886 18,'-12'7'29,"-5"-12"0,17 10 2,4-11-2,12 3-26,10 0 1,3-3-2,10 1 0,1-1-2,2-1 0,-1-1-1,-8 1-3,-1 3-11,0 7-14,-12-8-2,-3 11 2,-10-9-1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8:15.16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53 64 10,'-16'-3'27,"11"10"2,-3-6-6,-1 1-3,4 2-3,-3-7-3,11 9-2,-6-9-3,13 6 0,0-7-2,12 5-1,7-5 0,12 2-1,5-5-1,5 3-1,5-4-1,-1 3 0,-1-1 0,0 0-1,-9-1 0,-3 1-1,-4 2 1,-7 2-1,-2-2 0,-7 2 1,-2-1-2,-5 2 0,-5 0-1,-6-2-3,-1 8-6,-7-3-18,-9 1-8,3 4 0,-9-3-1,4 7 2</inkml:trace>
  <inkml:trace contextRef="#ctx0" brushRef="#br0" timeOffset="661">19 324 13,'-13'-5'26,"12"10"3,-1-5-7,4 0-2,3 3-3,-2-6-3,9 7-2,1-7-2,6 6-1,7-6-3,8 3-1,5-6-2,5 3-1,5-1 0,2 0-1,2-1-1,2 1 1,-7 0-1,-6-1 0,-7 4 1,-11-1-1,-3 1 0,-3-1-1,-6 4 0,-8-5-3,-1 7-3,-9-5-14,-6 1-14,8 4-1,-13-2 0,11 3 1</inkml:trace>
  <inkml:trace contextRef="#ctx0" brushRef="#br0" timeOffset="1382">25 608 16,'1'5'27,"-8"-8"3,9 0-5,3 3-5,9-6-3,6 8-5,2-8-3,8 6 0,4-6-2,7 5-2,1-2 0,7 1-2,-3-1-1,2 2 0,-3-2-1,0 1 0,-4 0 0,-2 0-1,-5 1 1,-5-1-1,-6 2 0,-1-1 0,-9 2 0,-3-2-2,-1 4-1,-8-5-5,4 4-16,-2 2-11,-8-5 0,5 5-2,-6-6 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20.73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178 1075 23,'3'5'31,"-7"-12"1,7 7 1,-3-4-15,-8-11-4,7 4-3,-7-11-3,5 0-3,-1-10-1,2 1-2,-2-6 1,3-2-2,-2 2 0,3 2 0,0 6-2,-2 1-2,5 15-5,-4 5-18,-2 3-8,7 12-1,-7-2 0,11 6 1</inkml:trace>
  <inkml:trace contextRef="#ctx0" brushRef="#br0" timeOffset="661">19 16 5,'-9'-12'27,"14"12"3,-13-4-1,7 4-11,2 6 0,-5 1-4,7 13-4,-8 2-2,7 8-2,-7 2-1,7 9-1,-4-2-1,5 4-1,-1-4 0,1 0-2,0-4-1,0-6 0,1-3-2,-4-7-2,5 3-7,-8-11-9,-2-6-12,5-1-1,-7-10 0,5 5 2</inkml:trace>
  <inkml:trace contextRef="#ctx0" brushRef="#br0" timeOffset="941">9 307 11,'0'-9'27,"13"9"1,-4-11 0,17-4-6,1 8-17,4-2-1,4-1-7,2 0-9,1 3-6,-11-9-11,6 11 2,-18-13 0</inkml:trace>
  <inkml:trace contextRef="#ctx0" brushRef="#br0" timeOffset="1121">338 40 14,'-7'-17'28,"9"11"1,-7 2-5,2 5-6,3 11-2,-3 2-4,6 15-4,-3-1-1,3 9-2,2 1-1,0 6 1,0-5-2,2 0-2,2-4-2,-5-8-5,4 1-13,1-4-13,-11-9-2,8 4 1,-7-15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22.40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51 812 4,'6'-4'29,"-9"-8"2,8 12 3,-7 3-9,1-1-6,7 13-3,-11 0-4,10 12-3,-10-1-2,7 11-2,-5-7 0,3 6-2,-3-1 0,3-3-2,-2-5 0,2-4-2,3-3-1,-6-8-4,11 5-8,-8-7-17,1-10-6,1-2 0,-4-13 1,5 4 0</inkml:trace>
  <inkml:trace contextRef="#ctx0" brushRef="#br0" timeOffset="581">3 92 5,'5'-1'26,"-13"-9"2,7 8-5,1 5-3,1 3-3,4 11-3,-4 0-4,6 11-2,-2-1-1,4 10-3,-2-3 0,2 4 0,1-2-3,-1-3 0,-1-4-1,-5-4-2,6-1-4,-9-11-4,1-1-14,2 1-8,-10-15-2,10 5 2,-9-11 0</inkml:trace>
  <inkml:trace contextRef="#ctx0" brushRef="#br0" timeOffset="921">225 49 9,'-5'-15'27,"13"12"0,-13-7 1,5 4-13,2 4-1,-4-3-5,7 5-3,-7-4 0,5 5-1,-2-5-1,4 4 0,-5-1 0,6 2-1,-3 2 0,1 6-1,-1 2 0,3 8 1,0 4 0,1 7-2,2 2 1,-1 7 0,0 0 0,2 0-1,-1-1 1,1-2-1,-3-3 0,-1-2-1,-2-5 0,-1-6-2,1-1-2,-5-11-5,5 3-12,-2-3-13,-7-11-2,3 2 2,-10-9 0</inkml:trace>
  <inkml:trace contextRef="#ctx0" brushRef="#br0" timeOffset="1302">43 335 16,'-8'1'30,"0"-8"1,16 4 1,1-5-1,11-2-24,11 4 0,4-4-4,7 2-1,2 3-3,0-4-2,1 6-8,-4 6-17,-14-9-3,4 9-1,-17-6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24.4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141 1147 19,'-8'-3'30,"12"8"2,-13-13 2,6 0-14,3 2-3,-5-12-5,6 3-3,-4-10-3,6-4-1,-3-7-3,4-3 1,-2-3-2,5 1 0,0 1-1,-1 2-1,0 8 1,-3 1-3,3 10-2,-8 1-6,4 3-16,1 11-8,-9-8-1,9 9 2,-9-7 0</inkml:trace>
  <inkml:trace contextRef="#ctx0" brushRef="#br0" timeOffset="571">3 21 23,'4'3'27,"-8"-8"1,4 10-9,-1 2-2,-1 4-3,4 11-4,-4 1-2,4 10-2,-4 2 0,4 4-1,-1 0-1,5 2 0,-2-2-2,1-5-1,-2-3 0,1-5 0,-3-6-1,2-3-1,-1-4 0,-2-7-3,1 2-5,-2-10-10,-5-8-13,7 6-2,-5-12 1,8 6 1</inkml:trace>
  <inkml:trace contextRef="#ctx0" brushRef="#br0" timeOffset="871">74 226 5,'2'3'28,"-11"-10"0,19 8 1,-10-8-2,15 3-19,4-1 0,4-2-4,6 1-3,2 0-1,1-1-1,0 1-4,-1 1-3,-7-1-6,1 4-4,-15-5-12,9 10 2,-16-9 0</inkml:trace>
  <inkml:trace contextRef="#ctx0" brushRef="#br0" timeOffset="1162">344 18 22,'4'-3'27,"-10"-9"2,6 9-10,3 2-1,-3 4-4,3 8-1,-6 3-3,5 10-3,-4 2-1,4 9 1,-2 0-3,3 4-1,0-2-1,0 1-1,2-4-1,0-5-1,1 2-5,-3-11-14,-3-6-14,5 4 0,-8-12-1,8 2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44.32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30 579 5,'-1'0'28,"7"7"2,-8-4-2,2-2-5,2 2-2,-8-6-4,10 3-3,-10-7-3,8 3-2,-7-9-1,7 0-2,-7-8-2,2-2 0,0-6-1,-2-3-1,0-4 1,4-3-2,-1-2 0,1 2 0,1 0 0,3 5 0,-5 2 0,7 6 0,-4 6 0,1 6-1,-5 2 1,7 5-1,-4 4 1,3 1-1,1 4 1,2 2 0,0 2-1,6 6 0,0 3 1,-1 6 0,5 3-1,0 4 1,4 5-1,-1 5 1,5 1-1,-5 0 1,9-1-1,-3-3 1,6 0-1,-5-8 0,2-2 0,-4-8 1,-4-4-1,2-4 1,-6-6 0,2-4-1,-12-7 1,2-2 0,-6-7-1,5-5 1,-5-8-1,-2-7 0,-11-5 1,3-6-2,0-1 2,-1-2-2,-2 2 1,-2 4 0,-1 6 0,3 5-1,9 8 0,-1 6 0,11 8-2,-17 4-1,22 9-4,-17-5-7,18 11-27,-4 5 2,2 2 0,1 4-1,2 0 3</inkml:trace>
  <inkml:trace contextRef="#ctx0" brushRef="#br0" timeOffset="891">676 344 5,'4'-6'33,"-7"-4"2,8 7 1,-8 0 0,-4 0-16,7 16-3,-3-3-7,6 13-2,-3-1-3,4 7-1,0 0 0,4 3-2,2-3 0,-1-1 0,-1-7-1,0-2-1,-2-4 1,1-6-2,2-2-2,-6-7-3,1 3-9,2-6-25,-15-9 2,0 2-2,-4-9 1,4 0 1</inkml:trace>
  <inkml:trace contextRef="#ctx0" brushRef="#br0" timeOffset="1482">650 13 18,'2'3'29,"-2"-10"0,6 7 1,2-2-15,-4-1-2,5 2-6,0-2-2,1 3-2,0 0-1,-1 3 0,-3-2-1,-2 5 1,-2 0 0,-4 4 0,-5-1 0,-3 2 1,-4-3 0,1 5 2,-4-8-2,2 4 0,-3-6 1,8-2-1,-2-2-1,5 1 1,1-6-1,8 0-1,1-1 0,4 1 0,2-1 0,5 1-1,1 0 0,4 2 0,-3 4 0,-1-1 0,-3 2 0,-2 2 0,-4 1 0,-6 2 0,-3 1-2,-5-2-3,3 2-19,-4 5-12,-9-8 1,7 5-2,-1-8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10.34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170 640 12,'1'-9'32,"6"9"2,-11 1 2,4 14 0,7 11-19,-11-3-2,3 18-6,-7-4-2,5 11-1,-7-1-2,7-2-1,0-6-1,-4-6-1,3-6-1,4-5-2,3-6-3,-5-11-4,9 0-16,-4-6-14,-3-8 1,2-1-1,-4-9 3</inkml:trace>
  <inkml:trace contextRef="#ctx0" brushRef="#br0" timeOffset="481">3 4 30,'4'-5'31,"-11"3"2,8 12-1,2 10-12,-6 2-8,9 11-3,-4 3-3,-2 11-2,4-1 0,-1 3-2,3-4 1,2-3-2,-2-6 0,-3-5-2,1-7-2,-4-8-3,5 2-8,1-8-16,-6-13-5,1 3 0,-4-13 0</inkml:trace>
  <inkml:trace contextRef="#ctx0" brushRef="#br0" timeOffset="731">14 243 16,'-1'0'30,"1"-9"1,7 12 0,-2-6 0,8-4-23,8 4-2,4-1-5,3-5-4,6 6-8,-3-1-13,-5-6-6,2 5-2,-12-5 1</inkml:trace>
  <inkml:trace contextRef="#ctx0" brushRef="#br0" timeOffset="921">267 36 11,'-10'-18'31,"5"12"1,-3 1 2,5 3-1,6 18-18,-5 3-3,10 14-3,-6 2-3,7 10-1,-2 0-1,2 3-1,0-2-2,-2-5-3,2-1-7,-3 1-26,-9-20-1,7 3-1,-11-14 1,10-3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11.81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26 73 25,'0'-17'29,"-7"-8"3,9 12 0,-2 5-18,-8-2 0,14 17-2,-12 0 0,13 18-2,-11-1-1,5 17-2,-5-2 0,2 11-1,1-1-1,1 3-2,-2-6-1,1-2-1,4-5-1,-3-8-2,4-3-4,-7-14-4,9-1-19,-7-6-11,-1-8 1,-4-2 0,-2-8 1</inkml:trace>
  <inkml:trace contextRef="#ctx0" brushRef="#br0" timeOffset="281">0 285 19,'3'-13'32,"10"11"0,-3-9 1,9 11 0,2 0-25,7-4-2,1 3-6,3-1-6,3-1-13,-8-7-13,8 7-2,-6-11 2,4 7-1</inkml:trace>
  <inkml:trace contextRef="#ctx0" brushRef="#br0" timeOffset="451">388 40 12,'-11'-20'32,"3"10"1,4 4 4,3 5-4,1 22-13,-8 2-5,8 21-4,-5 0-3,9 13-1,-4 0-2,6 1-1,-2-3-2,2-5-2,3-5-4,-7-13-16,9-6-20,-3-6 1,-6-13-1,4-1 1</inkml:trace>
  <inkml:trace contextRef="#ctx0" brushRef="#br0" timeOffset="2724">74 664 17,'1'5'33,"-4"-2"2,6 16 0,12 7-8,-15-1-8,13 18-2,-10-4-7,8 13-1,-4-2-4,6 1 0,-1-6-3,0-6 0,-2-9-2,-6-7-3,9-1-6,-7-4-22,-2-15-8,4-3 0,-6-8 0,-4-1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12.98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22 124 9,'-3'-11'30,"8"8"1,-7-6 3,0 2-11,8 10-3,-6-2-4,9 15-2,-9-1-4,7 17-2,-9 3-1,7 11-2,-5 3-1,0 7-1,0-2 0,0 0-2,-2-1 0,4-11-2,4-4-2,-4-15-3,7 2-6,-6-10-21,0-17-5,1-5-1,-1-13 0,2-2 2</inkml:trace>
  <inkml:trace contextRef="#ctx0" brushRef="#br0" timeOffset="290">248 0 21,'0'-8'33,"0"6"3,0 17-1,0 10 2,1 4-25,9 20-1,-10 4-4,12 8-1,1-1-2,-1 0-1,1-4-1,0-5-2,-12-1-1,-1-15-2,15 0-5,-27-15-11,-1-6-20,10-4 2,-10-12-1,0-1 1</inkml:trace>
  <inkml:trace contextRef="#ctx0" brushRef="#br0" timeOffset="551">56 361 27,'-7'1'34,"0"-7"0,14 8 0,6-11 0,9 3-26,10 2-2,5-2-5,6-6-7,1 2-21,6 7-6,-11-4-2,-1 5 1,-14-1 0</inkml:trace>
  <inkml:trace contextRef="#ctx0" brushRef="#br0" timeOffset="951">0 861 15,'4'-12'34,"5"13"2,-5 4 0,2 14 1,3 8-21,-11-2-2,11 15-4,-10-4-4,6 6 0,-2-2-3,-1-1-3,1-7-2,-6-9-7,6-7-23,-2-1-7,-4-12 1,5-3-2,-5-9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20.39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90 1170 0,'-4'-3'28,"13"8"1,-15-11 2,7 5-12,-1 1-1,-3-8-3,8 5-3,-8-10-3,9 5 0,-8-11-3,7 2 0,-7-11 0,5-1-2,-4-7-1,1-3 0,0-4-2,0-2 0,1 2 0,-2 1-1,6 5 0,-5 5 0,8 6-1,-6 7 0,3 8-3,-5 0-2,7 13-7,-3 2-18,1-2-5,5 5-1,-4-6 1,11 7 2</inkml:trace>
  <inkml:trace contextRef="#ctx0" brushRef="#br0" timeOffset="681">20 36 1,'9'-6'27,"-13"-10"2,8 7 1,-5 7-12,1-1 0,0 13-3,-9 0-5,9 14-2,-10 2-2,8 10 0,-2 2-1,3 8-2,2-1 0,-1 3 0,4-8-2,-2 0 0,2-8 0,-2-3-1,2-7 0,-3-5-1,-1-1-2,3-9-2,0 2-6,-3-8-11,-4-8-12,5 6-2,-9-10 3,9 4 0</inkml:trace>
  <inkml:trace contextRef="#ctx0" brushRef="#br0" timeOffset="992">0 300 21,'6'3'27,"-3"-10"1,16 8 0,3-4-17,10-3-3,4 1-3,7-1-4,1-1-5,3-2-3,-8-1-5,-3-2-4,-5 4-6,-17-10-3,5 13-2</inkml:trace>
  <inkml:trace contextRef="#ctx0" brushRef="#br0" timeOffset="1162">406 68 13,'7'-9'27,"-12"-7"-1,8 12-3,-7 8-2,-5 6-3,4 15-3,-9 2-4,7 13-3,-9 2-2,16 9 0,-1-2-2,7 1-2,1-3-1,3-6-2,6 0-4,-9-11-13,3-5-15,2-1-1,-12-12-2,4 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5:54.20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195 22 16,'3'-7'32,"-9"-5"1,8 9 1,-2 9-13,-5 0-3,7 15-1,-7 2-7,5 15-2,0 2-3,2 8 0,-1 2-2,5 2 0,-3-2-2,3-3 1,-2-8-2,-1-6 1,1-4-2,-4-9 0,-1-4-2,-6-9-3,7 1-11,0-8-21,-13-10 1,7-3-1,-9-9 2</inkml:trace>
  <inkml:trace contextRef="#ctx0" brushRef="#br0" timeOffset="300">11 279 22,'-11'-8'31,"17"10"2,1-12-1,12 7 0,12-4-26,7-5 0,8 3-2,2-2-2,1-1-3,1 2-3,-9-1-9,-15-2-19,1 8 0,-15-6-1,2 11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06.04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16 382 21,'0'-17'30,"0"13"1,0-5 2,-12 7-15,12 17-4,0 4-1,-2 15-3,2 4-3,-1 14 0,1 3-2,0 9 0,0-6 0,0-3-2,0-5 0,1-2-2,-1-9 1,0-4-2,0-9 1,2-6-1,-2-2 0,0-4-2,0-4 0,0-7-2,0 2-2,0-14-4,0 6-15,0-3-11,0-7-1,0 3 1,0-9 1</inkml:trace>
  <inkml:trace contextRef="#ctx0" brushRef="#br0" timeOffset="310">0 817 11,'0'1'29,"0"-10"3,11 11 0,1-11-1,8 2-19,5 2-5,9-5-2,-1 3-3,9-2-2,-4-1-3,0 2-4,-7-3-8,-10-4-15,7 9-3,-15-7 2,8 5 0</inkml:trace>
  <inkml:trace contextRef="#ctx0" brushRef="#br0" timeOffset="520">421 385 23,'-8'-16'33,"-3"-1"0,5 20 1,-1 16 0,-1 1-23,14 22 1,-7 3-5,8 13-2,-4 1-1,4 6 1,-3-4-2,4-3 0,-5-10-2,4-6 0,-1-11-2,-2-6-1,3-3-4,-8-15-6,5-3-20,2-2-5,-1-11-2,2-1 2,-3-7 2</inkml:trace>
  <inkml:trace contextRef="#ctx0" brushRef="#br0" timeOffset="841">722 715 25,'6'3'32,"-3"-9"2,10 5 0,-3-8-1,8-1-25,8 3-1,0-3-3,8 0-1,-2-1-2,1 1 0,-1 2-2,-3-1-2,2 7-7,-6 4-19,-8-6-4,4 8-2,-14-7 1,5 9 1</inkml:trace>
  <inkml:trace contextRef="#ctx0" brushRef="#br0" timeOffset="1361">1525 468 0,'-4'-28'28,"7"12"0,-14-14 2,10-2-4,-5 9-12,-4-5-1,0 10-4,-6-3-2,0 16-1,-6 2 0,0 19 1,-7 10-2,3 14 0,-4 9-1,7 11-1,1 2 0,9 0 0,4-1-1,11-6-1,4-10 0,8-8 0,4-8-1,2-7 0,5-6-1,-3-7-2,5-2-2,-8-9-7,6-2-16,-2 1-9,-7-7 1,6 3-1,-9-9 3</inkml:trace>
  <inkml:trace contextRef="#ctx0" brushRef="#br0" timeOffset="1722">1660 662 23,'-5'-2'34,"10"7"0,0-10 0,12 4-1,10-4-23,-4-2-5,6 1-2,-6 1-3,4-7-4,8 8-9,-2 5-21,-10-11 1,4 10-1,-13-7 0</inkml:trace>
  <inkml:trace contextRef="#ctx0" brushRef="#br0" timeOffset="2042">2313 269 25,'-20'-7'29,"-15"-2"3,6 17 0,3 11-15,-12 5-3,11 20-2,-5 3-2,12 14-2,-2-2-1,15 5-1,0-5 0,12-2-2,4-11-1,10-4-1,1-11-1,8-10-1,4-3 0,-1-11-3,10-1-3,-9-14-8,1-3-23,4 4 0,-8-9-1,0 3 1,-9-8 2</inkml:trace>
  <inkml:trace contextRef="#ctx0" brushRef="#br0" timeOffset="2363">2530 646 26,'2'8'32,"-1"-9"2,17 5-2,-4-11 0,7 1-26,8 2-6,6 0-6,-3-2-10,-4-4-16,5 10-1,-11-8 0,4 8 1</inkml:trace>
  <inkml:trace contextRef="#ctx0" brushRef="#br0" timeOffset="2713">3273 336 30,'-10'-14'32,"-10"-8"2,5 9-2,-10 10-7,-2-9-17,5 17 2,-12 2-4,7 17-1,-7 10 0,7 16 0,-4 3 0,9 9 0,5-1 0,12 2-1,7-9-1,12-4 0,7-13-1,9-7 0,5-11-1,7-6-1,4-6-2,-3-10-1,5 2-5,-13-15-9,-1 1-22,-2 2-1,-9-5 1,-4 0 0</inkml:trace>
  <inkml:trace contextRef="#ctx0" brushRef="#br0" timeOffset="6919">3619 579 18,'-6'-7'32,"10"8"0,-4-6 3,10 3-2,5-2-24,-5-5-1,9 5-1,7-5-4,6 5 0,0-4-2,3 4 0,-2 1-1,-1 0-1,0 5-3,-8-5-9,-13 0-20,3 10-1,-11-8-1,6 7 1</inkml:trace>
  <inkml:trace contextRef="#ctx0" brushRef="#br0" timeOffset="7370">4417 358 25,'-6'-26'30,"6"8"1,-10-6 0,-3 2-16,3 10-4,-9-4-1,0 14-4,-7 3 0,-2 15 1,-6 7-2,2 16 0,-1 7-1,7 12 1,2 2-2,13 5 1,5-4-2,13-3 0,9-9-1,10-9 0,5-8 0,7-7-1,1-11 1,4-5-1,-3-5-2,-2-7-2,2 2-4,-11-12-13,-3 1-17,-1 1 1,-11-4-1,2 5 2</inkml:trace>
  <inkml:trace contextRef="#ctx0" brushRef="#br0" timeOffset="8562">4821 293 22,'-18'-3'28,"15"10"1,-5 0-3,6-8-10,9 4 0,4-8-5,6 7-3,5-8-1,10 4-2,2-2 1,6 1-3,5-3 0,2 2-2,1-2 0,-1 3-1,-5 2-1,-7-3-3,-1 5-3,-16-4-8,-7 0-15,-3 12-3,-18-6-2,0 8 1</inkml:trace>
  <inkml:trace contextRef="#ctx0" brushRef="#br0" timeOffset="8902">4863 526 29,'3'7'32,"-3"-9"2,10 7 0,2 3-12,5-10-12,12 6 0,3-7-4,14 3-2,0-1-2,4-1-1,-1 2-1,-2-1-1,-5 2-1,-7-2-2,-4 5-3,-17-5-10,-8-1-15,-2 11-2,-14-8 0,2 8 1</inkml:trace>
  <inkml:trace contextRef="#ctx0" brushRef="#br0" timeOffset="9203">4870 767 11,'-3'8'31,"-2"-10"1,12 5 2,2-6 0,5 0-22,14 5-3,-1-5 1,13 6-5,1-5-2,5 2-1,1-1-1,-2-1-2,-1 1-2,-6-5-4,-1 5-13,-4-2-14,-15-3 0,3 6-2,-12-6 2</inkml:trace>
  <inkml:trace contextRef="#ctx0" brushRef="#br0" timeOffset="9864">5616 307 15,'0'-12'28,"9"14"2,-9-5-7,0 0-3,0 7-3,-9-4-5,9 15-1,-9 2-3,9 14 0,-8 3-2,8 11 0,0 2 0,0 6-1,0-4-2,0 1 0,0-8-1,0-8 0,0-8-1,0-5-1,0-7 0,0-5-2,10-5-2,-10-7-1,13 0-6,-13-8-14,0-5-12,0 3 0,0-9 0,0 2 2</inkml:trace>
  <inkml:trace contextRef="#ctx0" brushRef="#br0" timeOffset="10194">5591 307 22,'-2'-19'24,"2"16"2,1-2-11,8 2 0,-6 6-2,5-1-2,-3 13-1,6-2 0,4 13 0,4 1-1,1 13 1,-5-1-3,13 7 0,-7-3-1,17 4-1,-10-4-1,3-4 0,-2-6-2,0-4 1,-1-5-2,-1-6 1,-3-5-1,-4-4 0,-5-5 0,3-4 1,-6-7-1,1-3 0,-5-7 0,-3-6-1,-5-11 1,-3-5 0,-1-10-1,-6-3 0,-2-3 0,-4 0 0,3 3-1,0 3 1,7 8-1,0 6-1,6 14 1,0 2-2,9 12-1,0-4-3,7 17-13,-7 1-20,-11-1 2,5 6-1,-9-2 1</inkml:trace>
  <inkml:trace contextRef="#ctx0" brushRef="#br0" timeOffset="32396">6830 174 21,'6'-4'32,"-9"-5"3,3 7 0,4 2-13,-11-1-4,11 14-3,-8 1-6,7 18-2,-3 4-2,6 12-1,1 4 0,-1 8-1,1-2-1,2-1 0,0-6-1,1-6 0,-2-7-1,0-8 0,-2-8-1,-4-6-1,6-3-2,-10-10-3,8 2-6,-12-6-20,0-9-5,1 1-1,-8-7 3,2 3-1</inkml:trace>
  <inkml:trace contextRef="#ctx0" brushRef="#br0" timeOffset="32687">6673 549 25,'-15'-6'33,"8"7"2,2-6-1,11 5 1,15-6-24,6-6-4,11-1-3,12-1-2,6-7-3,10 6-3,-8-7-12,-7 0-18,-1 12-1,-17-6 0,-1 13 0</inkml:trace>
  <inkml:trace contextRef="#ctx0" brushRef="#br0" timeOffset="33057">7518 294 13,'-14'-9'32,"14"5"2,-13-9 1,13 3 0,-5-2-17,5-9-9,14 2-2,8-7-3,3 3-2,5-4-1,5 4-1,5 0 1,-4 6-1,-2 4 0,3 6-1,-6 8 2,-3 9-1,-11 13 1,-7 11 0,-14 12 0,-9 15 2,-16 5-1,-8 9 2,-15-1-1,-1 3 0,7-10 1,-1-5-1,12-13 0,5-10 0,11-10-1,3-7 0,16-8-1,14-4 1,-14-4-2,24-3 1,8-4-1,7-1 0,8-2 0,7-3-1,8-1-1,-11-2-2,25 6-2,-25-9-7,-3 1-20,-1 6-8,-11-1 2,-4 3-1,-13-3 2</inkml:trace>
  <inkml:trace contextRef="#ctx0" brushRef="#br0" timeOffset="33668">8285 103 17,'-2'-9'33,"-6"-2"0,7 9 3,-2 2-1,-2 8-21,11 19 1,-4 3-5,4 15-3,-6 6 0,7 13-1,-7-1-2,7 5 1,-5-4-3,2-5 0,0-8-1,9-9 0,-10-9-2,3-7-1,0-7-2,-4-10-4,8 2-10,-2-11-23,1-8 2,-13-4-2,5-7 3</inkml:trace>
  <inkml:trace contextRef="#ctx0" brushRef="#br0" timeOffset="33928">8335 449 29,'9'0'33,"-3"-6"2,7 9-2,3-10 1,6 0-26,10 4-2,-5-6-5,11-3-4,1 2-8,-5-7-8,-2-6-15,3 7-1,-15-9 1,5 6 1</inkml:trace>
  <inkml:trace contextRef="#ctx0" brushRef="#br0" timeOffset="34099">8683 61 15,'-9'-22'34,"-4"-5"0,8 15 3,-7 12-5,0 3-11,14 26-5,-14 4-6,16 18-2,-1 8-2,0 17-1,-1-3 0,2 7-2,2-6-1,3-6-1,-1-9-1,-3-8 0,3-12-4,-5-14-3,12 1-14,-5-15-19,-5-6 0,3-5-1,-3-9 2</inkml:trace>
  <inkml:trace contextRef="#ctx0" brushRef="#br0" timeOffset="34489">8877 709 0,'-7'8'32,"2"-10"1,4 5 2,1-9-1,4-7-10,11 7-12,-1-7-4,10 5-3,3-4-2,3 5-1,0 0 0,4 7-1,-10 4 1,3 8 0,-14 4 1,-6 8-1,-11 4 1,-9 2 0,-9 5 0,-10 4 0,-3-4 0,-5 1 0,2-4 0,2-5-1,2-5 1,8-3-1,7-8 0,12-2 0,10-6-1,9-3 1,8-3-2,14-1 1,6 1-1,10-2-1,2 2 1,-1 1-1,2 2-1,-4 0 0,-6 2-2,-10-3-3,-4 8-9,-10-4-24,-6-3 0,-3 3-1,-8-4 2,-4 2 1</inkml:trace>
  <inkml:trace contextRef="#ctx0" brushRef="#br0" timeOffset="36822">9576 310 20,'-4'-4'30,"14"9"1,-8-5 2,11 0-13,9 9-5,11-7-2,21 6-2,10-6-3,21 6-1,8-8-1,21 3-1,12-6-2,14 2 0,1-6-1,1-1 0,-8 0-1,0-1 0,-9-1 0,-11 1-1,-14-1 1,-11 1-1,-10 1 0,-11 2 0,-2 0 0,-11 0 0,-5 3 0,-2-1-1,-12 3 0,-5-4-2,-8 7-2,-11-7-4,-2 10-15,-8-2-14,-17-3 0,5 4 0,-15-5 2</inkml:trace>
  <inkml:trace contextRef="#ctx0" brushRef="#br0" timeOffset="37423">11332 45 15,'-4'2'32,"-9"-7"-1,14 7 4,-1 1-13,-3-6-3,15 10-2,-4-6-6,14 9-2,3-2-2,10 5 0,10-2-2,24 5-1,-14 0-1,3 3-1,-2 0 0,-1 0-1,-8-1-1,-5 1 0,-17-1 1,-6 0-1,-12 1 1,-9 1-1,-11 1 1,-7 3 0,-11 2 0,-1 3 0,-1-1 0,-4 1 0,5-2-1,-1-1-1,12 0-4,-8-11-7,13 2-28,8-1 0,3-6 0,8-4-1,0-4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58.32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 1349 4,'6'-9'31,"-13"-4"1,17 9 2,-17-1-2,2 8-17,8 15-3,-4 5-2,1 14-4,-2 7-2,2 8 0,0 4-1,5 4-1,-4-6 0,3 0 0,-1-9-1,6-8 0,-5-6-1,2-8-1,-4-4-2,-1-8-1,1 1-4,-8-11-9,4-5-16,1 4-2,-1-9-1,2 3 2</inkml:trace>
  <inkml:trace contextRef="#ctx0" brushRef="#br0" timeOffset="290">50 1637 5,'-6'-19'31,"15"9"0,-6-5 2,15 9-1,-4 5-14,7-9-12,16 8 0,-4-3-4,8 2-3,-6 1-1,0-2-5,-6 4-5,-7 0-9,-10-7-11,2 5-1,-9-11 2</inkml:trace>
  <inkml:trace contextRef="#ctx0" brushRef="#br0" timeOffset="500">360 1342 18,'-3'-9'29,"-9"-6"1,10 15 3,-1 6-14,-3 7-2,10 16-4,-4 6-4,6 14-1,-3 5-2,6 6-1,-2 0-1,5 0-1,-4-5-1,0-7-1,-1-6-3,-1-15-2,-2-1-7,-2-5-19,-4-14-6,4-3-1,-2-10 2,2 1-1</inkml:trace>
  <inkml:trace contextRef="#ctx0" brushRef="#br0" timeOffset="791">625 1629 30,'6'-4'34,"13"5"0,-2-6 0,15 3 0,2-1-28,4-7 0,8 4-3,2-1-2,2 0-1,-3 4-2,-8-4-3,0 11-9,-5 1-20,-20-7 0,2 9-1,-13-7 1</inkml:trace>
  <inkml:trace contextRef="#ctx0" brushRef="#br0" timeOffset="2093">1661 1398 24,'-8'-23'29,"8"7"1,-13-10 1,-4 0-15,7 9-7,-5-5-1,6 9-4,-5 0 0,4 11-1,-9 5 0,6 10 2,-8 9 0,2 14 0,-3 7-1,-1 14 1,6 4 0,1 7-1,7-2-1,9 1 0,6-10-1,10-2 0,1-13-1,14-7 0,-5-12-1,9-7 0,-2-9-1,-1-7-1,6-4-3,-11-11-5,12 1-15,-9-3-12,-6-8 0,-2 5-1,-6-9 3</inkml:trace>
  <inkml:trace contextRef="#ctx0" brushRef="#br0" timeOffset="2463">1999 1593 22,'0'5'33,"3"-8"1,10 6-1,1-9 0,-4-1-22,24 2-9,1-2 0,1-3-8,-1 4-10,-1 3-17,-12-7-1,10 9 1,-21-7 0</inkml:trace>
  <inkml:trace contextRef="#ctx0" brushRef="#br0" timeOffset="2734">2889 1292 10,'-13'-17'30,"-14"-3"1,3 11 2,-13 2-1,-2 10-21,4 14 1,-7 6-4,4 16 1,-2 5-2,10 12 0,2-1-1,15 9 0,4-6-1,18 1-1,6-10-2,15-6 1,5-7-2,13-9 0,5-10-2,-1-8-1,5-4-2,-9-12-6,6 1-15,-9-5-15,-7-7 2,-7 2-1,-8-7 1</inkml:trace>
  <inkml:trace contextRef="#ctx0" brushRef="#br0" timeOffset="3044">3202 1573 2,'-2'-6'33,"13"9"3,-6-7 0,7 4-1,3-8 1,9 3-31,4 2-2,13-2-4,0-2-5,4 7-10,4 0-19,-12-4 0,-2 7-1,-12-6 1</inkml:trace>
  <inkml:trace contextRef="#ctx0" brushRef="#br0" timeOffset="3595">4141 1292 6,'0'-5'29,"-3"-11"1,3 9 2,-5-2-7,-3-6-11,-2 7-1,-4-1-4,-11 9-2,0 1-1,-10 12 0,-1 5-1,-4 12-1,0 8 0,3 12 1,7 4-2,12 8 1,6-1-1,14 0 0,11-5-1,15-4 0,10-10 0,10-9-1,-3-11-1,-2-9-1,11-9-2,0-10-3,2-1-6,-13-9-20,-2-11-6,-6 1-2,-3-9 3,3 6 0</inkml:trace>
  <inkml:trace contextRef="#ctx0" brushRef="#br0" timeOffset="3995">4517 1545 30,'3'-2'33,"15"2"1,-2-6 0,17 6-2,2-6-29,6 2-4,3-4-8,-2 0-18,7 8-6,-12-6-1,2 7 1</inkml:trace>
  <inkml:trace contextRef="#ctx0" brushRef="#br0" timeOffset="4386">5464 1269 21,'-20'-17'30,"6"11"0,-13-4 3,-11 9-15,7 11-4,-14 3-1,10 16-2,-7 5-2,4 17-1,5 1 0,9 9 0,7-2-2,10 3 0,15-5-2,7-5-1,13-12-1,6-8 0,9-10-1,8-8-1,1-8-1,12-8-1,-5-3-1,-3-10-3,1 7-5,-13-14-16,-6 2-13,-8 1 0,-9 0 1,-11 6 1</inkml:trace>
  <inkml:trace contextRef="#ctx0" brushRef="#br0" timeOffset="6259">5978 1433 33,'3'1'37,"0"1"1,0-2-1,13 0 2,15 1-28,1-7-5,8 3-1,10-2-2,-1 0-1,11-1-1,4 2-1,-6 0 0,-7-2-1,-7 5-2,-16-5-4,1 4-19,-4 2-13,-27-5 2,8 0-2,-13-2 2</inkml:trace>
  <inkml:trace contextRef="#ctx0" brushRef="#br0" timeOffset="6769">6897 1706 6,'-1'-7'30,"7"7"1,-15-13 2,15-5-3,-3 5-14,-8-13-2,5 5-4,-3-14-2,5 3-2,-7-11-1,14 4 0,-10-6-2,1 3 0,-3 1 0,4 5-1,1 5 1,-4 6-1,8 5 0,-9 8 0,3 8 0,8 8 0,0 9 0,0 6 0,5 6 0,8 5 0,-6 5 0,11 2 0,2 2-1,1 0 1,0-5-1,11-3 0,-11-5-1,4-3 1,-7-5-1,2-8 1,-9-4-1,1-8 1,-6-5-1,0-5 1,-4-6-1,-4-8 1,0-5-1,-3-5 0,-2-6 1,-5-3-1,-3-2-1,-6 2 0,4 4 0,-4 5 0,4 6-1,-1 5-2,10 14-2,-12-1-9,12 12-25,0 7-2,-7 2 2,5 6-1,-5-2 2</inkml:trace>
  <inkml:trace contextRef="#ctx0" brushRef="#br0" timeOffset="7861">7468 987 18,'2'6'31,"-7"-10"2,11 4 1,6-6-11,0-8-5,8 1-4,3-15-6,9-2-1,3-14-2,10-2-2,-4-9 0,6 0-2,-1 0 0,-9 2 0,2 5-1,-4 10-1,-9 9 0,-8 9-3,-2 12-3,-16 2-10,-3 10-21,15 11 3,-26-2-2,9 8 1</inkml:trace>
  <inkml:trace contextRef="#ctx0" brushRef="#br0" timeOffset="9223">8077 100 4,'6'-18'31,"-9"-6"3,6 9 1,-6-1 0,-3 3-17,16 18 1,-8-1-8,10 19-1,-5 2-3,2 15-1,-1 5-1,0 7-1,2 1-1,-9 5-1,7-4-1,-7-5-1,0-3-1,1-12-2,-1-3-4,-2-15-6,1-9-24,-2-1-2,-3-10 0,-1-3-1,-1-8 2</inkml:trace>
  <inkml:trace contextRef="#ctx0" brushRef="#br0" timeOffset="9513">8073 315 30,'10'-4'33,"5"-6"0,9 7-1,5-3-2,6 0-31,3-1-9,5-6-15,2 6-7,-6-8-1,0 6 0</inkml:trace>
  <inkml:trace contextRef="#ctx0" brushRef="#br0" timeOffset="9654">8468 53 16,'-15'-23'35,"6"9"0,-5-1 1,5 14 1,7 12-18,-2 5-5,13 19-5,-9 5-1,10 12-3,-4 3 0,10 8-1,-3-4-1,4-3-2,-3-5-2,-4-12-4,10 4-14,-14-12-21,-7-11 0,-1-3-1,-10-8 2,7-2 0</inkml:trace>
  <inkml:trace contextRef="#ctx0" brushRef="#br0" timeOffset="10655">8283 2173 25,'-2'-9'32,"20"6"1,-5-5-1,16 5 0,0 0-28,6-1-3,6-5-5,-1 6-10,6 0-12,-17-8-7,9 5 1,-17-10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27.57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193 7 20,'8'-1'31,"-10"-5"0,7 13 2,0 5-14,-10 5-5,10 11-2,-8 5-5,7 10-1,-5 2-2,7 6 0,-3-4-2,2 0 0,1-7-1,2-4 0,-3-7-3,1-7 0,2-2-3,-5-10-7,4 2-11,3-1-11,-7-9-2,9 5 2,-11-7 1</inkml:trace>
  <inkml:trace contextRef="#ctx0" brushRef="#br0" timeOffset="551">5 795 6,'3'-4'29,"-10"-9"1,10 13 2,-3 7-13,-5-1-1,8 13-3,-4 1-4,4 13-4,-6 2 0,6 10-2,-6 3-1,4 1-1,-1 0-1,2-4 0,-1-5-1,1-4-1,1-7 0,0-4-1,3-8-1,-5-4-1,3-1-2,-5-8-2,5 3-8,-4-4-10,-4-9-10,5 5 1,-5-12 1</inkml:trace>
  <inkml:trace contextRef="#ctx0" brushRef="#br0" timeOffset="912">275 777 9,'7'5'29,"-9"-2"1,10 19 4,-2 1-13,-8 2-3,8 12-3,-7 1-5,5 11-1,-4-3-3,3 3-1,-3-4-2,1-3 0,2-3-2,0-4 0,-1-6-1,1-6 0,-2-7-1,-1-5-2,2 1-3,-5-12-8,-2-7-20,5 2-1,-7-8-1,8 5 1</inkml:trace>
  <inkml:trace contextRef="#ctx0" brushRef="#br0" timeOffset="1222">21 1041 21,'-5'-10'32,"16"7"1,1-8 0,17 6 0,6-1-26,5-2-1,8 2 0,-2 0-4,0 0-2,-2 4-5,-10-4-8,-14-1-19,5 9-1,-19-7-1,4 10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30.09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6 2,'7'2'25,"-14"-10"1,11 8-5,-5 0-1,2 3-4,2 6-3,-2 4-1,5 12-3,-4 4-1,4 8-1,-5 4-1,6 8 1,-5-1-3,2 2-1,-4-5 0,4-3-2,1-6 0,-1-2 0,0-8-1,1-6-1,1-3-1,-3-5-2,5 1-7,-8-6-11,-1-5-12,7 1-1,-8-6 1,6 6 1</inkml:trace>
  <inkml:trace contextRef="#ctx0" brushRef="#br0" timeOffset="521">4 786 21,'-3'-17'28,"12"7"1,-5 4-8,-2 0-1,2 9-4,-7 6-4,6 7-2,-6 4-2,6 9-1,-4 3-2,2 7-1,-1 3-1,3 1-1,0-1 0,1-1-1,1-5-1,-1-6-1,2-2 0,-3-8-3,4 0-2,-7-11-6,6 1-11,-2-4-12,-4-10 0,3 2 1,-4-11 1</inkml:trace>
  <inkml:trace contextRef="#ctx0" brushRef="#br0" timeOffset="861">251 710 10,'7'5'27,"-9"-2"2,10 18 2,-2 3-15,-5 4-2,6 8-2,-4 1-4,6 5-2,-6 2-1,3-2-1,-2-5-2,0-2 0,1-2-2,-4-5-2,3-1-2,-5-9-7,0-4-13,3 2-8,-7-14-1,3 5 1</inkml:trace>
  <inkml:trace contextRef="#ctx0" brushRef="#br0" timeOffset="1142">59 1013 9,'-13'-5'30,"15"3"1,-1-6 1,18 3 0,17-3-20,-5-5-6,9 1-1,2-3-3,3 0-4,0 2-6,-3 4-15,-10-10-8,3 10-1,-15-5 0,6 7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49:31.73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 14 5,'-10'-8'28,"11"8"2,-9-6 2,6 7-8,5 11-7,-4 2-3,6 11-5,-6 3-2,8 8 0,-4 4-3,6 4 0,-3 0-1,2-2-1,0-2-2,-1-5-1,2 0-3,-6-10-6,-2-5-22,6 6-3,-7-9 0,8 5 0,-8-7 1</inkml:trace>
  <inkml:trace contextRef="#ctx0" brushRef="#br0" timeOffset="581">82 758 15,'-7'-10'29,"13"10"1,-12 3 0,3 6-11,3 5-1,-4 2-6,5 11-3,-5 0 0,5 6-3,-2 5-1,2 0-2,-1-2 0,2 2-1,-1 0-1,1-5-1,-1-1 0,1-6 0,1 0-2,-5-9-1,5 4-3,-6-15-4,8 2-12,3-5-13,-8-13 0,9 4 0,-9-16 2</inkml:trace>
  <inkml:trace contextRef="#ctx0" brushRef="#br0" timeOffset="942">315 695 9,'9'-6'30,"-11"-6"1,8 12 1,-7-1 0,-2 7-20,7 11 1,-5 2-5,3 11 0,-4 1-2,6 11 0,-7 0 0,6 7 0,-5-4-1,7 3-2,-4-3-1,5-3 0,-2-6-1,4-5 0,0-2-2,0-10-1,3-2-2,-6-11-3,5 3-8,-4-4-21,-2-10-1,-1-1-2,-6-9 2,3 5 2</inkml:trace>
  <inkml:trace contextRef="#ctx0" brushRef="#br0" timeOffset="1272">81 995 25,'-6'-2'32,"-1"-3"1,17 5-1,-1-9 1,11 2-28,12 2 0,2-2-2,8 0 0,0 0-3,-1-2 0,-5 5-3,-3-2-2,-9 6-6,-3 4-17,-9-5-5,0 9 0,-14-6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26.95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5 631 2,'-7'-2'29,"7"18"2,0 0 2,3 3-8,1 17-8,0-1-1,4 10-6,-8-3-1,10 0-4,-1-2-2,-6 0-1,7-6-1,-4-5-2,1-4-1,-4-8-3,10-1-6,-13-4-9,0-11-14,7-1-1,-12-8 1,10 0 2</inkml:trace>
  <inkml:trace contextRef="#ctx0" brushRef="#br0" timeOffset="290">258 548 5,'2'-14'30,"10"22"2,-14 4 1,8 21 1,-2 11-20,-1 2-2,5 12-2,-3-1-4,4 3-3,-3-5-1,1-2-2,5-9-2,-6-9-3,6-3-7,-6-9-11,-5-11-11,9 1-1,-14-13 1,8-2 2</inkml:trace>
  <inkml:trace contextRef="#ctx0" brushRef="#br0" timeOffset="571">23 877 18,'0'-9'31,"16"6"0,4-5 1,11 5-2,3 1-24,2-3-2,2 0-4,2 5-6,-9-3-11,-7-5-14,3 6-1,-13-9 2,3 6-1</inkml:trace>
  <inkml:trace contextRef="#ctx0" brushRef="#br0" timeOffset="1051">184 2 11,'1'3'27,"-8"-10"2,8 10 2,1-2-14,-5 1-1,7 8-3,-5-2-4,7 11-2,-6 0 0,7 9 0,-6-2-2,5 5-1,-3 0-1,2-1-1,-3-4-1,1-4-2,3-2-1,-6-8-4,8 2-11,0-3-17,-9-11-1,5 2-1,-5-9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25.75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4 672 31,'0'-4'33,"2"8"3,1 1 0,-12 3-11,18 20-8,-11-3-4,12 15-4,-7 1-2,6 11-1,-5 0-1,2 3-2,0-3 0,-2-3-1,4-4-1,-8-6 0,7-5-1,-4-8-1,4-6 0,-7-4-2,7-6-3,-10-11-4,12-2-19,-7-6-11,-2-7 1,3-3-1,-1-7 2</inkml:trace>
  <inkml:trace contextRef="#ctx0" brushRef="#br0" timeOffset="291">303 642 21,'13'-17'34,"-10"7"3,4 20-2,-7 10 2,-3 10-21,12 24-5,-9-3-3,6 14-3,-2 0-1,6 0-1,-7-3-1,6-8-2,-3-8 0,0-9-3,4-3-2,-4-16-5,2-1-13,-8-7-16,-3-13 1,-1-1 0,-3-9 1</inkml:trace>
  <inkml:trace contextRef="#ctx0" brushRef="#br0" timeOffset="551">35 1020 5,'-9'-3'35,"5"-4"-1,14 5 1,1-6-1,22 6 1,7-2-34,13 4-3,-4-7-13,1-1-19,11 8 0,-17-7-1,1 7 0</inkml:trace>
  <inkml:trace contextRef="#ctx0" brushRef="#br0" timeOffset="2974">223 3 14,'10'2'30,"-13"-9"2,9 9 1,-2 4-12,-4 0-2,7 9-5,-10 0-2,11 13-3,-8-2-1,10 10-1,-9-2-1,8 3-1,-7-3-2,6 0-1,-3-6 0,2-5-1,-3-3-1,-1-4-1,2-3-2,-7-6-3,9 4-6,-4-6-27,-3-8 0,0 5 0,2-8 0,1 5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29.47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 15 10,'3'-2'29,"-8"-5"2,11 5 1,-3 1-11,-3-2-1,6 6-5,-9-6-2,9 6-3,-10-4-2,5 6-1,-8-3-1,7 11-1,-6 3 0,7 7-1,-2 5 0,1 10-1,0 1 0,3 8 0,3 3-1,0-1 0,-2-2 0,-2-2-1,4-6 0,-3-2 0,1-9-1,-1-4 1,-1-8-1,-2-1 0,3-6 0,-3-3-1,0-6-1,0-6-2,0 4-5,0 2-29,-2-16-4,2-1 1,-9-8 0,3 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22.25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 25 10,'-9'-10'29,"15"8"3,-10-6 2,-1 3-10,10 14-5,-7-3-2,11 14-4,-8 0-3,5 16-2,-6 3-2,5 12 0,-2 0-2,2 5-1,-2-1-1,3-4-1,-4-3 0,5-9-1,-3-6-3,2-10-1,7-1-4,-11-18-13,5-5-18,2-1 0,-1-9 0,3 2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06.80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0 29,'17'0'35,"-9"-1"3,12 9-1,3 25-2,3-17-21,20 19-2,2-5-3,13 11-2,-6-2-2,12 1-1,-2-5-2,-7-5 0,-8-4 0,-6-3-2,-10-4 0,-2-6-2,-4-1-2,-12-11-4,-1-4-25,-11 8-8,-7-8 1,-3-2-1,-8-5 2</inkml:trace>
  <inkml:trace contextRef="#ctx0" brushRef="#br0" timeOffset="1873">929 247 14,'-4'-10'30,"-8"-9"3,11 10 1,7 4-12,-8-1-4,14 15-1,-9 1-5,8 17-2,-6 3-1,5 12-3,-10 5 0,7 6-2,-7 0-1,8 1-1,-10-4-1,6-5-1,1-6-1,-4-10-3,7-3-2,-10-13-4,9-3-16,-5-5-14,-2-13 1,3 1 0,-5-10 2</inkml:trace>
  <inkml:trace contextRef="#ctx0" brushRef="#br0" timeOffset="2333">1310 260 31,'-10'-13'33,"7"13"2,-7 3 0,-3 7-12,10 19-6,-6 4-5,11 15-4,-6 1-2,11 10 0,-3 0-3,9 1 0,8-6-1,2-3-1,-10-8-1,-4-7-1,5-7-1,-9-11-5,5-1-9,-10-11-23,-10-12 1,-1 0-1,10-10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2:04.32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47 20 2,'2'3'22,"-10"-10"0,4 7 0,0-5 0,-4 1-3,7 4-2,-8-7-3,6 10-2,-7-6-2,10 13-1,-5-3-3,8 14 0,0 0-1,7 14-1,8 2 0,7 12 1,6 2-2,6 6 1,1 2 0,4 3-1,0-1-1,4-1 1,-8-7-1,-3-2-1,-6-3 0,-2-6 0,-5-9-1,-3-2 0,-3-8 1,-7-4-1,0-8 0,-8-3 0,4-7-1,-7-5-1,2 1-3,-7-10-9,-2 4-27,2 0 2,-11-2 0,2 2-2,-5-4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5:54.88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 61 1,'1'-4'31,"-5"-6"0,5 14 2,-4-1 1,0 6-17,9 14-2,-4 3-1,5 12-5,-4-1-3,4 10 0,-2-4-2,1 1 0,-5-4-2,1-1-1,-4-5-1,-1-8-1,2 0-3,-5-15-3,6 2-12,-2-8-19,-5-16 1,7 1-1,-6-11 1</inkml:trace>
  <inkml:trace contextRef="#ctx0" brushRef="#br0" timeOffset="260">2 263 4,'6'0'30,"-4"-6"1,11 7 1,-6-5 0,2-2-17,13 6-7,-1-6-1,7 2-5,0 0-4,-2-4-8,-2-2-13,1 6-9,-9-11-1,2 8 2</inkml:trace>
  <inkml:trace contextRef="#ctx0" brushRef="#br0" timeOffset="440">239 27 5,'-2'-11'31,"-10"3"2,12 8 1,-6 1 1,-2 9-17,16 15-2,-10 2-5,23 11-3,-18 3-2,6 8-2,-5-3 0,4 3-2,-1-5 0,0-4-1,-2-3-2,-1-11-1,3 3-6,-7-16-10,-1-5-20,8 0 0,-7-14 0,5 2 1</inkml:trace>
  <inkml:trace contextRef="#ctx0" brushRef="#br0" timeOffset="861">509 61 6,'-4'-7'31,"-5"-7"1,10 9 2,-5-3 1,1 2-20,9 17-2,-5 2 0,10 16-4,-10 0-1,5 13-3,-2 2 1,5 6-3,-9 3 0,12-4-1,-14-4 0,7-5-2,-2-5-1,0-9-1,1-3-3,-5-14-4,13-3-16,-14-8-14,8-9 1,-3-4-1,-8-9 2</inkml:trace>
  <inkml:trace contextRef="#ctx0" brushRef="#br0" timeOffset="1171">447 97 13,'-19'-13'30,"16"6"-1,-3-7 2,16 6-1,8-2-23,12-4-2,8 2-2,2 4-2,8 0-1,-1 7 0,-2 1 0,-7 1 1,-3 9 1,-17 5 1,-9 5 0,-17 2 1,-6 5 0,-13-2 2,-5 6-1,-2-5 0,-3-2-1,6-8-1,6-1 0,6-5-1,16-6 0,9-2-1,16-4 0,2-1-1,11 0 1,0 3-2,9 2 1,4 1-1,-4 1 1,-4 8-1,-7 4 0,-7 5 1,-10 4 0,-10 2 0,-9 4 0,-15 1 0,-9 2 1,-11-5-1,-6-3 1,-3-5-1,0-7 0,5-5-2,0-12-4,17 0-6,3-4-20,11-13-3,13 2-2,7-8 1,10 6 2</inkml:trace>
  <inkml:trace contextRef="#ctx0" brushRef="#br0" timeOffset="1702">1022 199 0,'-5'-3'31,"8"13"1,-3-3 3,2 15 0,7 6-16,-9-2-5,8 13 0,-9-3-5,7 7-2,-6-3-2,1 0 0,1-9-2,-1-3 0,1-9 0,1-1 0,-2-14-1,2-4 0,-1-10 0,0-6-1,0-7 1,1-8-2,0-5 0,0-6 0,0 2-1,3-5 0,-3 6-1,5 1 0,1 6 0,3 6 0,3 9-1,2 2 1,6 8-1,-1 3 0,9 4-1,-6 0 0,1 5-2,-5-5-3,1 6-11,-3-2-16,-12-5 0,-1 4 0,-13-6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40.63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 79 6,'-5'-12'32,"9"9"0,-7-7 3,6 9-1,0 3-17,-8-4-2,11 10-5,-7 0-2,7 12-1,-5 0-1,6 11-1,-2 1-1,-1 7-1,2 1 0,-2 3-1,2-2-1,-2-1 0,-1-7 0,0-2-1,2-9 0,0-3 0,0-6-1,-2-5 0,0-3-2,-5-10-3,7 4-3,-11-14-12,6 2-19,0 0 2,-2-7-1,-1 4 2</inkml:trace>
  <inkml:trace contextRef="#ctx0" brushRef="#br0" timeOffset="350">59 283 8,'-6'-9'30,"12"9"0,-3-12 2,13 9-1,2-2-22,-6-6 0,7 6-4,7-4-3,5 2 0,-1 1-2,-2 0-2,-1 3-3,-5-3-5,4 3-9,0 5-12,-17-8-1,0 7 1</inkml:trace>
  <inkml:trace contextRef="#ctx0" brushRef="#br0" timeOffset="580">313 29 28,'-2'-9'31,"-3"-5"2,2 11 0,20 1-13,-23-2-6,14 14-2,-8 1-4,7 10-1,-4 3-2,4 12 1,-1-1-1,0 7-1,2-2-1,-2 2-1,1-4-1,-1-2-1,-1-5 0,-1-6-3,3-3-1,-5-11-4,6 5-15,-5-8-15,-4-7 0,4-2 0,-8-7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0:41.98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2 117 13,'-6'-10'30,"14"7"1,-11-5 3,3 1-14,4 7-2,-7-7-5,9 8-2,-6-2-4,5 10 0,-8-1-1,7 11 0,-4 2-1,4 10 0,-1 3-1,5 7 0,-4-3-1,2 6-1,0-3 0,1-3-1,-4-4 0,2-5-1,-2-5 1,1-7-1,-2-1 1,2-7-1,-1-3 0,0-3-1,2-4 1,-1-1-1,0-2-1,-2-1-1,5 1-1,-8-5-4,8 8-6,-10 1-23,3-9-2,-1 1 0,-1-3 2,7-1 1</inkml:trace>
  <inkml:trace contextRef="#ctx0" brushRef="#br0" timeOffset="420">79 306 13,'5'0'31,"-7"-8"0,15 8 2,-7 4-5,5-10-16,11 6-1,-3-4-5,14 2 0,-2-1-4,8 3 1,1-4-2,-1 1-1,2 0 0,-7-1-2,2 1-1,-13-3-5,4 6-4,-12-5-10,-11-2-11,9 7-2,-16-7 3</inkml:trace>
  <inkml:trace contextRef="#ctx0" brushRef="#br0" timeOffset="771">489 20 22,'4'-6'31,"-11"-5"3,10 8-1,-1 1-13,-6-2-3,6 14-4,-10-1-5,7 13-1,-8 1-1,6 13 0,-5 2-1,10 7-1,-5 2 0,4-1-1,2 2 0,0-2-2,0-5 1,3-5-1,2-5 0,-5-6-1,7-6 1,-3-1-1,1-9 0,-1-5-2,6-4-1,-10-7-5,8-1-20,-7 1-12,-10-11 1,3 8-1,-12-8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08.46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362 309 2,'0'2'15,"7"8"0,-7-7 1,5 3 0,-1-2 2,-2-4 1,1 2-2,-5-13-1,4 4-1,-10-12-2,4-1-2,-8-11-4,-1-3-3,-3-9-1,-5 1-2,-1 2 0,-3 2-1,-1 7 0,-2 14 0,-4 15 1,0 21-1,-2 21 1,3 18 1,-1 13-1,9 12 0,5 5 1,12 2 0,11-4-1,8-8 0,10-12 0,7-12-1,5-11-1,1-9 0,2-13-3,-5-15-2,3 0-7,-5-16-12,-3-8-11,3 0-1,-6-10 1,2 2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08.88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38 55 6,'-15'4'34,"3"5"2,-4-4 1,21 0-2,18-9 2,-1-3-32,21 1-1,11-4-2,5-2-1,12 2-3,-2-4-4,-1 9-7,-13 2-17,-6-3-6,-8 7-1,-13-2 2,2 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09.17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257 206 7,'-9'-46'29,"5"7"2,-12-6 2,3 12 0,-5 5-21,-8 11-1,3 24-1,-10 13 0,7 25-2,-3 12-2,6 12 0,1 5-2,12 7 1,5-7-2,14-7 0,7-12-1,9-10-1,6-13 1,8-12-1,2-10-1,2-10-1,4-7-1,-6-11-5,7 4-9,-5-8-23,-12-4 1,-3 6-2,-12-3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0.98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40 7,'3'-19'31,"7"11"1,-11-4 3,1 11-12,3 11-3,-8 4-4,7 14-3,-7-1-5,4 10-2,-2-1-2,3 4 0,0-2-2,1-5-2,2-4-2,-1-8-3,5 1-8,-5-8-16,-2-8-8,5-5 0,-8-8 1,4-2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1.42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 12 25,'3'-6'32,"-10"0"1,8 18 0,2 12-14,-7 5-4,10 19-2,-6 2-6,8 12-1,-3 3-2,5 2 0,-2-8-3,2-7 0,0-8-2,-4-10-1,3-6-3,-8-15-5,5-1-11,-2-8-15,-9-14 0,5 2 1,-9-14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1.65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0 167 27,'-1'-13'29,"15"10"2,-7-5-2,11 0-17,9 3-2,2-7-6,6 1-6,0-2-7,1-2-9,-9-6-8,5 6-5,-16-9 2,3 5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1.79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39 39 11,'-11'-21'30,"8"11"2,-5 2-2,1 13-5,4 14-5,-5 5-5,10 21-3,-7 5-4,11 14-2,-4 2-2,7 4-1,-1-4-2,-2-8-5,7-1-13,-2-7-19,-8-16 0,3-5-1,-6-10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3.75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 42 22,'1'-13'29,"-9"-5"3,5 7-11,5 8-1,-7 6-2,11 14-2,-9 3-3,10 17-3,-9 2-3,7 10-1,-4 0-2,4 5-1,-2-3-2,0-7-2,4-2-3,-7-10-5,11 0-13,-3-9-15,-5-10 1,3-1-2,-4-11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6:15.20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252 278 26,'2'-12'32,"1"11"1,-6-8 0,-8 5-16,7 7-2,-10-2-4,6 11-2,-11 1-3,2 11-1,-11 2-1,-1 15 0,3 5 0,4 14-1,-4 3 1,7 10-1,5 2-1,2 3 0,12 0-1,1-4 0,1-7-1,15-8 1,2-7-2,0-12 0,0-5-2,-3-13-4,4 0-12,-20-11-20,12-6 1,-8-3-1,-4-9 2</inkml:trace>
  <inkml:trace contextRef="#ctx0" brushRef="#br0" timeOffset="851">395 553 20,'8'1'26,"-13"-5"-5,9 0 0,-3-2-3,-1-1-3,0 1-2,-4-6-3,3 2-1,-11-3-2,9 3-1,-10-3-1,7 4-1,-10 1-1,6 2-1,-9 4 1,3 10-1,-1 2 0,-2 10 1,-5 5-1,-12 8 0,14 4 1,3 7-2,5 1 1,9 1 0,4 0-1,7-4 0,7-4-1,17-5 1,-8-4-1,3-6 0,3-7 0,-8-7-2,12-6 0,-16-9-4,13 2-6,-11-6-18,-4-6-6,5 0-1,-7-6 0,7 8 2</inkml:trace>
  <inkml:trace contextRef="#ctx0" brushRef="#br0" timeOffset="1412">508 836 7,'-14'-2'30,"11"6"0,-4-10 1,11 8 0,-3-7-20,7-2-2,6 1-4,1-2-3,5-1-2,-2 3 1,3 0 0,-6 3 0,2 6 1,-11 2-1,0 6 2,-9 7-1,-1 5 1,-15 1 0,3 7 0,-9-2-1,3 2 1,6-3-1,-1-2 0,1-6-1,7-4 1,8-4-1,4-4 0,11-5-1,2-1 1,3-4-1,7-1 0,5-2 0,1-1-2,3 0-1,-6-7-5,1 9-9,2-2-17,-14-9-1,5 5-1,-14-6 2</inkml:trace>
  <inkml:trace contextRef="#ctx0" brushRef="#br0" timeOffset="1883">840 420 21,'-3'-19'31,"4"17"2,-3 1 1,0 8-16,8 18 0,-6 2-5,4 15-2,-7 0-3,5 12-3,-7-5-1,4 3-1,-3-6-1,2-4-1,1-5-2,-2-11-1,6-3-2,-6-13-4,12 0-11,-4-7-15,-6-13-3,2 1 1,-2-11 0</inkml:trace>
  <inkml:trace contextRef="#ctx0" brushRef="#br0" timeOffset="2123">840 673 12,'-4'-9'30,"8"14"1,-3-10 1,11 10-1,1-5-21,5-3-2,2 1-4,3-1-3,0-1-3,4 0-4,-6-9-6,0 3-11,-4 5-7,-8-11-2,7 8 1</inkml:trace>
  <inkml:trace contextRef="#ctx0" brushRef="#br0" timeOffset="2303">1048 444 26,'-12'-18'34,"12"9"1,-7 2 1,0 7-13,11 17-3,-5 2-7,8 14-5,-6 5-2,10 8-2,-10 2-1,3 1 0,4-1-2,-7-2-1,6-4-1,-7-6-2,5-1-7,-10-15-9,1-5-20,10-1 2,-8-11-2,10-2 2</inkml:trace>
  <inkml:trace contextRef="#ctx0" brushRef="#br0" timeOffset="2764">1382 729 4,'-1'-5'26,"11"9"2,-8-10 3,-2 5-12,5 6 0,-9-6-3,-2 8-2,-10-5-3,6 5 1,-12-7-4,8 7-2,-10-7-2,4 2-2,-3-2 0,8 0 0,-4-2-2,9 1 1,0 1 0,-3 1 0,10 1 0,-1 3 1,1 3-1,6 3 1,-5 1-1,2 4 1,2 0-1,2 0 0,-5-1 0,6 0 0,0-2-1,-2-3 1,7-1-1,-3-1 0,9-2 0,-4 3 0,10-5 0,-1 2 0,3 0 1,0 1-1,-5-1 0,-1 1 0,-7 2 0,4-1 1,-11 3-1,-1 2 0,-7 0 0,-14 1 0,4 3 1,-9 2-1,-1-1 0,-3 0 0,-4-2-1,-4-3 1,6-1-2,3-6-1,7 2-5,2-13-14,6 0-18,4 0 2,6-7-2,5 6 2</inkml:trace>
  <inkml:trace contextRef="#ctx0" brushRef="#br0" timeOffset="5227">1262 130 15,'1'-1'28,"-8"-14"1,8 14 3,-1-3-15,-1-4-1,10 13-4,-5-2-2,11 13-2,-2 2 0,8 19-1,3-1-2,3 16 1,1 0-2,1 12-1,-4-1 0,0 4-1,-7-5 0,-3-1-1,0-3 0,-5-5 0,-4-2-1,-2-5 1,-6-2-1,-3-4 1,-6-1-1,-2-3 1,-6-1-2,2-7 0,-3 2-3,-7-16-6,11-2-22,5 1-6,-4-12 1,15 2-1,-4-8 1</inkml:trace>
  <inkml:trace contextRef="#ctx0" brushRef="#br0" timeOffset="6269">1768 1327 9,'7'9'26,"-11"-12"1,11 9 1,-5-4-13,-2-2-1,2 3-2,-6-4-2,7 4-2,-7-8 1,8 5-1,-8-7 1,5 6-1,-4-9-2,0 2-2,2-7 0,-1-3-1,-2-4-1,-2-5-1,0-6 0,-1-8 0,0-4 0,5-2-1,-2 0 0,3 4 0,1 2 0,-3 8 0,3 7 0,3 7 1,-2 8-1,0 6 0,-2 5 0,-5 6 0,-1 4 0,0 3 0,-8 5 0,2 0 0,-6 7 1,-3 1-1,0 0 0,-1 0 0,3 0 0,1 0 0,3-4-1,-3-2 1,10-5 0,-4-1 0,9-5 0,4-2 0,0-3 1,6-4-1,-1-1 0,10-2 1,1 0-1,7-1 0,1 1 1,6 0-1,4-1 0,-1 1 0,3 3-1,-5 0 1,-3 1-2,-5-4-3,0 9-6,-8 1-23,-8-7-3,-4 3-1,-5-4 1,7 5 1</inkml:trace>
  <inkml:trace contextRef="#ctx0" brushRef="#br0" timeOffset="9103">1881 887 19,'-4'-3'22,"4"8"0,-3-5 1,3 0-3,2 2-1,-2-6-3,2 8-3,-2-8-2,3 8-2,-3-6-2,3 3-3,-3-2 0,3 2-2,-3-2-1,2 2 0,-2-2 1,0 1-1,0-2 1,1 2 0,-1-1-1,0 1 1,-1 0 0,1-2-1,0-1 1,1-1-1,-1 0 0,0-4 1,0-3-1,0-1 0,2-7 1,-2-1-1,0-4 0,0-7 0,0-2 0,-5 0-1,5-5 0,-1 0 1,-1 2-1,2 1 0,-1 5 0,1 3 0,0 3 0,1 7 0,-2 3 0,1 5 0,0 2 0,0 4 0,0 1-1,0 4 1,0 2 0,3 3 0,-2 4 0,2 2 0,-1 5 0,9 6 0,5 3 1,2 5-1,3 4 1,1 2-1,2-1 0,3 2 1,1-3-1,-11-1 1,-2-3-1,-2-4 1,-1-5-1,-5-4 0,2-6 1,-5-5-1,0-2 1,-1-3 0,2-9-1,-2-3 1,1-6 0,5-6-1,-6-6 1,4-5-1,-7-10 0,3-3 0,-6-1 0,-2 0 0,3 1-1,2 0 1,-5 4-1,4 5 1,2 9 0,1 1-1,6 7 0,0 3-1,-1 6 0,-4 2-1,7 10-3,-14-5-6,11 3-23,-1 9-4,-12-2 1,7 5-1,-8-7 2</inkml:trace>
  <inkml:trace contextRef="#ctx0" brushRef="#br0" timeOffset="10195">2388 13 25,'4'-3'32,"-11"-7"0,11 10 0,-1 2-14,-9-4-2,13 14-5,-8-2-1,11 13-4,-8 2-1,8 9 0,-10 2-1,9 8 0,-5-2-2,3 0 0,-1-3-1,3-3 0,-5-6-1,-2-5 0,5-5-2,-12-8-1,11 1-5,-14-12-10,-4-4-19,9 1 1,-9-10-2,1 3 2</inkml:trace>
  <inkml:trace contextRef="#ctx0" brushRef="#br0" timeOffset="10515">2178 240 12,'-9'5'31,"2"-11"1,14 9 2,1-9 0,11-3-22,16 8 1,4-9-4,10 5-1,1-6-3,2 4-1,-4-5-1,-1 3 0,-10 2-1,-2 1-1,-8 3-1,-10-4-4,5 11-8,-11 4-24,-6-10 0,2 7-2,-8-7 2,1 7-1</inkml:trace>
  <inkml:trace contextRef="#ctx0" brushRef="#br0" timeOffset="11086">2737 389 25,'1'5'29,"-7"-8"4,8 13 0,2 6-16,-5-2-1,9 12-3,-6 2-1,5 11-4,-4-3-1,4 9-2,-4-6-1,7-1-2,-7-7 0,0 1-1,3-10-2,-2-5 0,-1-4-2,-3-8-3,5 2-8,-10-8-15,4-8-8,5 2 0,-8-8 1,10 4 1</inkml:trace>
  <inkml:trace contextRef="#ctx0" brushRef="#br0" timeOffset="11376">2693 527 13,'-4'-3'29,"-8"-9"2,12 8 1,-3-10-1,10 3-21,9 1-1,8-6-4,3 3-1,4-3-1,4 3 0,-5-1 0,5 5-1,-7 2 1,-3 6-1,-11 5 0,-7 7 0,-9 4-1,-7 5 1,-10 2-1,-1 1 1,-2-1-1,-3-2 1,2-4 0,7-4-1,4-2 0,8-6 0,7-1 0,7-3 0,4 0 0,10 4-1,0-2 0,4 5-1,1-1 1,3 4-1,-1 1 2,-8 5-2,-3 0 0,-8 3 1,-6 1 0,-11 1 0,-8-1 0,-6 0 0,-10-3 0,2 1 0,-8-5 1,1-3-1,2-3 0,5-4 0,5-3-2,4-6-1,11 5-5,-5-12-11,10-2-16,12 5-1,-3-7-1,9 5 2</inkml:trace>
  <inkml:trace contextRef="#ctx0" brushRef="#br0" timeOffset="11977">3147 560 24,'-2'-6'29,"8"12"3,-9-6 0,0 3-14,6 9-3,-3-4-4,5 13-1,-4-6-1,6 10-2,-4-3 0,5 7-1,-4-6-2,3 3 0,-2-6 0,2 0-2,-6-7 0,5 0 0,-6-5 0,3-4 0,-4-4 0,1-4-1,-6-6 0,4-2 0,-2-4 0,0-4 0,2 0-1,2-7-1,3 1 1,0-3 0,9 3-2,-2 2 1,9 2-1,1 2 1,3 3-1,-1 3 0,7 4 0,-3 5 0,-1 2 0,0 0 0,-5 3-1,-5-3-2,2 7-5,-9-5-12,-7 1-16,5 4 1,-12-7 0,5 6 1</inkml:trace>
  <inkml:trace contextRef="#ctx0" brushRef="#br0" timeOffset="12768">3390 181 0,'3'4'28,"-12"-11"1,13 13 2,-8-12-1,5 3-16,10 6-2,-4-6-3,9 6-1,-6-7-2,10 4 1,-5-6-2,4 5 0,-3-5-1,1 4-1,-4-1-1,3 2-1,-1-1 0,-2 2 0,-1 0-1,-3 2 0,-5-2 0,3 1 1,-5-1 0,-4 2 0,2-2 0,-6 1 1,-1 1-1,0 2 1,-6-1 0,-6 3 0,-5 0-1,-2 1 1,-7-1-1,5 1 1,1-1-1,3-2 0,7 0 1,1-1-2,11-1 1,4-1-1,5-1 0,1 0 0,5-1 0,2 1 0,4-3 0,7-2 0,-3 2 0,8 2 0,1-2 0,3-1 0,-4 1 0,-2-1 0,-6 2 0,-1 2 0,-6-1 0,-4-1 1,-9 2-1,-6 3 0,-4-1 0,-5 0-1,-1 1-1,0-3-1,0 8-4,-6-13-9,5 4-23,5 1 0,1-5 0,6 4 1,-2-5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8.44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 58 16,'0'-8'26,"-1"-7"2,1 6-10,-2 3-2,2 2-2,2 7-2,-2 2-2,3 16-2,-3 2-1,2 13-1,-2 4 0,2 11-1,8 0-1,-10 7-1,13-3-1,-3-3 0,3-6-1,-1-6-1,1-5-1,-13-8 0,3-1-2,-3-8-4,4-1-7,-14-6-14,-4-12-6,15 1-1,-14-13 2</inkml:trace>
  <inkml:trace contextRef="#ctx0" brushRef="#br0" timeOffset="341">297 24 1,'-9'-17'25,"12"16"1,-10-5 2,3 9-11,9 11-4,-2 5 0,6 16-1,-3 2-1,6 14-2,-7 3-2,7 8-1,-6-4 0,1 4-3,0-7-2,-1-3 0,1-6-3,-2-10-3,6-2-7,-8-9-9,-1-11-13,5-1 0,-10-13 0,6-1 1</inkml:trace>
  <inkml:trace contextRef="#ctx0" brushRef="#br0" timeOffset="641">102 466 11,'-22'1'30,"22"6"1,0-11 2,15 2-1,12-2-23,1-7-2,17 2-2,2-1-6,10-5-7,-7-2-20,9 11-3,-11-7-2,0 8 1</inkml:trace>
  <inkml:trace contextRef="#ctx0" brushRef="#br0" timeOffset="891">821 399 28,'1'7'33,"1"-7"2,8 2 0,2-8-1,4-3-25,11 5-4,1-4-1,4-1-3,2 2-3,-5-2-3,6 6-10,-6 5-17,-10-8-3,2 7 0,-9-4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19.99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 1097 11,'3'-24'26,"-11"-13"2,7 10-10,2 4 3,-2 1-4,5 13-2,-5 1 0,7 18-3,-6 1 0,6 21-4,-4 3-1,4 13-2,-1 2-1,2 10 0,-1-1-2,3-1-1,-2-6 0,2-4-1,-2-8 0,0-8-2,0-5 0,-1-8-2,1-1-2,-9-13-7,4 1-15,-2-1-8,-2-11-2,3-1 3,-4-9 0</inkml:trace>
  <inkml:trace contextRef="#ctx0" brushRef="#br0" timeOffset="331">110 1294 9,'-8'-9'30,"14"12"0,-6-10 2,16 5-1,12-2-20,-3-5-5,8 2-3,-4-1-4,8-6-5,0 6-7,-9-2-8,-12-8-10,12 11 0,-24-12 0</inkml:trace>
  <inkml:trace contextRef="#ctx0" brushRef="#br0" timeOffset="491">434 1023 15,'-11'-24'32,"11"12"0,-12 1 3,-3 11-11,15 23-5,-13 1-3,13 21-5,-10 1-4,10 14-2,9-1-2,3 5 0,1-8-1,-2-7-2,4-4-3,-6-13-7,-9-10-28,13 0 2,-24-15-2,13-1 1,-15-15 0</inkml:trace>
  <inkml:trace contextRef="#ctx0" brushRef="#br0" timeOffset="1012">1331 24 5,'0'-16'31,"4"11"3,-4 2 1,2 18 0,1 12-18,-5 1-1,7 14-5,-5 0-4,3 10-2,-2-1-2,2 1-2,3-6-5,-3-10-6,4-6-20,6-3-7,-6-7 0,6-4 1,-4-6 0</inkml:trace>
  <inkml:trace contextRef="#ctx0" brushRef="#br0" timeOffset="1443">1376 919 7,'-3'-32'29,"6"21"2,-6 4 3,-1 14-12,8 23-3,-7 5-3,8 20-3,-10 0-4,7 11-1,-5-5-3,4 3-1,-2-12-2,1-6-2,3-8-2,-2-11-2,7-2-5,-6-16-12,4-7-15,4 0-1,-1-14 1,4-2 0</inkml:trace>
  <inkml:trace contextRef="#ctx0" brushRef="#br0" timeOffset="1683">1570 912 8,'-2'-23'32,"7"24"2,-8 14 2,6 21-1,4 15-16,-10-1-7,9 15-3,-5-3-4,5 1-3,-1-7-2,-4-10-4,5-4-3,-6-17-9,4-6-11,2-8-9,-6-11 0,4-3 2</inkml:trace>
  <inkml:trace contextRef="#ctx0" brushRef="#br0" timeOffset="1933">1433 1151 4,'-19'1'32,"12"6"1,2-8 1,16 4-1,2 8-4,13-15-28,7-5-4,10 4-13,3 0-16,-12-8-1,5 9 0,-16-8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22.39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710 1701 7,'-22'-3'31,"16"8"1,-3-8 3,14 4-1,9 1-19,4-10-1,15 7-3,4-9-4,15 4-1,3-7-2,11 2-2,1-2-3,-3-3-2,2 7-7,-13-4-14,-6 0-12,-2 9-1,-17-5 0,-5 9 2</inkml:trace>
  <inkml:trace contextRef="#ctx0" brushRef="#br0" timeOffset="250">1410 1401 29,'6'-20'34,"-9"-5"1,6 11 0,-6 16-7,3-6-15,9 23-1,-6 5-4,6 20-1,-8 5-2,6 10 0,-2 0-1,-1 8-1,-1-8-1,0-4-2,1-9-2,-1-8-2,10-5-4,-10-14-12,3-3-19,7-8 0,-3-9-1,3-2 3</inkml:trace>
  <inkml:trace contextRef="#ctx0" brushRef="#br0" timeOffset="511">1506 1680 12,'-1'-6'32,"-5"-6"0,18 11 1,-1-9-1,-2 1-19,22 2-10,5-2-5,1-5-10,3-5-11,6 4-9,-13-9-1,2 5 0</inkml:trace>
  <inkml:trace contextRef="#ctx0" brushRef="#br0" timeOffset="641">1858 1376 7,'2'-14'30,"-10"-2"1,5 16 3,-5 11-8,-3 8-5,8 25-5,-6-1-3,11 18-5,-2-2-1,7 10-1,-1-7-3,4-3-1,3-7-3,-4-13-6,5-8-19,-2-7-12,-6-14 1,0-5-1,-5-15 1</inkml:trace>
  <inkml:trace contextRef="#ctx0" brushRef="#br0" timeOffset="1212">200 1038 21,'-7'5'28,"8"5"3,-2-6-8,-2-7-2,4 2-4,-5-14-2,5 5-1,-7-14-5,6 0-2,-4-9-3,1 1-1,-3-4-2,3-1-1,0 2-2,1 2 0,2 10-5,-6-2-3,9 14-11,-2 2-15,-2 2 0,4 8 2,-5-4 0</inkml:trace>
  <inkml:trace contextRef="#ctx0" brushRef="#br0" timeOffset="1622">16 11 18,'-11'-11'25,"12"15"1,-8 6-5,7 10-9,1 11-1,-1 11-3,5 11-2,-4 8-1,5 5-1,-2 3-2,2-4-2,1-5-4,1-11-4,-1-15-11,5 0-10,-11-23 0,8 2 0</inkml:trace>
  <inkml:trace contextRef="#ctx0" brushRef="#br0" timeOffset="1873">43 351 21,'8'1'26,"-2"-11"0,15 9 2,0-10-21,9-2-3,4 0-8,-3-11-14,10 9-8,-13-13 0,5 10 0</inkml:trace>
  <inkml:trace contextRef="#ctx0" brushRef="#br0" timeOffset="2023">309 11 17,'-7'-3'30,"-6"2"2,7 14 2,3 11-14,0 8-2,10 16-6,-1 5-3,7 12-2,3 2-3,3-1-3,2-1-4,-4-8-11,1-11-20,2-1-1,-10-21 0,3-1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25.2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46 143 9,'0'-24'30,"8"12"1,-8 5 0,2 3-9,2 17-2,-5 5-5,8 20-2,-9 1-4,8 16-3,-1 0 0,5 8-2,-4-2-1,2-5-2,1-7-1,-2-10-2,7-1-2,-9-15-5,6-2-12,-7-8-15,-6-11-1,2-4 1,-7-11 0</inkml:trace>
  <inkml:trace contextRef="#ctx0" brushRef="#br0" timeOffset="250">18 438 28,'-9'0'33,"0"0"3,12 0-2,6-3 2,10-6-27,9 3-1,15-1-5,7-4-5,14 5-7,3 3-26,-6-10 1,6 7-3,-12-4 2,11 7 0</inkml:trace>
  <inkml:trace contextRef="#ctx0" brushRef="#br0" timeOffset="761">1186 278 2,'8'-2'27,"-6"-12"1,4 1-3,-2-5-4,-2-5-4,-1 0-3,-7-9-3,3 3-3,-11-4-1,1 4-2,-8 3 0,-2 12-2,-2 7 0,-4 15 0,-3 16 0,4 15 0,1 10 0,5 11 0,0 4 0,7 5 1,7-3 0,11-1-2,8-10 1,8-6-2,7-11 1,2-5-2,8-10-2,4-13-1,2-1-5,-7-19-6,3-2-15,0-5-9,-8-10 0,4-7 1,-12-3 2</inkml:trace>
  <inkml:trace contextRef="#ctx0" brushRef="#br0" timeOffset="1091">1394 172 9,'-4'-37'34,"4"16"1,0 11 3,2 19 0,3 20-15,-10 3-7,8 18-6,-1 2-2,5 10-3,-1-4-1,3 0-2,1-8-1,-1-8-3,5-6-2,-7-13-8,2-8-28,3-7 1,-5-8-1,5-5 1,-5-11 0</inkml:trace>
  <inkml:trace contextRef="#ctx0" brushRef="#br0" timeOffset="1332">1641 405 2,'-1'4'34,"2"-6"2,14 4 1,-3-8-1,11 2 1,15-2-29,3-4-4,2 0-3,7 1-4,-11-5-10,-2 1-24,-3 7 1,-6-6-2,-5 5 2</inkml:trace>
  <inkml:trace contextRef="#ctx0" brushRef="#br0" timeOffset="1793">2553 142 8,'-4'-26'30,"-12"-10"1,-6 10 2,-9-2-1,-1 8-22,5 16 2,-13 8-5,7 21 0,-8 8-1,6 19-1,0 3-1,9 11 1,5-1 1,13 3-2,6-9 0,14-4-1,4-10 0,16-8-1,4-9-2,12-8-1,5-7-4,2-14-3,11-1-9,-11-7-18,0-12-3,-8-7 0,-6-5 1</inkml:trace>
  <inkml:trace contextRef="#ctx0" brushRef="#br0" timeOffset="2073">2817 39 22,'-5'-29'36,"5"24"2,-3 15 0,0 22 2,9 17-23,-7 0-5,11 14-5,-3 1-1,8 4-2,10-8-2,-15-9-3,10-5-5,-14-10-21,7-10-12,2-4 0,-15-15-2,8-6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27.98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117 1096 22,'-37'3'31,"10"7"2,-4-9 0,9 1-15,34 5-5,8-9 0,27 2-3,13-7-3,21 3-2,21-9-1,13-1 0,9-4-2,-2 1 0,2-2-1,-3 2-1,-13 3-2,-11-1 0,-22 6-2,-14-2-3,-15 8-3,-17-7-5,-8 8-7,-14 2-13,-13-7-1,-8 7 3,-10-10 1</inkml:trace>
  <inkml:trace contextRef="#ctx0" brushRef="#br0" timeOffset="340">940 774 16,'-14'-2'27,"3"-8"2,14 12 2,19-1-17,-6-2-3,7 7 0,3-2-3,5 6 0,1-3-2,3 6-1,4-1 0,-1 5-1,3-1-1,-2 6-1,2-3 0,-5 4-1,1 0 0,-5 4 1,-12 1-1,-4 3 1,-14-2 1,-2 7-1,-19 2 2,1 2 0,-15-2 1,5 1-1,-8-8 0,6 1-2,1-6 0,6-6-2,8-1-5,-1-12-8,13 2-27,3 0 1,5-6-1,4 0 1,-1-5 0</inkml:trace>
  <inkml:trace contextRef="#ctx0" brushRef="#br0" timeOffset="5127">252 189 12,'10'-10'26,"-10"-12"2,0 7-5,0-1-3,-11 0-5,11 6-1,-12-2-4,12 12-1,-9 1-2,9 11 1,0 4-3,0 7 0,0 7-2,0 8 0,0 1 0,0 4-1,8-2 0,-8 2-1,8-7 0,-8 0-1,13-7 0,-1-5 0,1-5-1,3-6 1,-7-4-1,10-8 0,-5-5 0,11-8-1,-10-5 1,2-9-1,2-3 0,-3-7 0,0-2 0,-3-4 0,3 3 0,-10-2 1,6 4 0,-11 3 1,5 5-1,-6 6 0,3 6 1,-4 5 1,-2 9-1,1 11 2,-2 8-1,8 5 1,-8 7 0,8 6 0,-2 3 0,5 2 0,-1-3 0,5-3-2,1-5 0,-2-2-3,8-4-2,-8-10-7,4-2-16,1 0-6,-5-9-3,5 2 3,-11-7 0</inkml:trace>
  <inkml:trace contextRef="#ctx0" brushRef="#br0" timeOffset="5848">666 117 6,'1'-3'25,"-10"-9"3,8 4-6,2 3-3,-5-2-2,10 7-3,-10-3-2,8 9-2,-10-2-1,16 11 0,-10-1-3,11 11 0,-7-2-2,8 10 0,-1-1 0,7 6-2,-2-4 1,1 2-1,-2-3-1,4-2 0,-6-5 1,1-5-2,-3-2 1,0-6 0,-1-4-1,-1-5 1,0-7-1,0-3 1,2-7-1,-1-7 1,2-4 0,-2-8 0,5-5-1,-2-2 0,3-3 0,-4-2 0,2 3 0,1-1 0,1 4-1,-3 5 0,1 5-1,-2 5 0,1 7-1,-3 3-2,4 12-5,-12-1-15,-3 7-12,0 6 0,-8-1 0,4 8 1</inkml:trace>
  <inkml:trace contextRef="#ctx0" brushRef="#br0" timeOffset="9093">1920 838 22,'-2'-26'29,"5"15"1,2 3-8,-5 8-4,7 19 1,-9 7-5,8 20-2,-7 1-3,8 17-1,-5 0-1,5 9-2,-3-8-1,5-4-3,0-9 0,-1-11-1,3-3-1,-4-13-2,3-5-2,-6-13-4,5 2-9,-9-11-12,-3-9-7,3-2 1,-7-9 1</inkml:trace>
  <inkml:trace contextRef="#ctx0" brushRef="#br0" timeOffset="9363">2004 1162 19,'6'-6'30,"10"8"1,-6-5 1,17-3-11,0 9-12,8-4 0,5 1-6,0 0-5,-5-6-8,3-3-12,0 5-10,-19-12 0,0 6 1</inkml:trace>
  <inkml:trace contextRef="#ctx0" brushRef="#br0" timeOffset="9534">2309 800 22,'-8'-19'31,"-2"3"2,3 18-4,7 19-8,-7 11-3,12 17-6,-5 3-3,8 12-3,-2-2-1,7 1-2,0-5-1,-2-7-3,4-5-2,-5-12-5,5-3-14,-4-5-13,-9-12-1,2-2 0,-7-12 1</inkml:trace>
  <inkml:trace contextRef="#ctx0" brushRef="#br0" timeOffset="9804">2565 1208 22,'3'-5'30,"20"5"1,-5-9 0,18 5-1,1-5-29,11 0-3,3-1-10,-8-4-17,14 9-3,-9-8 2,-1 12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2:46.46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483 1614 24,'1'-5'28,"-10"-9"1,5 1-10,2-3-3,-5-4-3,4-2-5,-6-7-2,4-1-1,-8-4-1,-3 0-1,0 0 1,-6 7-1,-6 7-1,-4 11 1,-9 13 1,3 18-1,-2 11 0,6 18 1,-8 5-1,13 15 0,1 0 0,16 4 1,5-4-1,13-4-1,10-9 0,7-9 0,8-7-1,4-12 0,7-8 0,-6-10-1,8-8-1,-7-8-1,3-4-2,-8-10-4,5 3-15,-5-5-14,-10-3 0,5 4 0,-11-3 0</inkml:trace>
  <inkml:trace contextRef="#ctx0" brushRef="#br0" timeOffset="4527">711 1738 13,'3'0'31,"-3"-3"2,9 5 0,0-5 1,7-2-26,20 5 1,2-5-3,17 0 0,3 0-4,11-3-1,-1 1 0,4-3-1,-8 3-1,-15-2-2,-2 6-6,-21-1-10,-7-2-14,-10 9-2,-9-6 2,-3 6-1</inkml:trace>
  <inkml:trace contextRef="#ctx0" brushRef="#br0" timeOffset="4968">1819 1427 19,'-10'-10'27,"-13"-10"2,5 18 0,-3 5-16,-9 6-1,6 15-1,-10 4-3,8 17 0,-6-5-1,3 14 0,7-6 0,9 2-1,8-5-1,10-2-1,6-9-1,14-4-1,-1-7 0,6-5-1,5-7 0,3-6 0,3-4-1,4-5-1,3-2-1,-9-4-1,11 1-2,-8-5-5,-3 5-14,-4 3-12,-19-3-2,3 7 3,-17-6 0</inkml:trace>
  <inkml:trace contextRef="#ctx0" brushRef="#br0" timeOffset="6300">2335 1693 8,'-16'-3'33,"14"5"0,-11-5 2,18 4 0,3 1-21,4-8 0,20 6-5,0-6-3,16 3-3,3-2 0,10-1-2,-2 1-1,-3 0-3,0 5-5,-13-5-14,-2 2-13,-3 3-1,-15-2-1,1 3 1</inkml:trace>
  <inkml:trace contextRef="#ctx0" brushRef="#br0" timeOffset="6720">3526 1486 6,'-16'-26'31,"1"9"0,-1-8 3,5 6-1,-4 1-19,-5-3-3,-1 11-3,-5 2-2,-4 13-1,-4 5-1,-7 15-1,-2 7 0,-1 10 1,0 3-1,8 5 0,2 1 0,18 3 0,5-8-1,20-4 0,12-7-1,17-6 0,10-8-1,6-5-2,16-7-1,-13-12-4,14 3-7,-17-10-15,-1-7-8,-7 1-2,-14-9 2,0 5 1</inkml:trace>
  <inkml:trace contextRef="#ctx0" brushRef="#br0" timeOffset="7061">3772 1292 21,'-1'-20'34,"1"4"2,-5 18 0,2 11 2,-4 10-23,10 23-2,-3 2-5,2 14-1,5 0-1,-4 6-2,5-4-1,0-6 0,5-7-1,-3-8-1,0-8 0,0-6-1,-2-6 0,-2-7-1,-1-5-2,-3-6-4,7 2-15,-9-8-18,-2-5 0,-1-3-1,0-5 1</inkml:trace>
  <inkml:trace contextRef="#ctx0" brushRef="#br0" timeOffset="14351">266 1139 9,'-9'-9'24,"13"12"2,-8-9-10,4 1 1,0-1-3,-5-6-2,7 2-2,-2-9-2,0 5 0,0-11-1,-3 3-1,3-6 0,-3-3-2,3-2 0,-4 5-1,4 1-1,-2 4 0,2 2-2,0 6 0,0 4-3,-1 4-6,4 7-13,0 2-12,-11-2 0,16 4 0,-13-4 1</inkml:trace>
  <inkml:trace contextRef="#ctx0" brushRef="#br0" timeOffset="15182">24 59 1,'-2'-11'27,"-3"-7"2,0 10 3,2-3-13,-1 3-2,4 6-2,-3 1-5,3 12-1,1 4-3,-1 11 1,5 7-2,-5 11-1,4 6-1,-2 7-1,1-1 0,-1 1-1,-4-4 0,4-4-1,-2-8 0,2-6-2,-2-6 0,-3-9-3,4-1-4,-5-9-11,-3-7-15,5 0-1,-4-11 2,6 3 0</inkml:trace>
  <inkml:trace contextRef="#ctx0" brushRef="#br0" timeOffset="15483">19 373 4,'9'-1'29,"-13"-9"0,20 8 2,-10-9-1,13 1-19,7 4-4,9-4-4,1-2-4,9 2-6,-8-2-6,-2-4-10,1 9-8,-16-9 1,7 9 1</inkml:trace>
  <inkml:trace contextRef="#ctx0" brushRef="#br0" timeOffset="15663">318 51 4,'-4'-13'31,"-5"-3"-1,6 11 4,4 11-10,-6 6-3,10 17-6,-6 7-4,10 13-3,-5 6-3,6 6-1,-1 0-1,-2-2-1,8-4-2,-14-9-2,14-5-5,-12-12-16,3-11-12,1-2-1,-9-11 0,14-2 1</inkml:trace>
  <inkml:trace contextRef="#ctx0" brushRef="#br0" timeOffset="16324">1613 107 3,'-9'-16'28,"10"10"3,-7-7 1,2 6-11,4 11-2,-9 2-3,8 16-4,-9 2-2,4 16-3,-3 3-1,2 12-1,-2 0-2,6 1 0,0-1-1,6-4 0,2-6-2,0-7 1,1-9-2,2-8 0,0-2-3,-3-10-2,6 2-5,-8-9-16,0-5-9,4 0-1,-8-10 1,5 6 1</inkml:trace>
  <inkml:trace contextRef="#ctx0" brushRef="#br0" timeOffset="16614">1591 421 8,'10'-3'29,"-6"-10"1,15 10 2,-4-11-2,5 4-21,5 4-2,5-1-6,1-1-5,-2 4-11,9 4-15,-20-13-1,9 10 1,-12-14 0</inkml:trace>
  <inkml:trace contextRef="#ctx0" brushRef="#br0" timeOffset="16805">1902 90 3,'-11'-18'30,"3"12"2,-2 4 1,3 12 1,4 9-16,-3 5-5,6 15-4,0 2-3,3 9-1,3 1-1,1 1-1,3-3-2,-2-4-3,2-3-4,-4-9-19,-3-8-10,1 1 0,-5-11-1,5 2 0</inkml:trace>
  <inkml:trace contextRef="#ctx0" brushRef="#br0" timeOffset="17255">1723 928 26,'-1'-5'34,"-1"14"4,-1 4-2,-1 12 2,8 6-26,-8 1-3,11 9-2,-2-2-2,1 0-3,-1-1-2,0-11-4,8 5-9,-3-12-25,-1-10 1,-6-4-2,-6-10 2,4-1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12.02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212 233 31,'-14'-18'33,"13"10"2,-8 2 0,-1 9-15,13 22-2,-7 3-6,9 15-3,-9 4-2,19 10-2,-12 1 0,14 3-2,-7-7-1,9-5-1,-4-8-1,-2-9-1,4-4-4,-14-12-3,12 0-15,-17-12-16,2-7 0,-11-2 0,-3-11 2</inkml:trace>
  <inkml:trace contextRef="#ctx0" brushRef="#br0" timeOffset="251">27 533 9,'-21'0'33,"15"0"1,8-1 2,21-1-2,14 4-9,21-17-19,19 4 1,7-7-4,10 2-1,2 4-4,-11-4-7,-9 0-19,-10 10-8,-21-3 0,-10 9 1,-13-4 0</inkml:trace>
  <inkml:trace contextRef="#ctx0" brushRef="#br0" timeOffset="591">1182 104 29,'-1'-16'35,"2"7"1,-4 6 1,3-3-6,6 33-16,-9 1-3,14 19-4,-4 1-2,2 12-1,2 1-1,-1 2-2,2-4 1,-3-5-2,-1-5-1,-3-8-2,-1-6-1,-2-9-4,5 1-4,-11-16-15,8-3-15,-3-4 2,-1-10 0,2-1 1</inkml:trace>
  <inkml:trace contextRef="#ctx0" brushRef="#br0" timeOffset="831">1191 533 1,'-1'-7'33,"-8"-5"1,19 6 1,-4-5-1,19-10-7,5 14-18,5-6-3,9 1-6,7 0-4,-5-4-10,-3 0-11,-1 4-9,-12-7-1,-2 6 0</inkml:trace>
  <inkml:trace contextRef="#ctx0" brushRef="#br0" timeOffset="1002">1602 151 24,'0'-20'33,"-3"-4"3,1 14-1,-2 14-9,1 1-7,1 27-5,1 2-4,2 20-2,-1 0-2,2 12-2,1-5 0,1 1-1,-2-5-1,14-7-1,-3-9-2,-2-9-1,2-4-5,-13-15-7,0-3-26,11-5 0,0-11-1,-24-3 2,0-8 1</inkml:trace>
  <inkml:trace contextRef="#ctx0" brushRef="#br0" timeOffset="1422">2220 232 18,'2'-5'31,"-2"-8"0,0 4 1,-3-2-10,-3-11-10,4 1-4,-3-7-3,-1 3 0,-3-3-2,-3 5 1,-4 0-1,-4 8 0,-9 6 0,0 14 0,-12 9 1,3 17-1,-1 8 1,-2 13 0,5 5-1,8 9 1,12-5-1,12 4-1,2-7 1,14-5-1,5-9-1,14-7 0,4-8-1,10-10-1,3-3-1,-6-11-4,13-1-5,-9-14-14,-9-6-14,4-2 0,-7-5 0,-7-1 2</inkml:trace>
  <inkml:trace contextRef="#ctx0" brushRef="#br0" timeOffset="1793">2473 51 24,'0'-30'35,"11"11"3,-11 7 0,-2 19 1,8 20-22,-10 6-4,9 20-3,-9 7-3,14 12-2,-13-3 0,12 5-2,3-5 0,-1-7-1,2-11-1,-2-8 0,-3-10-1,-3-9-1,2 1-2,-8-17-3,8 3-21,-7-8-15,-6-6 0,2-5 0,-7-5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05.71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147 28 4,'-2'-13'32,"2"7"2,-4-3 1,2 15 1,1 11-19,-8-1 0,11 17-5,-5-1-5,4 10-1,-1 0-2,5 6 0,0-9-2,3-4 0,2-8-1,-4 0-2,3-2-1,-6-6-4,8 1-5,-9-3-23,1-5-3,-3 1-2,-8-3 1,7 0 1</inkml:trace>
  <inkml:trace contextRef="#ctx0" brushRef="#br0" timeOffset="571">27 824 3,'1'-19'31,"-10"-1"1,6 10 3,-5 9 0,0 8-17,11 25-2,-9 1-3,12 16-5,-9 0-1,9 12-1,-7-3-2,5 0-1,0-8-1,2-8-2,2-9-1,-5-6-1,7-4-3,-9-13-5,12-3-11,-2-3-19,-7-8 3,6-3-2,-4-9 3</inkml:trace>
  <inkml:trace contextRef="#ctx0" brushRef="#br0" timeOffset="831">308 714 14,'3'-23'34,"9"23"3,-12 12 0,7 21 0,-1 18-15,-6-1-11,12 15-2,-9 0-3,4 2-2,-4-5-3,3-6 0,-2-9-3,1-14-2,-1-1-5,-8-13-12,-1-9-18,4-2 1,-7-10 0,4-4 0</inkml:trace>
  <inkml:trace contextRef="#ctx0" brushRef="#br0" timeOffset="1072">57 1067 27,'-22'0'33,"17"5"2,2-11-1,17 6 0,20-6-24,6-3-8,9-4-4,9 3-17,8 0-15,-15-7 0,6 5-1,-13-8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07.2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138 45 14,'-6'-18'30,"8"12"3,-8-5 2,3 1-13,3 13-3,-4-2-4,4 21-3,-2 1-3,2 16-2,0 2-1,3 10-2,3 2 0,-3 5-2,3-6-2,0-2-2,2-8-4,-5-10-11,2-5-22,0 1 2,-5-9-2,9-2 1</inkml:trace>
  <inkml:trace contextRef="#ctx0" brushRef="#br0" timeOffset="521">26 938 5,'-4'-26'30,"8"10"3,-5-6 1,-4-3-2,10 18-15,-11-4 0,12 16-5,-11 1-2,11 19-2,-7 5-2,4 15-1,-2 5-1,2 8 0,-2 0-2,4 1 0,-2-4-1,1-6-1,0-8-1,-2-10-2,4-5-3,-8-15-4,11 1-16,-5-9-14,-2-11 1,2-3 0,2-9 2</inkml:trace>
  <inkml:trace contextRef="#ctx0" brushRef="#br0" timeOffset="811">275 770 25,'3'-18'35,"1"10"2,-1 15-1,3 12 3,-7 8-26,14 21-2,-7 4-3,8 11-3,-5-1-1,1 2-1,-4-5-2,0-7 0,1-7-2,-7-11-2,7-7-3,-8-14-4,4-4-21,-5-2-8,-2-11 1,0 0-1,-11-12 2</inkml:trace>
  <inkml:trace contextRef="#ctx0" brushRef="#br0" timeOffset="1072">28 1108 17,'-15'4'34,"2"-8"2,13 5-1,3-8 0,17-9-14,6 10-15,11-4-2,5 0-4,6-2-2,-3-2-4,5 6-13,-2 3-16,-13-7 0,-2 9-1,-15-3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25.41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 75 9,'-2'-7'29,"-6"-6"2,5 10 2,1 3-12,-1 6-2,6 13-3,-4 1-3,8 15-2,-7 1-3,5 15-1,-3-1-2,6 10-1,-4-5 0,4-2-3,-2-4 0,-2-5-2,3-4-1,-2-11-2,2-1-4,-7-20-7,2-5-22,2 2 0,-4-16-1,4 0 1</inkml:trace>
  <inkml:trace contextRef="#ctx0" brushRef="#br0" timeOffset="261">264 33 13,'10'-14'32,"-9"-2"1,7 13 2,-7 5 0,1 8-21,11 16 0,-9 6-5,8 12-3,-7 6-1,6 9-1,-3 0-1,2 2-1,-4-3-2,1-5-1,4-2-2,-7-13-4,9 1-12,-1-9-18,-10-12 0,-1-5-1,-8-13 2</inkml:trace>
  <inkml:trace contextRef="#ctx0" brushRef="#br0" timeOffset="521">87 413 0,'-28'-5'32,"14"8"1,6-9 1,19 2 0,7-8-1,19-1-28,13 3-3,10-3-3,2-1-10,-1-1-22,4 8 0,-14-5-1,-1 10 1</inkml:trace>
  <inkml:trace contextRef="#ctx0" brushRef="#br0" timeOffset="1122">205 915 28,'8'-12'30,"-10"-2"4,7-2-3,1 11-13,-4 0 0,8 15-4,-7 0-3,6 14-2,-6 0-1,4 12-2,-2-2-1,2 8-1,-3-1-2,2-3-1,0-4-2,0-5-2,7 2-6,-7-11-20,5-7-11,0-4 2,-5-11-3,8 1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08.15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 2358 8,'3'6'17,"-7"-9"-2,1 7-3,0-2-2,0-1-1,0 1-2,0-1 1,2-1-1,-1 0 1,2 0-1,-1-1 0,5 1 0,-5-5-1,4 5-1,-3-6-1,3 3 0,0-2-1,2-1 0,1-4 0,2 0-1,-3-5 2,7 1-2,-2-5 1,6 0 0,-1-4 0,1 1 0,1-2-2,1 0 1,0 1-1,0-1 0,1-1-1,-1 0 1,1 1-1,0-1 0,-3-1 1,3-1-1,-7-2 0,1 0 1,-6-3-1,2 2 0,7-4 0,-2-2 0,4 0 0,-2-2 0,6 2 0,-2 1 0,4 1 1,1-1-1,-14 2 0,7 1 0,-5 1 1,3 2-1,-1 0 0,-1 2 1,7-2-1,-5 3 0,5 0 0,-2-2 0,-1 2 0,-1 2 1,2 1-1,-2-1 0,2 1 0,1 0 1,-3 1-1,4 4 0,-2-1 0,1-1 0,1 1 0,-1 0 1,-1 0-1,-1 0 0,1-1 1,-2 0-1,2-1 0,0-2 0,-3 0 1,2-1-1,-2 0 0,-2 0 0,2-1 0,-1 1 1,-3 2-1,-1 2 0,0-1 0,-1 4 0,-4-2 0,2 2 1,0-2-1,0 2 0,7-2 0,0-3 0,1 3 1,0 0-1,0-1 0,-2 1 0,1 1 0,-3-3 1,1 2-1,-2 1 0,-2-3 0,6 1 0,-4 0 1,6 0-1,-3-1 0,1 3 0,1-3 0,0 4 0,0 0 0,-2-1 0,3-1-1,-4 1 1,0 2 0,1 0 0,0-2 0,-1 2 0,1 2 1,-1 1-1,-1 1 0,-2 4 0,0-1 0,-2 0 0,-4 2 0,3 0 0,1-2 0,-4 3 0,6 2 0,-5-2-2,-2 6-3,-11-3-13,-2 5-16,0 8-1,-18-6-1,8 6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27.20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1 115 8,'6'-4'30,"-10"-6"1,8 10 2,-4 1-12,-6 0-2,8 12-4,-8 3-4,12 15-2,-6-1-2,6 13-1,-2 0-1,5 6-2,0-1 0,3 2-2,-2-8 0,0-4-1,0-4-1,-4-11-1,3 2-3,-9-15-2,9 3-11,-5-9-19,-7-11 0,0-1 0,-3-11 2</inkml:trace>
  <inkml:trace contextRef="#ctx0" brushRef="#br0" timeOffset="651">393 18 30,'-3'-10'32,"-6"2"3,6 13 0,5 14-12,-10 3-6,11 15-6,-4 2-4,2 12-2,1 1-1,1 4-3,0-1-1,0-5-5,4 2-5,-7-4-20,0-14-6,1 2-1,-3-11 0,3 2 2</inkml:trace>
  <inkml:trace contextRef="#ctx0" brushRef="#br0" timeOffset="1222">95 360 11,'-14'-3'26,"14"9"3,-3-3-4,0-3-5,10 3 0,-5-8-4,14 7-2,-9-8 0,17 8-3,-10-8-2,14 4-3,-2-3-1,4 3-2,2-2-1,-1 2-1,1 1 0,-4-2-1,1 2-2,-8-1-1,-1 4-3,-9-8-6,-7 2-27,-1 5 2,-12 0-2,-3 5 2,-8-2 1</inkml:trace>
  <inkml:trace contextRef="#ctx0" brushRef="#br0" timeOffset="1723">111 859 8,'3'-11'34,"3"8"1,-3 0 2,2 10-1,8 10-12,-15-5-12,10 14-1,-7-3-4,6 7-2,-2-2-2,2-1-1,-1-5 0,1-4-2,-2 1-1,-5-9-5,9 6-14,-8-6-19,-4-8 1,5 3-2,-7-5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21.03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1890 347 16,'0'-16'31,"8"5"1,-13-10 2,-2-3-15,3 5 0,-11-12-5,2 10-4,-9-8-3,0 7-3,-7-1 0,-2 6-1,-5 5-1,-3 10 0,-4 13-1,0 9 1,-2 10 0,4 17 1,0 8-1,11 8 1,5 5-1,10 3 0,11-3 0,13-1 0,8-11-1,11-6 0,8-11 0,5-9-1,3-7 0,2-11-1,1-6-1,-6-12-3,2 1-4,-12-12-9,-6 0-22,4-1 1,-10-3 0,0 0 2</inkml:trace>
  <inkml:trace contextRef="#ctx0" brushRef="#br0" timeOffset="421">2043 495 17,'3'1'33,"-4"-5"3,9 4-1,1-5 1,3-6-16,14 8-13,-1-4-1,7 1-2,0 0-1,4 0-3,-1 2-2,-4-6-4,10 10-9,-9-3-22,-11-4 1,4 5-1,-6-6 1</inkml:trace>
  <inkml:trace contextRef="#ctx0" brushRef="#br0" timeOffset="751">2915 194 8,'3'-11'31,"-8"-10"1,5 5 1,-9-6 0,-1-3-20,5 11-1,-9-6-3,1 10-3,-9 2-1,0 14 0,-10 7 0,1 15 0,-8 11-1,3 14 0,-2 8-1,7 6 0,5 1 0,13-2-1,10-3 0,13-7-1,10-11 0,8-10-1,10-8 1,1-8-1,6-7-2,-2-10-1,3 0-2,-11-11-7,9-2-17,-8-1-11,-8-5 2,-3 1-1,-8-6 1</inkml:trace>
  <inkml:trace contextRef="#ctx0" brushRef="#br0" timeOffset="1132">3153 428 2,'-7'4'35,"7"4"1,0-4 2,8 0-2,7-4 2,4-4-31,11 4-2,5-6-1,2 2-3,5 0-5,-7-7-5,4 0-24,-4 8-4,-10-3 0,-3 6 0,-15-4 0</inkml:trace>
  <inkml:trace contextRef="#ctx0" brushRef="#br0" timeOffset="1623">4175 84 21,'-3'-21'33,"-21"-6"2,2 12-1,-5-1 1,-3 9-25,2 19 1,-10 5-4,0 19-2,-1 9-1,13 13 0,1 3-1,2 5 1,7-2-1,10 0-1,10-11 0,12-8 0,8-10-2,2-9-1,13-7-4,-2-13-4,9-2-14,-1-8-16,-2-11 1,-1-1-2,-3-7 3</inkml:trace>
  <inkml:trace contextRef="#ctx0" brushRef="#br0" timeOffset="1903">4469 30 2,'2'-19'36,"2"22"2,-2 13 1,1 19 1,-1 14 0,-2 2-29,11 12-1,-7 0-5,2 0-1,-2-6-2,2-8-3,0-7-3,-8-16-6,-5-4-29,10-5-2,-6-8 1,3-5-1,-6-8 2</inkml:trace>
  <inkml:trace contextRef="#ctx0" brushRef="#br0" timeOffset="2614">1241 502 25,'-6'-3'31,"9"7"1,-9-8 1,-3-2-15,1 8-4,-11-5-3,-2 6-2,-11-5-2,0 7-1,-13-4 0,-2 3-2,-4-2-1,-2 4-2,2-1-1,0 0-4,14 5-13,4 0-20,2-7 1,11 6-2,4-9 2</inkml:trace>
  <inkml:trace contextRef="#ctx0" brushRef="#br0" timeOffset="3165">0 253 22,'3'-10'29,"-6"-5"3,9 17 2,3 9-16,-4 2-1,10 19-3,-6 2-3,8 16-3,-7-4-1,5 15-1,-5-3-2,2 4-1,-4-5-2,0-6 0,-1-5-1,-1-8-3,1-2-1,-2-16-3,5 0-7,-6-11-16,-1-12-7,4 0-1,-5-14 2,6-1 2</inkml:trace>
  <inkml:trace contextRef="#ctx0" brushRef="#br0" timeOffset="3445">281 194 20,'0'-28'34,"0"21"2,0 13 0,0 21 0,10 17-20,-5 0-6,8 16-2,3-2-4,0 8-1,1-2-1,1-6-1,1-6-1,-12-9-1,0-6-2,-4-11-4,4 3-8,1-12-23,-8-11 1,0-3 0,-8-9 0</inkml:trace>
  <inkml:trace contextRef="#ctx0" brushRef="#br0" timeOffset="3706">154 535 12,'-10'-8'33,"13"6"1,3-7 1,11 5-1,-1 10-10,16-19-20,12 0-2,4 3-6,-1-5-14,-4-1-16,4 10 0,-9-5 0,3 9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6.56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270 22 24,'6'-10'33,"-9"-2"1,7 12 1,5 12-13,-12 2-7,9 25 2,-9 5-7,13 14-2,-7 3-2,3 10-1,0 0-2,6-2 0,-4-10-1,4-7-1,-2-11-1,-2-8 0,0-6 0,3-9-2,-3-4-1,-8-9-3,6 3-3,-12-16-9,-1 0-22,6 3 3,-11-6-1,-1 2 1</inkml:trace>
  <inkml:trace contextRef="#ctx0" brushRef="#br0" timeOffset="360">0 456 4,'3'1'28,"-4"-8"3,11 7 2,3-3-13,6-4-1,12 4-3,2-7-4,20 3-3,5-6-2,11 2-3,-1-2-1,2 3-1,-11-1-2,-3-2-1,0 5-3,-23-3-4,2 3-14,-8 6-13,-23-7-1,-4 6 1,0-6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29.73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 29 21,'-6'-13'31,"11"8"3,-10-3 0,4 5-13,4 14-1,-9 1-5,9 20-4,-8-1-3,8 15-1,-7 1-2,8 6 0,-4 0-2,6-1-1,-1-7 0,4-6-2,-2-7-1,2-9-2,5-1-3,-11-15-17,3-7-17,5-2 1,-8-5 0,4-2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0.33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8 88 14,'-6'-26'30,"9"10"1,-6-5 2,1 5-14,5 10-1,-6 3-3,8 22-2,-8 2-3,6 21-2,-3 1-1,3 14-2,-5-1 0,7 7-2,-4-5-1,2-3-1,0-9-1,3-9-1,-1-5-1,-4-10-3,7-2-3,-10-13-15,4-6-16,0-2 1,0-11-1,4-3 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0.62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 21 20,'-1'-20'34,"2"21"1,-4 12 1,5 18 0,1 14-23,-6 2-3,9 14-3,-6-1-3,3 2-1,0-5-2,-1-9-2,2-4-3,-7-13-4,11-1-12,0-8-16,-10-11-1,6-3 0,-11-12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0.86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18 105 32,'-11'0'34,"4"-6"1,14 3-1,7-7 2,11 0-31,17 2 0,8-3-4,6-2-4,8 6-10,-1 3-19,-9-9-2,1 6-2,-14-6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1.34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 10 5,'-8'-7'31,"11"7"2,-9-3 1,4 3-1,4 15-15,-8 1-2,7 14-5,-4 2-4,6 10-2,-4 0 0,9 7-2,-2-3-1,3-1-1,2-4-1,-1-8-2,6 2-4,-11-12-5,4-4-24,-1 4-2,-7-7 0,4 2 0,-6-10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1.84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11 14 21,'0'-7'34,"-4"0"1,4 11 1,-3 21-4,-2-8-16,11 22-2,-9 2-6,8 9-1,-7 5-2,4 4-1,-4 1-2,2-5 0,0-5-3,-1-11-1,4-1-3,-6-15-6,10 0-13,-3-10-15,-1-10 1,5-3-1,-4-12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2.11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 13 24,'-1'-15'35,"4"18"1,-6 15 1,6 17-1,1 15-22,-7 4-4,9 13-3,-6-1-2,3 1-2,0-4-3,-2-6 0,2-9-2,-2-14-2,5-5-4,-9-14-10,3-6-20,4-4 0,-5-9 1,4-2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10.09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0 143 3,'6'3'14,"-8"-6"1,8 5 0,-4-4 2,2 2 0,-1 0-1,-5-1-2,5 1-1,-3-3-2,6 4-2,-7-4-1,7 3-3,-5-1 0,6 2-1,-1-2 0,3 2-1,0-1-1,2 0 1,5-1-1,2 2 1,1-2-2,0 1 1,4-2 0,3 4-1,-2-2 0,5 0 0,-5 0-1,3 0 1,0 1-1,4-1 1,-2 0 0,5 2-1,-4-2 1,-1 0-1,6 0 1,2 1-1,-4 1 0,2-1 1,2 1-1,-5-2 0,6 0 0,3 0 0,-8 0 1,4 0-1,2-3 0,5 1 0,1 1 0,-1-1 1,1 2-1,-2 0 0,0-1 0,-1-1 1,-1 2-1,-5-1 0,1-1 0,2 1 1,-4-1-1,-3 1 0,0 1 1,2 0-1,-2-2 0,-3 2 1,1 0-1,-5-1 0,3 1 0,-3-3 0,1 3 1,2-2-1,-2-1 0,2 2 0,2-1 0,4-2 0,-1 2 1,2-1-1,0 0 0,0 2 0,3-2 0,0 1 0,-3 1 0,3 2 1,-9-2-1,3-1 0,0 1 0,0-1 0,0 1 0,3-1 0,-6-1 0,-1 2 0,8-2 0,2 0 1,-3 3-1,3-2 0,-1 1 0,1 1 0,5-2 1,2 2-1,2 0 0,3 0 0,2 0 0,2 0 0,-1 2 0,0-1 1,-4 1-1,0-2 0,-1 1 0,-4 1 0,4-2 0,-6 0 0,1 1 0,-1-1 1,-1 0-1,1 0 0,-3-1 0,1 1 0,-3-2 0,0 1 0,5-1 0,-2-1 0,-1 2 0,3-1 0,-1 1 0,6 1 0,-1 0 0,2-2 0,-1 1 0,3 2 1,-1-1-1,-2-1 0,-2 1 0,-1-3 0,-1 0 0,4 1 1,-2-1-1,0 2 0,1-1 0,0-1 0,-1 0 0,-1 2 0,3-1 1,-5 4-1,-1-4 0,-6-1 0,3 0 0,-2 0 0,-2 0 0,-1 0 0,-10 0 1,1-3-1,1 2 0,-2 1 0,0-2 0,-2 4 0,-2-1 0,-6 1 0,1-1 0,-1 1 0,-4 1 0,-2 1 0,-4-1 0,-1 0-2,-5 2-2,-7-7-10,-1 5-24,0 3 0,-10-3-1,8 3 1,-9-4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32.37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19 110 27,'-16'-4'34,"13"5"1,6-9-1,17 4-1,11-5-24,5-2-5,10-1-2,2 0-2,0-4-4,4 7-5,-13-2-11,-5 1-14,-4 10-1,-13-4 2,-3 10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3:56.70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455 2027 8,'-4'-5'27,"5"12"1,1-7-6,-2 1-1,3 4-3,-3-8-3,4 6-2,-10-9-2,12 6 0,-7-10-4,2 5-1,-4-6-2,0-2 0,-1-6-1,-2-3-1,3-5 0,-9-5-1,5-7 1,-3-6-1,1-3 0,5 1 0,-5 0 0,5 4 0,-4 5 0,7 10 0,-5 4 1,3 10-1,-1 4-1,1 3 1,4 4-1,-1 3 0,0 0 0,2 0 0,-1 1 0,5 1 0,-2 1 0,-2 4 1,1 0-1,4 3 0,-1 6 1,6 4-1,-1 3 1,2 8 0,3 2 0,6 6 0,3 3 0,-2 1 0,10-1 0,-9-1 0,4-2 0,1-3-1,0-7 1,-1-5-1,-5-5 1,2-4-1,-12-5 1,6-4 0,-7-8-1,0-4 1,-8-4 0,-1-6-1,-2-7 0,-5-6 1,6-7-1,-10-6 1,5-7-1,-5-4 0,-1-4-1,3 2 1,-3 2 0,5 4-1,-3 7 0,5 4-2,-1 15-1,0 1-3,15 19-10,-9 0-24,3 3 1,0 8 0,-4-1 0,10 7 2</inkml:trace>
  <inkml:trace contextRef="#ctx0" brushRef="#br0" timeOffset="882">1034 1702 1,'-8'-6'25,"13"15"-1,-6-13 0,10 11 2,-2-4-25,-1-2 3,3 4 3,-5-5 0,8 5 1,-10-6 2,7 7 2,-4-11-1,11 10 2,-5-10-2,16 8-2,-3-7-2,4 2-2,13-2-1,4 1-2,3-1 0,0-1-1,2 1-1,-5 1 1,-2 0-1,0 2-2,-14 1-1,-10-3-4,3 9-17,-9 0-15,-13-4 1,-1 6-1,-11-8 2</inkml:trace>
  <inkml:trace contextRef="#ctx0" brushRef="#br0" timeOffset="1633">605 1195 10,'2'7'30,"-6"-12"1,4 4 3,2-2-10,-7-8-6,6-4-2,-7-7-5,9 6-2,-9-8-3,6 1-1,-7-8-1,7 2-2,-4-2 0,2 6-1,-1-1-1,0 1 0,3 5-2,0 0-3,8 13-8,0 1-25,-3 2 1,5 4-1,-4-3 2</inkml:trace>
  <inkml:trace contextRef="#ctx0" brushRef="#br0" timeOffset="2314">356 49 27,'-7'-11'32,"5"8"3,-5 0-2,3-1-14,7 11 0,-8 2-7,7 12-3,-5 2-1,4 15-3,-1 0 0,3 9-1,0 2-1,1 2-2,-1-3 1,3-5-2,0-4-1,1-8 0,-2-4-2,-2-11-3,4 3-3,-6-16-14,-1-3-16,3-5 2,-6-8-2,0 0 3</inkml:trace>
  <inkml:trace contextRef="#ctx0" brushRef="#br0" timeOffset="2584">404 282 16,'-9'-9'30,"15"11"2,-7-6-1,17 5 1,0-4-25,7-3-1,3 1-5,5-1-3,-2-6-6,2 2-9,-2 1-8,-14-8-7,8 6 0,-13-8 1</inkml:trace>
  <inkml:trace contextRef="#ctx0" brushRef="#br0" timeOffset="2744">664 38 25,'-2'-13'31,"-8"-5"3,1 11-7,11 13-4,-9 3-4,12 20-3,-8 2-4,11 16-4,-4 0-1,3 11-2,4-3-1,-4 3-2,6-6-1,-6-6-3,4-1-4,-13-17-11,4-4-22,3-4 1,-9-9-2,4-4 2</inkml:trace>
  <inkml:trace contextRef="#ctx0" brushRef="#br0" timeOffset="3355">1835 1414 0,'-6'-21'29,"9"8"3,-12-2 2,9 12 1,8 10-18,-11 5 0,19 18-3,-15 7-3,9 15-2,-8 3-2,-1 10-1,-4-2-3,3 1 0,-2-5-1,-3-8-1,2-11-1,8-8 0,2-9-2,3-7-1,5-6-3,-12-13-6,10-2-19,-4-3-8,-4-6 1,-3-1-1,-7-6 2</inkml:trace>
  <inkml:trace contextRef="#ctx0" brushRef="#br0" timeOffset="3636">1876 1676 19,'4'-3'31,"-5"-4"1,14 8 1,-3-5-2,9 3-23,12 1-5,1 0-4,6-6-7,-3-1-11,9 2-13,-18-12 0,1 5 0,-12-11 1</inkml:trace>
  <inkml:trace contextRef="#ctx0" brushRef="#br0" timeOffset="3796">2220 1387 27,'-1'-26'33,"6"13"3,-3 4-1,-5 8-11,9 25-4,-12 8-7,12 22-3,-12 2-3,9 15 0,-3-2-3,-4 4-2,2-6-1,-2-7-2,8-11-3,-14-16-9,14-7-27,-2-6 2,-7-8-2,8-5 1,-4-10 1</inkml:trace>
  <inkml:trace contextRef="#ctx0" brushRef="#br0" timeOffset="4447">640 2269 20,'-5'-19'28,"6"12"3,-1 0-8,2 1-2,2 12-2,-3 1-4,5 20-1,-1 2-4,2 20-1,-4 3-2,7 12-2,-3 1-1,5 2-1,-3-5-2,5-7-2,2-5-3,-4-15-4,6-3-16,0-8-14,-10-8 0,6-3 0,-9-5 1</inkml:trace>
  <inkml:trace contextRef="#ctx0" brushRef="#br0" timeOffset="5128">608 3131 6,'-5'-19'29,"9"10"2,-10-2 1,3 2-11,6 13 0,-7 1-5,10 18-4,-9 1-1,11 18-3,-6 4-1,9 9-2,-5 3-1,7-1-2,-4-1-1,3-5 0,0-9-2,-2-8 1,3-6-3,-10-9 0,7-2-2,-10-11-5,7 1-14,-2-4-13,-5-10 1,4-2-1,-7-10 2</inkml:trace>
  <inkml:trace contextRef="#ctx0" brushRef="#br0" timeOffset="5428">904 3083 15,'-4'-9'31,"6"19"2,-2 5 2,4 20-1,9 8-21,-9 6-3,10 12-3,-4 0-2,0 1-1,-1-3-2,-2-6-2,2-8-2,-11-13-3,11-4-6,-9-10-18,0-12-6,-3 1-1,-4-14 2,1 3-1</inkml:trace>
  <inkml:trace contextRef="#ctx0" brushRef="#br0" timeOffset="5689">630 3401 21,'-7'1'31,"5"-9"2,16 6 0,9-9-1,15-1-24,13 6-4,4-5 0,4 4-3,1 4-3,-11-3-8,-11 0-22,-3 13-1,-20-10 0,1 14 0</inkml:trace>
  <inkml:trace contextRef="#ctx0" brushRef="#br0" timeOffset="46597">57 1660 0,'-6'-7'18,"9"8"-5,-7-2-4,8 2-2,-2-4-2,0 3 1,-4 0 0,2 0 2,2 0 1,1-1 3,2 0-1,-7-4 1,4 7-2,-5-5-1,7 1-2,-2-1-2,-2 1-1,-2 0-2,1 1 0,-1-1-1,4 2 0,-2 0 0,1 0 1,-2 0 0,2 0 0,-1-1 1,0 2 0,-1-2 0,-1 1-1,-1-2 0,-1 2-1,0-1 1,1 1-1,0-3 0,6-1 0,-3-1 0,7 1 0,-3-3 0,4 1-1,0 0 1,0-1-1,-2 3 1,-2 2-1,0-1 0,-1 5 0,-3 1 1,3 1-1,-6 2 1,-1 1-1,-5 2 1,0-1-1,-1 1 1,-3-3 0,1 0-1,1-2 1,-2-3-1,2 1 0,6-5 0,0 0 0,5-1 0,3-4 0,1 3 0,5-3 0,-2 1 0,5 0 0,3 3 0,-7-1 0,0 1 0,-4 5 0,-2 1 0,-4 4 0,1 1 0,-2 0 1,-6 0-1,0 1 0,1-1 0,-1 0 0,1-3 0,3-4-2,3 2-1,-7-7-4,14 7-11,5-2-18,-9-4 1,8 4-1,-1-5 0</inkml:trace>
  <inkml:trace contextRef="#ctx0" brushRef="#br0" timeOffset="47609">120 2006 25,'3'4'28,"-9"-4"-1,1 0-7,5 0-2,0-7-4,3 5-3,-6-5-3,9 4-1,-6-3-3,9 2-1,0-2-1,0 3 1,-2 3-1,2-1-1,-2 4 2,0 3-1,-2-1 0,-3 4-1,-7-2 2,0 5-1,-6-2 0,0 0 0,0-3 0,-1 1-1,2-5 1,-2-1-1,3-2 1,6-1-2,3-3 1,3-2 0,3-4-2,0 2 1,3 0 0,1-1 0,6 2-1,-4 3 1,-2 1 0,-1 1 0,-3 5 1,2 0 0,-3 3 0,-5-2 0,-3 2 1,-2 0-1,-3-3 1,2 4-1,-2-6 0,1 2 0,0-3-1,0 0 0,1 0-1,0-3-2,7 5-6,-4 2-26,1-8-2,2 4 0,-5-6-1,7 7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4:37.16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58 1613 18,'-25'6'24,"9"3"-3,8-4 2,6 0-4,-2-1 0,1-5-2,6 3-4,6-7-2,14 3-1,9-6-4,14 3 0,19-6-1,25 2 0,24-7-2,21 2 1,11-2-2,9 3 0,14-2-1,8 4 0,-8 0 0,-11 3 0,-15 1-1,-20 4 0,-20 0 0,-11 0 0,-30 0 0,-14-1-1,-17-2 0,-21-3-2,-10 5-2,-6-9-3,-4 11-7,-20-3-18,2-4-5,-1 6 0,-2-4 2</inkml:trace>
  <inkml:trace contextRef="#ctx0" brushRef="#br0" timeOffset="651">1640 1234 26,'-13'-6'30,"9"8"2,4-2-12,-3-3 0,7 6-3,-5-6-5,3 6-3,-3-6 0,13 6-3,2-3-1,1 4-1,2-1 0,12 4-1,3 2 0,14 1-1,0-1 0,-1 5 0,-2-2 0,9 2-1,-2 1 0,-11-4 0,-4-1-1,-9 2 0,-4-3 1,-2-4-1,-4 0 0,-14-2 1,-4-2-1,5 0 0,-1 1 1,-2-1-1,-5 2 1,-8 6 0,-3 5-1,0 8 2,-19 4-1,0 7 1,-6 5-1,1 3 1,-1-2 0,0 1-1,2-4 1,4-5-1,14-4-1,1-7 1,5-2-1,5-4 0,3-4-1,4-2 1,2-3-2,1-2 0,3 0-2,-6-7-4,10 5-12,-9-2-21,1-2 2,5 0-1,-2-3 1</inkml:trace>
  <inkml:trace contextRef="#ctx0" brushRef="#br0" timeOffset="16273">2719 1282 21,'-5'-6'31,"0"-6"0,7 12 2,-2 9-17,-6 6 0,7 16-2,-2 6-4,10 12-2,-9 4-2,0 11 0,-5-2-2,10 2 0,-3-12-2,0-7 0,-4-6 0,0-6-2,2-7 1,4-7-2,0-5-1,-8-5-2,5 1-1,-4-10-6,9-1-10,-4-7-12,-10-5-3,4 0-2,-8-8 3</inkml:trace>
  <inkml:trace contextRef="#ctx0" brushRef="#br0" timeOffset="16553">2642 1661 3,'3'1'30,"1"-8"1,11 8 2,-6-6-2,8 0-16,12 2-8,8-4 1,7 0-5,-1-2-2,2 1-4,1-1-4,-9-4-7,-3 0-10,-4 7-9,-18-10 2,9 9-1</inkml:trace>
  <inkml:trace contextRef="#ctx0" brushRef="#br0" timeOffset="16744">3078 1337 13,'-8'-29'30,"4"11"2,-5 4-2,2 1-8,3 17-2,-8 6-5,15 21-2,-7 5-4,-1 16-1,2 2-3,8 9 0,-7-1-1,5 1-1,4-10-2,-4-8 0,0-7-1,6-12-2,1 0-2,-13-15-5,15 5-10,-3-13-20,-9-4 2,10-1-2,-6-11 2</inkml:trace>
  <inkml:trace contextRef="#ctx0" brushRef="#br0" timeOffset="17084">3314 1622 23,'13'1'31,"-6"-8"2,18 7-1,-8-10 0,10 3-27,10 1-1,4-1-1,-9 1-1,-1 0-1,2 0-2,-1 3-2,-8-5-5,-2 2-12,1 6-12,-14-10-1,8 8 1,-11-6 0</inkml:trace>
  <inkml:trace contextRef="#ctx0" brushRef="#br0" timeOffset="17435">4198 1220 28,'-9'-16'31,"-16"-6"1,4 12 0,12 7-15,-20 1-7,1 17 1,-7 8-2,7 19-2,-5 7-2,-8 12 2,15 0-2,-8 8 0,15-5-1,16 0-1,3-10 0,6-9-2,12-8 0,20-10 0,-11-8-1,18-9-1,-2-4-1,-4-9-3,11-2-3,-8-9-11,-4-3-19,1 2 0,-5-5 0,-2 4 1</inkml:trace>
  <inkml:trace contextRef="#ctx0" brushRef="#br0" timeOffset="17765">4457 1539 30,'12'5'33,"-6"-11"1,17 7-1,-6-8-1,11 1-29,8 0-3,7 4-4,-5-4-9,1-7-20,9 14 0,-17-8 0,5 7 0</inkml:trace>
  <inkml:trace contextRef="#ctx0" brushRef="#br0" timeOffset="18056">5375 1198 10,'-12'-19'31,"3"10"1,-11-5 2,-2 14-1,6 7-18,-23 2-6,-1 18 1,-3 7-3,8 13-1,-4 4-1,4 10 1,4-2-2,12 5 1,10-6-2,15-5 0,9-10-2,4-6 1,7-8-1,6-6 0,7-7-1,5-8 0,1-3-2,-1-8-2,1 0-3,-10-12-8,1 1-25,1 1 2,-10-6-1,-2 3 1</inkml:trace>
  <inkml:trace contextRef="#ctx0" brushRef="#br0" timeOffset="18506">5625 1493 1,'0'7'35,"0"-5"1,11 1 1,2-6 0,6 1 1,8 1-32,7-5 0,11 5-1,3-5-2,6 1-3,-3 1 0,0 1-1,-2 3 0,-5-3-2,0 6-2,-19-10-5,2 10-14,-11 3-13,-16-6 1,-3 7-1,-11-7 2</inkml:trace>
  <inkml:trace contextRef="#ctx0" brushRef="#br0" timeOffset="21711">6434 1804 4,'7'4'26,"-11"-9"3,8 9 0,-1-4-12,-4 0-2,1 3-1,-3-6-4,4 4-1,-4-5-2,5 3 1,-4-8-1,2 3-1,-4-7-1,4 0 0,-6-6-1,2-1-1,-1-7-1,2-4 0,-1-5-1,0-3 0,2-6 0,1 0 0,4 3-1,-2 2 1,2 5 0,0 5 0,-3 7 0,1 7 0,1 5 0,-1 7 0,2 3 0,0 1-1,0 3 0,-2 4 0,5 6 0,4 4 0,5 6 1,2 5-1,2 4 1,0 7-1,3 1 1,3 2 0,-2 0 0,5-1 0,-8-4 0,2-1 0,-3-5-1,0-5 1,-3-4-1,-1-7 1,-2-3-1,-7-5 1,2-5 0,0-5 0,-3-9 0,3-5 0,-5-8 0,2-7-1,-2-7 1,-1-5-1,-1-10 0,-5-1 0,1 0 0,-1 3 0,-1 6-1,1 7 0,2 7 0,0 3-2,3 16-2,-5 0-6,5 3-27,-4 16-3,-3 1 1,5 4 0,-6 1 1</inkml:trace>
  <inkml:trace contextRef="#ctx0" brushRef="#br0" timeOffset="22782">6872 909 16,'6'5'30,"-10"-6"3,8 2 2,3-1-15,-1-10-1,15 2-5,-3-13-2,19 2-4,1-11-2,14-5-2,2-5-2,6-5 0,0-4-1,-5-2-1,-3 5 0,-9 1-1,-8 9-1,-9 5-1,-9 11-2,-5 1-4,-5 18-11,-1 2-16,-5-1 0,1 8-1,-5-7 3</inkml:trace>
  <inkml:trace contextRef="#ctx0" brushRef="#br0" timeOffset="23183">7605 65 11,'3'-7'31,"-12"-5"2,9 12 1,-4 3 0,-4 7-21,20 18-1,-12 1-3,-10 16-3,7-3-2,6 10 0,1-2-2,-1 1 0,0-5 0,0-4-2,-2-4-1,13-11-1,-10-1-4,-7-13-6,-1-5-20,4 0-4,-8-11-1,7 0 2,-3-11 0</inkml:trace>
  <inkml:trace contextRef="#ctx0" brushRef="#br0" timeOffset="23443">7602 314 28,'0'-12'30,"7"11"3,-1-11-2,12-2-10,2 8-14,9-4-2,15 1-3,-5-1-3,-1-3-4,10 3-6,-10-3-7,-5-4-10,-1 8-4,-11-6 0,4 8 2</inkml:trace>
  <inkml:trace contextRef="#ctx0" brushRef="#br0" timeOffset="23614">7979 71 11,'-16'-19'32,"16"3"0,-7 2 3,0-2-11,10 10-4,-11 5-4,8 16-6,-10 6-1,12 12-3,-11 9 0,13 9-3,-1 8 1,10 6-2,-4-6 0,8-1-1,-2-6-2,-3-7 0,4-4-5,-16-17-11,3-4-22,-8-2 1,-5-11-1,1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11.43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276 23 1,'1'-7'32,"-12"-6"1,11 10 3,-8 0-1,-4 5-17,18 20 1,-16 1-6,13 20-4,-6 4-2,9 12 0,-5 3-2,5 5 0,0-3-2,1 0-1,2-11-1,-3-6 0,1-11 0,-1-8-2,-3-7 0,2-6-1,-2-2-2,-3-10-4,5-2-8,-3-2-24,-6-9 0,-13 1 0,1-8 2</inkml:trace>
  <inkml:trace contextRef="#ctx0" brushRef="#br0" timeOffset="310">0 403 30,'-5'-7'34,"16"6"1,6-7-1,20 6 0,10 0-29,6-4-1,13 2-1,0 0-2,4-2-2,-5 3-2,-6-6-1,-5 5-5,-14-5-12,-15-1-13,-6 6-1,-10-5 2,-4 10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03.40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260 1066 11,'-4'-12'32,"6"6"1,-2-4 3,0-4-1,5-4-21,-8-10 0,12 0-6,-6-8-3,4 0-2,1-5-1,-1-2-1,2 2-1,-5 2-1,5 9-2,-9-2-3,6 16-11,-1 6-18,-10 1-1,2 14 0,-6-8 1</inkml:trace>
  <inkml:trace contextRef="#ctx0" brushRef="#br0" timeOffset="461">1 72 17,'-3'-13'30,"8"10"1,-7-4 1,2 7-13,6 12-5,-6 1-2,4 11-4,-4 2-1,2 11-3,-4-1 0,4 6-1,-2-2-1,-2-1-1,2-4 0,-1-3-3,1-5-1,-3-7-4,3 1-9,-1-4-13,-1-13-5,6-1-2,-6-10 3</inkml:trace>
  <inkml:trace contextRef="#ctx0" brushRef="#br0" timeOffset="741">17 278 24,'0'-9'29,"18"8"0,-7-11 1,14 2-17,7 3-5,7-5-1,10-1-6,3 4-3,-4-1-5,0 2-7,-4 0-9,-16-5-7,1 8 1,-21-8-1</inkml:trace>
  <inkml:trace contextRef="#ctx0" brushRef="#br0" timeOffset="932">339 19 19,'-4'-7'30,"-1"-5"3,4 15 0,1 7-11,-6 2-5,9 15-5,-4 2-3,3 9-4,4 2-1,0 6 0,4-4-2,-1-1 0,1-1-2,-4-8-2,4-2-3,-5-9-7,-10-5-25,8 1 2,-14-10-2,12 3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04.9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157 740 15,'-5'-20'31,"6"9"1,-5-3 2,1 2-9,3 20-10,-9 0-2,12 18-2,-12 0-4,8 14-1,-5 0-1,-1 7 0,1-7-2,3-2 0,4 0-2,-2-5 0,1-8 0,3-6-2,1-5 0,2-8-3,4 4-5,-8-10-14,-7-10-16,10-3 2,-13-7-1,10-1 1</inkml:trace>
  <inkml:trace contextRef="#ctx0" brushRef="#br0" timeOffset="520">65 61 9,'-7'-12'27,"11"11"1,-5-1-5,-2 5-4,0 7-2,-3 2-4,2 11-2,0 0-3,-2 12-1,1-3-1,4 7-1,-1-1-1,10 1-2,-4-4 0,8-3-1,-6-3-1,4-7-1,-1-3-1,-4-8-1,3 4-8,-11-9-11,0-9-12,0 3-1,-12-9 1,7 3 1</inkml:trace>
  <inkml:trace contextRef="#ctx0" brushRef="#br0" timeOffset="821">0 273 4,'13'0'26,"-10"-11"-1,20 11 1,-8-1-8,15-5-12,8 0-2,2-1-6,4 1-6,-6-2-8,8 8-9,-16-12 0,3 9 0</inkml:trace>
  <inkml:trace contextRef="#ctx0" brushRef="#br0" timeOffset="1011">341 26 0,'5'-9'26,"-11"-8"2,9 14 1,-2 3-7,-4 7-5,3 13-2,-2 4-3,3 12-2,-5 2-2,8 10 1,-5-2-3,6 3-1,-3-2-2,2-2-1,1-6-2,-2-7-2,1 1-4,-7-14-8,-1-3-23,5 1 2,-7-12-1,6 4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06.71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164 22 17,'12'-3'29,"-17"-7"2,8 4-6,0 6-2,-4-3-4,8 13-4,-11 0-2,12 15-2,-9 1-3,10 16 0,-5 4-2,1 9-2,0 1-1,-2 4 0,7-5-2,-5-3 0,2-6-1,-1-7 1,0-7-2,1-9 0,-1-4-1,-2-11-4,4 4-8,2-11-26,-9-6 2,1-3-1,-5-6 1,1 2 1</inkml:trace>
  <inkml:trace contextRef="#ctx0" brushRef="#br0" timeOffset="641">5 957 22,'-2'-19'30,"2"11"3,0-7-1,0 7-15,1 9 0,-1 2-5,3 14-1,-3 5-4,3 13-1,-3 4-1,1 11 0,-1 4-2,0 4 0,0-2-1,0-1-1,9-7-1,1-11 0,-10-5-2,9-12-1,5-1-3,-14-14-5,17-4-15,-3-7-11,-23-7 1,-1-1-2,23-15 3</inkml:trace>
  <inkml:trace contextRef="#ctx0" brushRef="#br0" timeOffset="942">253 837 7,'12'-13'31,"-12"6"1,6 19 2,-6 5-1,-6 13-18,12 18-2,-11 3-4,11 12-3,-5-1-1,7 2-2,-2-6-1,-2-6-1,8-7-1,-7-12-3,9-6-2,-12-12-4,9-5-16,-8-6-10,-6-12-1,-2 2 1,-9-14 2</inkml:trace>
  <inkml:trace contextRef="#ctx0" brushRef="#br0" timeOffset="1202">0 1139 24,'0'-8'30,"14"5"2,2-9-1,13 11-1,5-5-27,11-1-1,3 0-5,15 1-10,-2 6-18,-15-10 0,7 7 0,-23-9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08.49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85 0 13,'13'1'29,"-17"-1"1,6 5-2,4 8-3,-7 3-4,8 16-3,-11-1-3,13 20-3,-17 0-3,17 11-2,-10-1-2,5 1-1,-3-6-2,7-4-1,-3-7-1,4-10 1,4-5-2,-2-9 0,2-7-1,-7-10-4,8 4-14,-7-10-20,-7-6 2,2 2-2,-9-6 2</inkml:trace>
  <inkml:trace contextRef="#ctx0" brushRef="#br0" timeOffset="681">37 851 9,'10'-10'29,"-15"-3"1,10 1 2,1 11-12,-9-8-2,6 16-2,-9 2-3,12 14-2,-11 5-2,11 11-3,0 3 0,-2 8-1,7 7-2,-1-2 0,4-2-2,-3-2 0,-1-9-1,4-5 0,-5-8 0,3-10-1,-3-4-2,-2-14-2,3 2-5,-11-15-12,5-4-16,-3-1 0,-2-9 0,5 4 2</inkml:trace>
  <inkml:trace contextRef="#ctx0" brushRef="#br0" timeOffset="991">358 800 24,'14'-10'31,"-12"4"2,7 18 1,-7 10-15,-3 4-3,7 14-3,-8 1-4,10 9-3,-4-1-1,5 2-1,-3-6-2,1-5-1,0-2-3,-2-9 0,1-1-4,-8-15-5,4-3-15,-2-5-10,-11-10 0,10-1 1,-11-14 0</inkml:trace>
  <inkml:trace contextRef="#ctx0" brushRef="#br0" timeOffset="1272">19 1053 8,'-19'-4'30,"21"8"1,-4-8 1,20 4-1,6-3-21,9-3-2,13 2-2,-2-3-1,14 0-3,-9-1 0,3 1-2,-7 3-2,-11-2-7,-12-3-21,-5 14-2,-9-7-1,-5 9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01.46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 7 6,'-14'-7'31,"11"7"3,3-4 1,6 7 2,11 5-20,-1-2 1,22 13-7,-3-2-2,16 11-2,1 0-2,8 4-1,-2 0-1,1 1-2,-4-2 0,-9-2 0,-5-3-2,-9-6-1,-4 4-3,-14-14-6,1-7-27,-6 8 0,-9-8-1,-2 2-1,-6-11 2</inkml:trace>
  <inkml:trace contextRef="#ctx0" brushRef="#br0" timeOffset="460">892 305 11,'-1'-11'32,"-4"-8"1,7 12 3,-8 2 0,-1 5-21,14 23-2,-13 1-1,12 18-3,-12 0-2,11 13-1,-11 1-1,7 5-2,-1-6 0,-1-3-1,1-7-2,0-8 1,7-5-1,-3-8-1,1-3 0,-1-11-2,3-1-3,-5-12-5,8 1-13,-4-3-17,-9-11 2,2-3 0,-1-8 1</inkml:trace>
  <inkml:trace contextRef="#ctx0" brushRef="#br0" timeOffset="731">885 538 9,'-2'-10'32,"14"13"0,-5-6 2,11 9-1,12 1-17,-5-6-10,9 5-1,5-1-6,0-8-7,6 3-11,-4 0-13,-3-12-2,-7 6 1,-11-10 0</inkml:trace>
  <inkml:trace contextRef="#ctx0" brushRef="#br0" timeOffset="921">1329 292 2,'-9'-26'32,"8"14"0,-11 1 3,6 12-1,5 18-14,-11 4-3,11 24-6,-5 0-2,4 15-1,-1-1-2,5 7-1,-1-5-1,7-5-1,-2-8 0,7-10-2,-3-8 0,0-7-1,3-7 0,-7-7-3,6-2-3,-15-11-12,7-2-22,-4-2 1,-7-5-1,1 0 1,-12-5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55:13.75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 35 11,'-6'-13'27,"12"19"2,-9-2 2,6 13-15,-2 19 0,-1 2-2,8 22-3,-7 3-2,11 10 1,-5 3-4,8 3 0,-9-7-2,10-2-1,-9-9-1,5-8-1,-4-13 0,-2-8-1,0-9-2,-7-6-1,3-4-2,-3-12-4,5 1-12,-2-5-15,-8-8 1,3-2-2,-6-4 3</inkml:trace>
  <inkml:trace contextRef="#ctx0" brushRef="#br0" timeOffset="311">40 488 8,'12'-1'28,"-5"-12"1,15 13 1,-5-11-2,8 5-21,6 2-4,5-2 0,1-1-6,5 4-4,-4-5-6,-7-1-6,10 8-10,-24-12 0,7 12 0</inkml:trace>
  <inkml:trace contextRef="#ctx0" brushRef="#br0" timeOffset="531">430 108 13,'-5'-14'29,"-11"-5"0,15 15 3,-3 8-14,-2 6-1,15 17-2,-11 7-4,8 17-1,0 6-1,1 14-1,3-4-2,8 8-1,-4-7-2,4-4 0,-2-10-2,9-8 1,-6-11-2,-3-8-1,1-4 0,-11-10-3,7-2-2,-13-11-5,11 0-13,-11-4-13,-5-9 0,5 2-1,-11-12 2</inkml:trace>
  <inkml:trace contextRef="#ctx0" brushRef="#br0" timeOffset="1072">1093 250 10,'19'-9'28,"-23"-13"1,8 7 2,-17-6-14,3-5-2,4 8-4,-12-6-3,2 8-2,-1 2-1,-10 10-1,-3 4-1,6 10 2,-12 10-1,2 9-1,6 13 0,-1 10 1,1 6-1,12 8 1,5 1-1,14 3 0,7-7-1,9-5 1,9-10-2,4-8 1,6-11-2,4-9 0,2-9-1,-2-10-2,1-1-3,-7-11-3,-2 0-13,4-5-15,-19-5 0,4-1-1,-11-5 3</inkml:trace>
  <inkml:trace contextRef="#ctx0" brushRef="#br0" timeOffset="1452">1382 30 6,'-14'-15'29,"14"17"2,-11-4 2,5 4-7,6 18-10,-7-2-1,10 19-3,-1 1-2,3 22-2,-5-2-1,9 12-1,-3 1-1,-2 7-1,5-7-2,-3-3 1,0-8-2,4-9 1,0-10-1,3-7-1,-4-9 0,4-8 0,0-6 0,-1-7-3,3-1-2,-9-13-7,-9 2-28,7-2 2,-8-5-1,4 3 0,-8-7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26.30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18 227 13,'0'0'28,"-4"-4"1,4 14 1,-3 5-14,3 4-1,-2 11-2,2 4-4,2 11-2,-2 0 0,3 4-1,-3-1-2,4-2 0,-4-4-1,4-4-1,-4-4 0,0-7 0,0-4-1,2-2 0,-2-7 0,0-2-1,0-3-2,-5-7-3,5 4-5,-4-14-8,1-3-14,3 4-3,-4-9-1,4 3 2</inkml:trace>
  <inkml:trace contextRef="#ctx0" brushRef="#br0" timeOffset="311">5 601 7,'-3'-3'29,"4"9"3,-1-11 0,2-4-2,20 8-18,7-6-1,6 2-3,6-3-3,8 2-3,-1 0-2,1-1-4,5 4-5,-22-3-5,-4 0-10,0 6-8,-18-7-1,6 6 1</inkml:trace>
  <inkml:trace contextRef="#ctx0" brushRef="#br0" timeOffset="551">367 332 19,'-14'-16'27,"17"13"2,-11 0-2,4 0-11,5 12 1,-6-2-4,9 17-2,-11-3-2,7 14 0,-5 0-2,4 7-3,2-3 0,4 3-1,-4-2-1,4-6-1,-4-3-1,3-6 1,-2-5-2,-1-4-1,5-2-4,-7-9-5,4-2-16,-3-2-9,2-7-1,6 2 1,2-9 1</inkml:trace>
  <inkml:trace contextRef="#ctx0" brushRef="#br0" timeOffset="992">583 707 1,'-16'-3'27,"11"7"2,-8-10 1,26 5-1,-3-5-19,11-6-1,8 4-4,0-5-2,7 1-1,-5 0-1,1 8 1,-13 1 0,-3 9 1,-13 4 1,-7 10-1,-8 7 1,-4 6 0,-12 3 1,2 3-2,-9 1 0,3-4-1,3-6 0,4-3 0,9-9-1,3-5 1,13-5-1,4-5 1,7-6-1,8-2 0,1 0 0,8 0 0,-1-1 0,7-1-1,1 3 0,2-2 0,4 6-2,-3-6-4,0 9-6,-3-1-19,-9-8-4,-4 6-1,-8-8 0,1 7 2</inkml:trace>
  <inkml:trace contextRef="#ctx0" brushRef="#br0" timeOffset="1632">1489 18 12,'-13'-18'29,"13"22"1,-16 3 3,-1 18-13,-1 18-4,-8 5-1,4 22-3,-17 1-1,10 15-2,-12-5-2,8 2-1,-4-9-2,7-3 0,4-10-2,4-7 0,10-9-1,2-9 0,4-5-1,3-10-1,0-3-2,0-12-4,8 2-10,-1-8-22,-3-10 2,7 0-2,-7-7 1</inkml:trace>
  <inkml:trace contextRef="#ctx0" brushRef="#br0" timeOffset="3455">1596 875 16,'-18'1'20,"17"10"-6,-4-7-1,10-1 1,-5 1-1,4-5 1,2 2 0,-6-9 0,10 6 0,-14-10-1,8 7-1,-11-13-4,4 5-1,-3-10-3,3 1-1,3-5 0,0-4-2,3-5 0,0-1 0,0-2 1,4 0-2,-8-2 1,2 7 1,-5 2-1,4 8 1,-2 4-1,-1 6 0,3 3 0,0 6 1,5 5-2,1 0 1,2 0-1,-6 0 0,4 0 1,-5 0-1,2 5 0,1 6 0,-1-1 1,-1 6 0,1 4 0,4 8 0,3 2-1,9 5 1,0-2 0,1 4 0,2-1-1,1 0 1,-2-4-1,-2-4 0,-2-4 0,-4-2 0,-1-9 1,-3-1-1,-2-6 1,2-3 0,-1-5 0,3-4 0,-7-1-1,0-6 1,1-3 0,-2-6 0,-1-4 0,-2-6-1,0-6 0,-5-2 0,5-7 0,0 1 0,0 1-1,0 0 1,1 6 0,-1 5 0,0 7-1,0 3 0,0 11 0,0 3-2,0 10-3,0-3-7,0 11-27,0 3 1,0 1 0,10 2-1,-10-1 2</inkml:trace>
  <inkml:trace contextRef="#ctx0" brushRef="#br0" timeOffset="4286">2189 566 17,'5'7'32,"-10"0"1,10 6 3,-8 0-2,4 3-21,8 12 1,-2-6-6,2 7-1,3-3-1,-2 0-2,-3-6-1,6-1 0,-11-4-1,5-4-1,-9-3-2,-3-7-2,-1 2-10,-3-6-25,-3-10 0,-4-3 0,3-9 0,0-2 0</inkml:trace>
  <inkml:trace contextRef="#ctx0" brushRef="#br0" timeOffset="4537">2182 310 12,'-7'-19'37,"1"2"1,-10 8-1,4 2 1,4 6-2,-1 1-36,10 5-21,2 5-16,5-1 0,5 6-2,1-2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11.66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 11 5,'-7'-7'28,"5"13"0,-11-12 2,16 2-7,-2 7-8,-2-5-1,8 10-2,-7-10-3,9 9 1,-6-5-3,12 7 0,-11-7-1,9 6-2,5-4-1,3 6 0,4 0-1,1 2-1,-2-2 0,4 3 0,0-2-1,-2 2 0,-5-2 0,1-1 1,-3-2-1,0-2 0,0 1 0,-2-2 1,-6-1-1,3-2 0,-4 0 0,-3 0 1,5-1-1,-6 1 0,1 1 0,-2-3 0,-1 3 0,-2-2 0,1 0 0,1 1 1,-10-1-1,11 2 0,-8-1 0,3 2 0,1 0 0,1 2 0,-2 1 0,-3 1 1,7-3-1,-8 1 0,2 1 0,2-1 0,-4 0 0,2 0 1,-2 1-1,-5 2 0,-10-1 0,3 5 1,-6 0 0,-2 6 0,-2 1 0,-7 4 1,1-1-1,1 1 1,0-1-1,0-2 1,3-5-1,13 2 0,-4-8 0,3 1-1,4-7 1,-4-4-1,8 0 1,7 6-1,0-6 0,-4-6-1,-1 6-2,-1-6-1,11 15-11,1-9-26,-1 0 1,-5-6 0,-1 3 0,10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15.12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0 2,'8'6'18,"-8"-9"0,5 6 0,-4-5-1,-1 4 0,2-1-1,-2-1-2,3 5-2,-2-5-1,5 5-2,-6-3-2,3 5-1,0-3-1,3 5-1,-1-2-1,1 2 0,-1 0-1,2 2 0,0-1 0,5 5 0,-2-2-1,0 1 1,0 2-1,1 3 0,0 0 0,2 1 1,0 0-2,-1 2 1,0-1 0,1 2 0,-3-1-1,2 0 0,-6-2 1,1 3-1,-3-3 0,2 2 0,-3-2 0,0 0 1,7 0-1,3 1 0,3-3 0,-1 1 0,2-1 0,4-4 0,-1 5 1,0 0-1,-8-1 0,0 1 0,-2 3 1,3-1-1,3 4 1,1 2 0,5-2-1,3 1 1,1 3-1,1 0 0,2 1 0,1-1 1,7 4-1,1 2 0,-4-1 0,1 4 0,0-1 0,-3 2 0,3-1 0,-1 1 0,-3-3-1,-4 1 2,1-2-2,-3 0 2,-1-2-2,3-1 2,-4-3-2,0-3 2,-4 2-1,-1 0 0,-1-2 0,1 0 0,1-2 0,-2 1 0,2 1 1,-3 3-1,1-5 0,2 1 0,-4-1 0,2 1 0,2-2 0,-4 0 0,2 3 0,1-1 0,-4-1 0,0 1 0,2-1 0,-2 1 0,4-1 0,-1 1 0,-2-2 0,-1 0 0,-1 0 0,2-3 0,-1 2 0,1-2 0,-8-2 0,6-1 0,2 0 0,-2-1 0,6-2 0,-3 1 0,2-2 0,-5 0 0,0 1 0,-6 1 0,0-2 0,2 0 0,1 0 0,-2-2 0,3 1 0,-1-2 0,2-1 0,3-1 0,-7 0 0,0-1 0,-7-2 0,2 0 0,-3-1 0,0-1 0,3 0 0,1 0 0,-4-3 0,3 1 0,0-1 0,2 0 0,-3 0 1,1 2-1,-7-2 0,1 0 0,3 0 0,-1-2 0,2 2 0,-2 0 0,2 0 0,-4 0 0,6 2 0,-3-4 0,0 4 0,2-1 0,-4-1 1,1 0-1,-1-1 0,4 1 0,-2 0 0,-2 0-1,2-2 1,-1 1 0,2 1 0,4 0 0,-4 1 0,-1-1-1,0 0 1,0 0 0,-1 0 0,-1 0-1,2 0 0,0-1-1,-1 2-5,-5-5-14,1 1-16,1 2-1,1-5 1,6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33.05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79 308 21,'-9'-17'30,"11"8"1,-10-4 2,1 0-15,-3 11-5,6-6 1,4 10-3,0 1-3,-11 10-1,10 2 0,2 11-1,-2 9-1,17 8 0,-28 3-1,25 6-1,-26-2-1,26 1 0,-10-5-1,-16-3 0,13-10-1,-16-7 0,29-4 1,-26-5-1,31-5-1,-31-4 0,14-2-1,14-5-2,-12 2-3,4-10-10,-20 0-22,13 3 0,-18-7 0,18 3 1,-17-7 2</inkml:trace>
  <inkml:trace contextRef="#ctx0" brushRef="#br0" timeOffset="340">0 628 14,'0'0'32,"0"-7"0,0 7 2,15-6-2,-14 0-18,24 5-8,1-8 1,12 0-5,13-2-1,-4-2 0,13 0-3,-21-4 0,-4 5-6,-10-4-6,-8-1-15,1 11-3,-14-5-2,2 8 2</inkml:trace>
  <inkml:trace contextRef="#ctx0" brushRef="#br0" timeOffset="581">344 317 15,'-1'-10'28,"-12"-9"1,8 10 3,5-1-15,-8-3 0,15 11-2,-16-8-3,11 15-1,-4-2-1,-1 14 0,5 2-2,-1 16-2,4 1-1,0 10 0,1 3-2,6 3-1,-8-2 0,11-3-1,-8-5 0,-1-7-1,9-8 0,-11-7 1,3-4-2,-2-6 0,-1-1-1,-3-8-3,4 4-6,-13-11-16,3-3-13,3-1 0,-5-6 0,1 0 2</inkml:trace>
  <inkml:trace contextRef="#ctx0" brushRef="#br0" timeOffset="1101">694 95 13,'-3'-19'29,"13"8"2,-12-2 2,-3 1-12,8 12-4,-4 2-2,6 14-2,-9 1-4,3 10-2,-1 2-1,9 9 0,-4 2-2,5 2-1,-5-2 0,2-3-2,-2-3 0,6-6 0,-6-2-2,1-10-1,2-1-2,-4-11-4,6 2-11,-3-8-19,-7-9 0,2 1 0,-4-8 2</inkml:trace>
  <inkml:trace contextRef="#ctx0" brushRef="#br0" timeOffset="1392">545 267 18,'-17'4'33,"-2"-6"1,12 4 0,-2-6 0,15-4-22,16 8 1,2-5-6,13 2-2,-4-3-1,10 3-1,-5-3 0,1 1-1,-3-3-1,-2 3-1,-2-3-2,-12 0-4,7 6-9,-4 1-22,-13-5 1,5 6-2,-18-3 2</inkml:trace>
  <inkml:trace contextRef="#ctx0" brushRef="#br0" timeOffset="3174">1421 15 26,'11'-5'28,"-14"-5"3,4 10-1,2 2-17,-10 2 0,4 16-1,-10 5-3,-2 18 0,-11 7-1,0 22 0,-9 6 0,-8 13-1,0-2-2,-1-1 0,3-6-2,3-7 0,11-13-2,0-13 1,8-12-2,9-10 1,0-7-1,7-5 0,0-7-1,3-5-1,0-1-2,3-11-7,2-4-23,0 5-6,1-7 2,-1 2-2,0-5 3</inkml:trace>
  <inkml:trace contextRef="#ctx0" brushRef="#br0" timeOffset="3855">1624 190 9,'6'-8'28,"-12"-7"2,9 11 1,-6 1-11,0-1-4,9 12-1,-9 2-4,6 15-1,-12 2-2,9 14-1,-7 3 0,4 9-2,-3 1 0,0 2-2,2-6 0,1-1-1,5-10-1,-1-6 0,5-8 0,0-7-1,-2-5 0,3-5-1,1-6-1,-3-4-2,6 2-5,-10-11-13,-5 0-16,7 2 0,-9-5 0,3 2 1</inkml:trace>
  <inkml:trace contextRef="#ctx0" brushRef="#br0" timeOffset="4176">1620 470 10,'1'0'29,"-8"-12"2,14 12 0,-4-9 0,3 2-19,17 6-6,2-5-1,7 3-3,6-3-1,-9 3-1,12-1-1,-3-3-2,-3 7-4,-8-6-8,-27-2-16,24 8-1,-20-11 1,14 11 1</inkml:trace>
  <inkml:trace contextRef="#ctx0" brushRef="#br0" timeOffset="4406">1920 186 10,'-18'-14'30,"14"9"1,-12 1 2,15 8 1,12 8-21,-9 1 1,12 11-3,-8 4-3,7 12 0,-8 2-1,11 7-1,-13-2-1,2 3 0,-5-3-3,3-4 0,-20-6 0,21-7-2,-2-4-1,-1-8-2,3-1-3,-6-13-7,4-4-23,0 3-3,17-7 1,-18 2-2,4-8 3</inkml:trace>
  <inkml:trace contextRef="#ctx0" brushRef="#br0" timeOffset="4857">2140 622 21,'1'2'33,"-3"-12"1,6 8 0,-3-5-1,5-6-24,10 4 1,-3-5-6,9 2-2,-1 2-1,2 3 0,-1 3-1,-2 2 1,-8 8-1,2 6 1,-6 3 0,-10 8 0,-1 3 0,-17 5 0,2 0 0,-8 5 1,0-4 0,-6 0 0,4-6 1,2-2 0,0-8-1,14-2 1,-4-6 0,15-3-1,-1-5-1,14-3 0,-1-1 0,11-2 0,8-1-1,3 0 0,11 0-1,-6 1 0,10 2 0,-9-2-1,5 3-2,-9-3-3,3 9-7,-12-3-18,-10-7-5,3 5-1,-10-8 1,2 5 2</inkml:trace>
  <inkml:trace contextRef="#ctx0" brushRef="#br0" timeOffset="5428">2856 206 5,'-3'-13'30,"-12"-7"0,5 14 3,-6-4-2,-2 7-18,8 12-1,-13 2-2,4 14-1,-10 2-2,10 16 0,-7 2-1,10 10 0,-5-1-1,11 7 0,4-5-2,12-3 0,12-8-1,3-9-1,14-10 1,2-9-1,9-11 0,5-9 0,2-8-1,2-10 1,-4-7-1,-3-8 0,-8-5 0,-4-3 0,-11-4-1,-15 1 1,-11-1-1,-9 2 0,-15 6 0,-9 5-1,-4 8 0,-8 4-2,6 11-2,-6 2-11,11 7-22,7 8 2,6 0-2,16 7 2,-1-5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18.47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70 11 18,'-13'-7'27,"13"10"2,-1-5-7,-2-1-4,4 3-1,-4-2-3,8 4-3,-10-4-1,5 6 0,-6-7-3,3 7 0,-5-7-2,5 6 0,-5-4-2,5 4 0,2-3 0,2 4-1,4-1 1,4 1-1,4 2 0,4 3 0,7 0 0,2 1 0,4 3-1,2-1 0,2 1 0,-2 1 0,-4 1-1,-2-2 1,-2 0-1,-4 0 0,-4-3 0,-2-1 0,-3 0 0,-5-5 0,5 0 0,-7-1 1,-1-1-1,0-1 0,-2 1 0,1-1 0,-5-1 0,3 2 0,-5-1 0,5 3 0,-4-1 0,-3 3 0,-1 1-1,-5 2 1,1 3 0,-1 4 0,-10 3 0,-11 2 1,2 3-1,-2 2 0,-1 0 0,2 0 0,0 0 1,-3-2-1,13-4 0,10-3 0,-6-2 0,11-3 0,-2-7 0,4 1 0,-1-3 0,5-1 0,4-2 0,-4-3 0,8 1-1,-6-4-2,9 6-3,-13-7-19,4 0-16,1 1 2,-10-4-2,9 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7:17.03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86 11,'-4'-3'19,"10"9"1,-5-8-1,2 2 1,4 0-3,2-6-2,6 8-2,-1-8-3,8 6-1,1-6-3,7 6-1,-6-4-1,14 4 0,0 3-1,7-2-1,1 2 0,-1-1-1,6-2 1,4-2-1,7 2-1,2-3 2,-4-2-2,3 0 2,-8 0-1,5 0 1,-11 1 0,1 1 0,5 0 1,-14 0-1,3 0-1,-2 2 1,8 0-1,4 1 0,1 0 0,7 2 0,-13 0-1,13-1 1,2 2-1,3 0 0,1 0 0,1 0 0,3 0 0,-2-2 1,-3 1-1,6 0 0,-5 0 1,5-1-1,-7 1 0,5-1 0,-5-1 0,0 2 0,10-2 0,-5-2 1,1 2-1,-4-1 0,2 1 0,-9-2 0,5 2 0,-2 0 0,-8 0 0,-2-1 0,-3-1 0,-5 1 0,6 0 0,2-1 0,1-1 0,2 0 0,1 2 0,4 1 0,2-1 0,1 1 0,-2-2 0,0 1 0,-6 1 0,5-2 0,6 1 0,-7-1 0,3 1 0,3 1 0,-4 0 0,4 1 0,0-1 0,-8 0 0,-4 0 0,0 0 0,-6-1 0,-9-1 0,1 1-1,-9-2 1,-5 2 0,-7-1 0,-8 1 0,-5 1 0,-3 0 0,-2 0 0,-4 0 0,0-2 0,2 1-1,0 0 1,5-1 0,3-1 0,0 3-2,-2-3 0,-1 5-3,-8-9-11,-3 4-21,-1 3 0,-9-5-1,-2 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13.22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228 7 8,'-9'-3'12,"10"7"-1,-6-5-2,3 4-1,2-2 0,-1 2 1,2 0 0,2-2 0,3 2 1,0-1-1,4-1-1,0-1 1,3 3-2,5-3-1,1 0 0,-2-1-2,6 1 0,-5-5 0,7 4-1,-2-4 0,0 1-1,-1 1 0,-1 2-1,-5-2 1,0 1-1,-2 2 0,-2 0 0,-3 0 0,2 3 2,1-4-2,3 1 1,1-2-1,-2 2 1,1-3-1,1 2 0,-2 0 0,4 1 0,-5 0 0,-1 1-1,-2-1 1,3 3-1,-3 0 1,3 0-1,-5 0 0,-1-1 1,-1 1-1,1 0 0,-1 0 0,1 0 1,0 3-1,-1-2 0,2 2 1,-4 3-1,0 1 0,4 3 1,-6 0-1,1 3 0,2 2 1,-2 4-1,2 4 0,-2 2 1,-3-1-1,3 5 0,-3 0 1,0 2-1,2 1 0,-2-2 1,1 2-1,2-2 0,3 4 1,-3-1-1,-2 0 1,2 1-1,-1 2 0,2 2 1,-1-1-1,-2 2 0,-1 2 0,3 1 1,-1 2-1,-1 2 0,1-1 0,-2 3 0,0-2 0,-2 2 0,4-4 0,-2-2 0,0 0 0,0-2 0,0-2 0,-2 1 0,2-3 0,2 0 0,-7-2 1,2 2-1,1-1 0,0 0 0,1-1 1,1 1-1,-5 1 0,2 3 0,2 1 0,1 2 0,-2 3 0,1 1 0,-3 0 0,-1-1 0,2 2 0,0-2 0,2 0 0,-2-2 0,0 0 1,-1 2-1,1 1 0,-2 2 0,-2 1 0,-2 0 0,1 0 1,-1 4-1,5 1 0,-2-1 0,-2 0-1,4 1 2,-5-2-2,6 0 1,-2-2 0,-1-1 0,0-3 0,-1-4 0,5 0 0,-2 0 0,5 0 0,1-3 0,-1 1 1,1 2-2,-7 0 2,4 2-2,-1 3 1,2 0 0,-1 2-1,-5 3 1,0 0 0,0 2 0,3-1-1,1-1 1,-3 0 0,-1-5 0,3 0 0,2-3 0,2 0 0,-1-3 0,-2 3 0,2-1 0,-6-1 0,6 1 0,-5 0 0,2 2 0,-2 0 0,2 1 0,1-1 0,2-1 0,0 0 0,-4-4 0,2-3 0,-1-5 0,5-6-1,-4-4 1,5-5 0,0-4 0,-3-2 0,3-1 0,-6-1 0,0 1 0,-1 0-1,-8-2 2,1 1-1,-4 0 0,1-2 0,0 0 0,-2-3 0,0-1 0,-4 0 0,5-2 0,-4-1 0,0 1 0,2-2 0,-5-1 0,3 1 0,0-4 0,-4-1 1,1-1-1,-3-2 0,-1-1 0,-3-3 0,1 0 0,1 1 0,-1 2 1,0 2-1,-2 4 0,0-1 0,4 4 1,1 1-2,5-2-1,7 5-6,-2-2-21,9-5-7,9 2 1,2-8-2,11 1 1</inkml:trace>
  <inkml:trace contextRef="#ctx0" brushRef="#br0" timeOffset="2413">1063 2382 23,'0'5'30,"-5"-7"4,5 7-1,5 2-15,12-7 0,12 6-6,8-6-2,15 2-3,15-3-1,17 2-2,3-5 0,11 1-2,-8-1 0,0 1-1,-8-1 0,-8 1 0,-10 1-1,-8 1 1,-7-1-1,-5 1 1,-5 1-1,-4-1 0,-4-1 1,-2-1-1,-10 0 0,4 0 0,-7 1 0,-5-1 0,-3 1-2,-9-2-2,7 7-12,-9-3-22,-10-5 1,-3 5-2,-5-7 2</inkml:trace>
  <inkml:trace contextRef="#ctx0" brushRef="#br0" timeOffset="2914">1983 2134 13,'-6'1'31,"-2"-4"1,10 8 2,-2-4 0,9 2-23,11 8 0,3-2-3,8 6-2,4-1-2,3 2 0,0 0-2,-3 0 1,-3 0-1,0 2 0,-6-2-1,-4 0 1,-2 0-1,-5-1 0,-1-2 0,1 0-1,-3-2 1,-4 1 0,-5-4-1,0 1 1,-7 3 1,-8 2 0,-4 4 0,-9 2 0,-5 3 0,1 3-1,-5 3 1,1 3-1,2-3 0,6-3-1,5 0 0,4-8-1,6 3-3,-2-10-4,6-6-26,3 2-6,-3-9 1,5-2 0,-1-9 0</inkml:trace>
  <inkml:trace contextRef="#ctx0" brushRef="#br0" timeOffset="7901">4129 2332 4,'0'4'6,"-3"-4"0,5 4 0,-4-4 1,5 3 0,-1-4 1,-2 4-1,-3-3-1,4 1 0,-1 1-1,2-1 0,-4-1 1,4 2 0,-4-1-1,1 0 0,2 1 1,-1-2-1,0 1 0,0-1 0,2 2-2,-7-2 0,4 3 0,1-5-1,0 4 0,-1-2 0,1 1-1,-5-1 1,7 3 0,-1-4 1,1 2-1,-2-2 0,0 2 1,0-2-2,0 2 1,0-1-1,-2 0 0,4 0 0,0 1 0,-3-1 0,1 2 0,0-2 0,0 1 0,3-2 0,0 2 0,-3-1 0,-2 2 0,4-2 0,1 1 0,-2-1 0,4 0 0,-5 0 0,1 0-1,-2 2 1,3-2 0,0-2 1,-2 2-2,-2 0 1,4 2-1,-5-2 1,2 0-1,3-2 1,0 2 0,-6 0-1,5 2 1,0-4-1,-2 2 1,4 0 0,-3 0-1,-3 0 0,2 2 1,3-2-1,-2 0 0,0 0 1,-1 0 0,0 0 0,3 0 0,-3 0 0,-2 0 0,3-2 0,-1-1 1,-8 0-1,5 1 0,-5-6 1,-3 0-1,2-5 0,-2-3 0,-7-3-1,2-1 1,2-3-1,-2-1 0,1 6 0,-3 0 0,1 8 0,-1 7 0,0 9 0,-2 10 0,0 10 0,-4 7 0,2 11 0,6 6 1,1 7-1,5 2 0,11 2 1,9-2 0,4 0 0,9-4-1,9-9 1,-1-5-1,5-8 1,0-8-1,0-11 0,-1-7 0,-1-11 0,-1-10-2,0 1-4,-7-13-11,1 0-20,1 4 1,-14-3-1,3 11 0</inkml:trace>
  <inkml:trace contextRef="#ctx0" brushRef="#br0" timeOffset="9433">3608 2998 21,'1'-13'21,"5"8"0,-2-6-3,-1 3 0,3 3-3,-10 0-2,7 6-1,-8-5-2,2 11-1,-7-4-2,0 14 0,-16 1-1,-5 10-1,-11 3-1,-5 9 0,-10 4 0,0 3 1,-7 1-2,6 1 0,-6-5 0,11-2-1,10-3-1,6-3 1,10-4-1,5-2-1,4-5 0,4-4 1,8-5-1,1-1 0,2-7 0,1-5-3,2 1-2,-6-11-15,4-3-19,5 1 1,-3-5-2,5 2 2</inkml:trace>
  <inkml:trace contextRef="#ctx0" brushRef="#br0" timeOffset="10565">1717 4392 8,'-8'0'21,"16"7"-2,-8-5 0,2 2-3,2 2-1,-2-5-2,0 4-2,-2-5-1,5 3-2,-10-6-1,8 3-1,-1-7 0,1-1 0,-6-5 0,4-3-1,-7-7-2,4-4 0,2-8 0,1-4-1,-7-3-1,2 0 0,2-1-1,4 1 1,4 1-1,-2 2 0,-1 8 0,1 3 0,2 5 0,0 1 0,0 8 1,3 1-1,-7 6 0,1 4 0,-1-2 1,-4 2-1,7 3 1,-1 0 0,-2 2 0,-1 4 0,2 1 0,4 6 1,5 4-1,2 6 0,2 3 1,5 9-1,1 1 0,3 5 1,1-2-2,3 0 2,-1-4-2,-1 1 1,-3-6-1,-3-3 0,0-6 1,-5-4-1,-2-4 1,-3-3-1,-5-1 1,-1-5-1,1-2 1,-1-5-1,-5-6 0,2 0 1,0-4-1,-5-5 1,4-10-1,1-4 1,-8-10-1,2-5 0,4-5 0,-3-9 0,1 0 0,4 2 0,1 5 0,-2 4-1,5 11 1,0 7-1,-2 13-1,-2 3-2,8 13-4,-10-2-9,1 6-21,7 9 0,-4-3-1,3 8 2</inkml:trace>
  <inkml:trace contextRef="#ctx0" brushRef="#br0" timeOffset="11556">2755 3890 13,'6'2'27,"-11"-12"1,7 0-6,-1-2-2,-5-5-2,4 1-4,-10-7-2,0 5-2,-5-8-1,2 8-2,-9-1-2,2 10-1,-10 2-1,-2 10 0,-3 8-1,3 15 0,-6 12 0,1 11 0,3 5-1,9 8 0,6 3 0,11 0 0,8-4 0,8-6 0,17-9 0,7-9-1,8-6 1,2-8-1,6-12 1,3-5-1,3-7 0,-2-8-1,-8-4-1,-5-7-3,-2 3-6,-11-2-23,-10-2-4,-4 7 0,-9-2 1,-6 9 0</inkml:trace>
  <inkml:trace contextRef="#ctx0" brushRef="#br0" timeOffset="22552">4472 2815 16,'-6'-10'31,"13"8"0,-10-4 3,2 1-13,13 10-5,-8 0-1,11 8-5,-2-3-3,10 10-1,-3-5-2,10 3 0,-3 1-2,1 1 0,-5-2-1,1-2 0,-4-3-1,-4-3-1,0-2 0,-6-3-3,0 6-4,-11-9-13,0 1-15,1 4 0,-8-3-1,4 8 1</inkml:trace>
  <inkml:trace contextRef="#ctx0" brushRef="#br0" timeOffset="22913">4871 3189 13,'12'-1'31,"1"7"2,0-6 1,5 8-1,-14 1-17,5-3-9,2 4 1,2-3-4,5 5 0,2-4-2,2 2 1,-1-2-1,-2-1 0,-3 0-1,1-1 0,-1 1-1,-3-3-1,-3 4-5,-7-7-11,6 2-19,3 3 0,-14-5 0,1 5 0</inkml:trace>
  <inkml:trace contextRef="#ctx0" brushRef="#br0" timeOffset="23614">5387 3517 6,'5'-2'28,"13"7"3,1-2-6,-7 3 0,8 3-5,-4-4-3,8 7-4,-8-5-2,4 5-4,-7-5-2,0 3-2,1-3-2,-1-2-1,-3 3-4,-10-8-16,-2 0-15,7 5 0,-11-11-2,6 6 2</inkml:trace>
  <inkml:trace contextRef="#ctx0" brushRef="#br0" timeOffset="24355">5970 3951 3,'10'2'23,"-18"-18"2,13 6-7,-6-8 1,1-1-6,-2-2-1,-5-7-3,1 4-1,-7-7-1,5 5-1,-6-3-2,0 11 0,-4-1-1,1 12 0,-5 8 0,3 12-1,-7 12 0,7 12 1,-4 8 0,2 10 0,7 3-1,3 4 1,6-6-1,13 1 0,7-11-1,8-5 1,6-14-2,6-4 1,0-7-2,3-10-1,6-2-2,-12-13-7,4 4-7,-2-7-17,-14-7 0,2 3 0,-6-8 2</inkml:trace>
  <inkml:trace contextRef="#ctx0" brushRef="#br0" timeOffset="24745">6197 3772 7,'-7'-22'31,"12"18"1,-5 4 2,2 19-1,6 11-18,-11 3-2,6 15-4,-6 0-3,7 10-1,2-5-2,-3-1 0,-6-7-1,5-6-1,-1-10-1,12-7-3,0-7-3,-8-10-12,-5-5-17,14-2 0,-1-9-2,-1-2 2</inkml:trace>
  <inkml:trace contextRef="#ctx0" brushRef="#br0" timeOffset="24986">6273 4005 17,'0'-8'30,"12"14"1,-2-9 1,12 3-10,6 8-11,-4-7-3,11 0-4,-1-1-5,-6-5-7,1-3-10,3 4-13,-18-13-1,8 7 0,-14-12 1</inkml:trace>
  <inkml:trace contextRef="#ctx0" brushRef="#br0" timeOffset="25156">6533 3768 0,'-5'-3'30,"-6"-2"2,11 21 1,0 3 1,3 10-17,8 14-3,-6 1-6,5 9 0,-9-1-4,5-1-2,1-6-2,-4-9-6,2-6-15,-1-2-13,-5-14 0,6-1-2,-2-10 2</inkml:trace>
  <inkml:trace contextRef="#ctx0" brushRef="#br0" timeOffset="25526">6709 4190 24,'-9'-5'34,"9"4"0,9-8 0,6 5-1,1-2-22,-5-3-4,13 1-5,-1 1-1,2 2-1,11 2 0,-11 3 0,-2 3 0,-4 6 1,-9 2 0,-10 7 0,-7 2 1,-9 3-1,-20 0 1,1 2-1,8-5 1,-6 0-1,1-4 0,7-1-1,18-8 1,8-3-1,27-2 0,-2 2 1,-3-1-1,14 0 0,2 1 0,2 3 0,-12 2 1,-8 6-1,-10 1 1,-3 2-1,-14 1 1,-12 3-1,-5-3 1,-18-1 0,-4 0-2,7-7-1,0 4-5,-1-8-21,7-7-8,6 3 0,1-7-1,17 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9:08.94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0 203 4,'-3'-3'13,"8"6"0,-7-6-1,5 4 1,-3-2-1,0 2 0,2 1 1,-2-2-3,2 1-1,0-1-1,2 3-1,-1-3-1,4 1-1,1-1-1,2 3-1,0-1 0,3-1-1,5-1 0,2 2 0,5-2 0,0 1 0,2-1 0,4 0-1,1 0 1,4 2-1,-6-2 0,4 0 0,-7-2 0,3 2 0,-3-1-1,-1-1 1,-3 1 1,-1-2-2,0 1 0,0 1 1,-2 0-1,2 1 0,-3-2 0,0 2 1,1-1-1,-1 2 0,-3-2 0,2 1 1,-1 1-1,-2-1 1,1 0-1,-2 0 1,1 0 0,-1 0-1,2 0 1,-1 2-1,1-2 1,0 1-1,3 0 0,1 1 1,-1-1-1,0 1 0,-1-2 1,1 0-1,-2-2 0,1 1 0,-2-1 1,-5 2-1,5-1 0,-3 1 0,2 0 0,-3-1 1,-1-1-1,2 2 0,0 0 0,-2-1 0,-1-1 0,0 1 0,2 1 0,-2 0 0,0 0 1,-4-2-1,1 2 0,3 0 0,-4 0 0,1 0 0,-4 0 1,3-1-1,-4 1 0,6 0 0,-6 0 0,2 1 0,-2-1 0,1 0 0,-2 0 0,3 0 1,1-1-1,-2 1 0,1 0 0,2-2 0,0 1 0,0-1 0,-4 2 0,1-1 0,2 1 0,-4 0 0,1 0 0,-4 0 0,2-1 0,3 2 0,-1-1 0,-1 0 0,-2 1 0,-1-2 0,2 1 0,2 1 0,-1-2 0,-2 1 0,1-1 0,0 1 0,2 0 0,0-2 0,2 2 0,-2 0 0,2 0 1,-1 0-1,1 0 0,-2-1 0,1 1 0,-2 0 0,-1-2 0,-1 2 0,-1-1 0,-1 1 0,1-2 0,0 4 0,-1-2 0,3 0 0,0 0 0,0 1 0,0 1 0,3-2 0,-3 1 0,3-2 0,-2 1 0,1 0 0,-1 0 0,2 0 1,-1-2-1,-4 2 0,2 0 0,0 0 0,-3 0 0,5 0 0,-2 0 0,-2 0 0,1 0 0,2 0 0,-1-1 0,-3-1 0,5-1 0,-5 1 0,3-3 0,0 1-1,0-2 0,1-3 0,1 2 0,2-6 0,2 2-1,-3-4-1,6 1 1,-5-2-1,6 3-3,-5-5 0,3 7-5,-8-1-9,-1 1-12,1 8-1,-9-6 1,3 11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9:20.46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 74 7,'0'0'12,"-6"-7"-1,8 7 0,-5-6-2,4 6 0,-1 0 0,-1 0 1,1 0 0,-2 0-1,4 4-1,-4-4 0,2 0-2,-1 0-1,2 2-1,-1-2-1,2 0-2,-4 0 1,2 0-2,0 0 1,-1 5-1,1-3 0,-2-1 1,2 2-1,0 4 1,0 3 1,2 6 0,1 2 0,0 8 0,-2 3 1,5 4 0,-6 6 0,3 3 0,-2 1-1,2 1 0,-4-2 0,2-3 0,1-2-1,-1-4 0,2-4 0,1-4-1,-1-5 0,0-2 2,0-7-2,-1-1-2,0-3 1,-3-2-2,4-1-3,-6-7-7,-1-3-14,5 5-5,-5-11-1,7 5 2</inkml:trace>
  <inkml:trace contextRef="#ctx0" brushRef="#br0" timeOffset="581">53 425 10,'1'-11'23,"11"8"-5,-2-3-2,10 3-1,-1-3-2,3 2-4,3 1-1,-2 0-3,4 0-1,-4 0-1,-1 2-2,-6-1-1,0-2-4,-7 3-3,1 1-7,-9-12-13,6 15 0,-7-13 1</inkml:trace>
  <inkml:trace contextRef="#ctx0" brushRef="#br0" timeOffset="892">314 42 19,'1'1'25,"-2"1"-6,1 8 0,0 9-1,0 7-4,1 10-2,-1 4-2,3 12-1,-3 2-2,3 4-2,-3-3-1,4-3-1,-4-5-1,3-5 0,-3-4 0,3-9-2,-3-4-3,0-10-1,0 1-7,0-6-11,0-10-10,0 2-2,0-14 2,0 4 0</inkml:trace>
  <inkml:trace contextRef="#ctx0" brushRef="#br0" timeOffset="1202">522 434 5,'-2'-6'28,"11"12"0,-7-13 2,11 9-2,-2-4-20,4-3-2,5 2-2,2-1-3,2 0-4,2 1-8,0 4-11,-7-9-7,9 9 0,-12-11 0</inkml:trace>
  <inkml:trace contextRef="#ctx0" brushRef="#br0" timeOffset="1643">1264 184 17,'-2'-6'18,"8"4"-1,-5-8-1,1 0-1,-2-3-2,-3-4-2,0-1-1,-4-6-3,1 2 0,-6 0-2,4 5-1,-7 3-2,0 5 0,-3 9 1,-1 10-1,-6 12 1,-1 11-1,-4 10 1,4 9 0,1 6 0,8 6 0,5-2 2,11 2-2,7-8-1,7-5 0,9-11 0,2-7 0,4-8-2,0-10 0,-1-5-3,-3-12-3,3-1-9,-5-2-11,-6-11-8,3 7-1,-10-8 1</inkml:trace>
  <inkml:trace contextRef="#ctx0" brushRef="#br0" timeOffset="3766">1501 364 2,'-10'-5'24,"14"10"2,-4-6-7,8 4 1,3-2-3,5-2-5,8 4-2,3-5-2,5 4-2,3-5-2,0 3 0,0-3-2,-1 1-1,-4 1-1,-3-3-3,-4 4-3,-7-5-6,-7-2-14,5 11-5,-14-8 0,6 8 1</inkml:trace>
  <inkml:trace contextRef="#ctx0" brushRef="#br0" timeOffset="4286">2237 200 2,'0'-16'22,"15"8"2,-15-8-9,-2 1-1,2-6-2,-14 3-4,11 0-2,-12 2 0,9 5-2,-8 2-1,2 8 0,-5 5 0,-1 10 1,5 8 0,-7 10 0,2 5 0,1 8 1,1 4-1,8 6 1,4-1-2,8-2 0,5-6 0,10-5-1,-2-8-1,8-8 0,4-7 0,3-8-1,0-5-3,-4-11-3,1 2-9,2-4-17,-9-12-1,1 7 1,-16-10 0</inkml:trace>
  <inkml:trace contextRef="#ctx0" brushRef="#br0" timeOffset="4727">2526 360 26,'7'4'29,"-7"-8"2,13 7-1,-7 0-14,10-9-10,4 3 1,5-3-3,3 2-3,2-2-3,-1-1-5,2 1-10,4 6-13,-15-7-1,8 8 1,-16-6 0</inkml:trace>
  <inkml:trace contextRef="#ctx0" brushRef="#br0" timeOffset="5158">3273 61 13,'-13'-19'22,"7"13"0,-7-4-13,-1 6 1,-5 4 0,-3 7-2,-2 10 1,-3 5-1,0 13 1,-3 4 1,5 11 1,2 1-2,10 10-1,2-6-1,16 1-1,4-7-2,10-5-1,10-11-1,7-7-1,5-9 0,3-8-1,1-9 0,-4-9-3,1 0-3,-10-11-8,-6-4-19,2 8-1,-14-6-1,1 8 2</inkml:trace>
  <inkml:trace contextRef="#ctx0" brushRef="#br0" timeOffset="7771">3646 226 17,'-10'-5'27,"11"11"1,-5-10 2,7 4-17,13 1 0,1-2-3,13 4-4,-1-3-1,12 1-1,-2-1-1,6 0-1,-3-1 0,-1-1-1,-9 1-1,0-4-2,-13 2-2,2-1-5,-13 3-6,3 2-10,-11-5-7,1 8 0,-7-5 2</inkml:trace>
  <inkml:trace contextRef="#ctx0" brushRef="#br0" timeOffset="8162">3703 419 19,'-12'-3'25,"12"14"2,3-7-9,-1-3-4,9 4 1,4-5-5,11 1-1,0-5-1,12 2-2,-1-2-1,5 0-1,-6-4-2,4 4-1,-14-2 0,0 1-3,0 2-2,-10-3-5,-11 4-7,1 8-14,-6-10-2,0 10 0,-2-8 1</inkml:trace>
  <inkml:trace contextRef="#ctx0" brushRef="#br0" timeOffset="8573">3616 622 22,'-8'-5'25,"20"5"-2,-2 0-6,8 2-2,9-1-3,1-4-2,13 2-1,0-3-3,7-1-1,-5-2-1,7 3-1,-15-1-2,1 1 0,2 1-3,-16-1-4,4 7-6,-2 4-14,-11-11-5,6 8 1,-5-11 0</inkml:trace>
  <inkml:trace contextRef="#ctx0" brushRef="#br0" timeOffset="9173">4513 655 16,'-6'1'20,"11"5"-3,-5-6 2,0 2-1,1-1-3,-2-2-1,5 5-2,-8-7-3,7 5-1,-6-4-2,4 2-2,-2-3 0,4 2-1,-5-6-1,5-2 2,-3-4-1,5-4 1,-7-8-1,5-5 0,-6-9-1,2-2 1,-1-2-1,-1-2-1,-3 1 0,3 7 0,1 5 0,-1 7-1,1 8 1,1 6-1,-2 2 1,4 6-1,1 4 0,-1 2 0,2 2 0,3 2 0,4 6 1,3 1-1,3 8 0,3 4 1,3 4 0,3 8 0,3 3-1,1 2 1,1-1 0,1-2 0,1-1 0,-1-1 0,-1-8-1,-4-5 1,1-6 0,-7-6 0,-1-6 0,-3-3 0,-3-8 0,-1-6 0,-5-5 0,-1-2 0,-3-9 0,0-3 0,-5-6-1,-1-7 1,-2-1-1,-3-5 0,1-1 0,0-3 0,-1 4 0,5 2 0,2 6 0,1 5-1,3 6 0,0 6 0,3 8-3,-3 4-2,5 14-12,-6 1-21,-5 3 1,-2 9-1,0-1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9:33.40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248 1038 11,'-3'-2'20,"7"8"2,-4-6 0,0 0 0,2 2-3,-5-7-3,4 5-1,-7-10-3,8 1 0,-9-11-5,5-3-3,-2-8-1,2-7-1,-1-5 0,3-5-2,0 0 1,0 0-1,2 6 1,-1 4-2,1 10-1,-5 5-4,6 14-8,0 12-20,-8-6-1,7 9-1,-5-4 1</inkml:trace>
  <inkml:trace contextRef="#ctx0" brushRef="#br0" timeOffset="691">2 13 9,'1'-2'21,"-4"-5"-3,5 6 1,-4-2-3,1 3-1,2 7-1,-2 2-2,4 10-2,-2 1-1,4 11-2,-5 1-1,6 8-1,-5-2-2,3 4 0,-2-3 0,2-1-2,-1-6 0,1-1-1,1-6 0,-2-7 0,1 0 0,-1-7-2,0-2-2,-5-6-3,7 1-6,-7-4-10,-2-7-9,8 4-1,-9-10 1</inkml:trace>
  <inkml:trace contextRef="#ctx0" brushRef="#br0" timeOffset="1021">60 247 17,'2'7'25,"-13"-7"1,20 8 1,1-8-18,5-2-1,7 1-3,1-4-3,6 4 1,0-4-3,0 3 0,-3-1-3,-2-2-3,-5-1-4,1 6-8,-11-7-10,5 9 2,-12-13 0</inkml:trace>
  <inkml:trace contextRef="#ctx0" brushRef="#br0" timeOffset="1262">339 29 12,'-8'-19'26,"6"16"-1,-4-3-5,3 5-4,3 4-3,-1 7-3,4 10-1,-2 4-3,4 9 1,-4 2-1,5 8-1,-3 0 0,3-1-2,-3-3 0,0-1-2,1-5-3,-4-7-9,-3-7-21,9 6 0,-8-12-1,8 5 1</inkml:trace>
  <inkml:trace contextRef="#ctx0" brushRef="#br0" timeOffset="1923">1247 1106 15,'-13'-6'27,"26"11"0,-26-8 0,10-3-13,3 0 0,-4-8-3,4-1-1,-15-10-2,15-4 0,-4-11-2,4-8 1,-2-8-4,2-3 0,2-2-2,-2 1-1,13 5 0,-13 5-1,4 11 0,-4 10-1,3 10-2,-3 3-5,3 9-7,9 8-17,-25-6-1,13 6 1,-14-7 0</inkml:trace>
  <inkml:trace contextRef="#ctx0" brushRef="#br0" timeOffset="2544">1093 67 1,'-6'-10'22,"10"11"-3,-7-4-3,5 9 0,-1 1 0,1 3-4,2 6-1,-2 0-1,3 8-1,-3-1-1,2 7-1,-2-2-3,1 4 0,-3-4-2,0 1 0,-2-3 0,1-1-2,-2-4-1,1-5-2,1-1-4,-2-6-6,-4-8-16,8 6-3,-7-12 1,8 5 0</inkml:trace>
  <inkml:trace contextRef="#ctx0" brushRef="#br0" timeOffset="2844">1096 302 13,'-5'-6'24,"17"12"0,-9 0-2,4-6-13,9-1-3,6-2-2,4 3-2,2-5-2,-1-2-4,-2 0-6,4 1-10,-8-9-3,3 11-2</inkml:trace>
  <inkml:trace contextRef="#ctx0" brushRef="#br0" timeOffset="3064">1352 14 17,'3'-5'25,"-11"-6"3,7 17-8,-1 9-3,1 5-3,2 15-3,-2 1-1,4 12-3,-2 0 0,8 6-2,-5-6-1,5-1-2,0-5-3,-3-7-9,-5-11-22,6 4 0,-8-16-1,2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9:37.12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191 26 17,'0'-1'19,"-5"-8"1,5 3-1,-1 2 1,-2-2-3,5 6-1,-8 2-2,7 12-1,-8 5-1,7 16-1,-7 4-3,2 13-2,-1 6-1,5 10-2,-2 0 1,3 0-2,1-5-2,2-6 1,2-6-2,1-10-2,1-5-2,-6-17-6,5-5-17,0-2-9,-5-12 0,2-2 0,-4-8 1</inkml:trace>
  <inkml:trace contextRef="#ctx0" brushRef="#br0" timeOffset="621">3 991 22,'-6'-20'27,"10"14"1,-4-4-8,0 8-2,6 8-4,-6 6-1,6 12-3,-8 7-2,7 9-1,-4 5-1,4 9-2,-2 2-1,-1 0-1,1-1-2,-1-8 0,-1-2-1,-1-10-2,5-2-3,-8-14-8,4-6-11,4 0-8,-7-17-2,8 1 2,-5-16 1</inkml:trace>
  <inkml:trace contextRef="#ctx0" brushRef="#br0" timeOffset="922">262 938 28,'5'-3'31,"-10"4"1,7 18 0,2 10-15,-5 3-6,4 11-2,-2 4-4,3 6 0,-1-1-2,0-1-2,0-2 0,-1-8-1,1-2-2,-5-11-4,6-1-5,-4-7-14,-4-14-8,4 3-1,-9-16 1</inkml:trace>
  <inkml:trace contextRef="#ctx0" brushRef="#br0" timeOffset="1172">80 1207 23,'-1'-3'31,"-4"-4"1,17 4 0,-1 10-4,10-15-21,10 2-1,2-3-2,5-3-5,4 2-7,1 3-19,-8-12-5,4 9 0,-11-10 0</inkml:trace>
  <inkml:trace contextRef="#ctx0" brushRef="#br0" timeOffset="1673">1188 5 12,'0'0'28,"0"-8"1,0 11 2,0 7-13,0 8 0,2 14-5,-2 5-3,0 13-2,0 3 0,0 11-1,0 0-2,0-1-2,0-5-2,0-4-2,12-5-3,-12-13-6,0-10-22,0 3-3,0-14-1,13 2 2,-2-14-1</inkml:trace>
  <inkml:trace contextRef="#ctx0" brushRef="#br0" timeOffset="2243">1129 968 5,'6'-4'24,"-8"-8"-3,5 8-1,-3-2-1,0 4-4,1 5-1,-2 2-3,2 12-1,-2 3-2,4 12-2,-5 3 0,5 11-1,-3 2 1,5 6-3,-4-2 0,2-3-1,1-5 0,-1-8-1,0-6-2,-1-11-2,1 0-4,-3-15-9,-3-8-17,7 1 0,-5-17-2,7 4 2</inkml:trace>
  <inkml:trace contextRef="#ctx0" brushRef="#br0" timeOffset="2614">1403 868 16,'7'9'25,"-11"-6"1,7 8-10,-2 4 0,1 5-2,2 9-3,-3 1-1,5 9-1,-4 1-1,4 4-2,-3 1-1,2 2-1,0-5-2,1-2 1,-2-3-2,2-7-2,0-1-3,-5-13-4,6 1-8,2-1-16,-10-17-2,5 1 2,-7-13 0</inkml:trace>
  <inkml:trace contextRef="#ctx0" brushRef="#br0" timeOffset="2914">1172 1213 14,'-4'-6'29,"4"9"1,0-10 1,16 7 0,6-2-25,4-4 0,11 1-3,2 0 0,3-1-3,8 1-4,-11-1-6,-8-6-17,1 12-4,-14-6 0,-4 11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02.99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333 978 20,'0'3'17,"-1"-6"0,4 1 0,-3-2 0,0-3-2,1-2-2,1-4 0,-2-2-3,-5-6-1,2-1-2,-2-6-2,5 2-2,0-3-2,0 2-1,0 2-2,-2-1-2,5 9-5,0-2-10,-4 2-13,5 8-1,-8-7 2,9 10-1</inkml:trace>
  <inkml:trace contextRef="#ctx0" brushRef="#br0" timeOffset="561">44 46 14,'-12'-14'25,"12"6"0,-7 3-8,4 5 0,2 5-4,-4 7-1,4 10-3,-5 7-2,3 10-1,-3 4-2,9 9-1,-3 2 0,9-2-1,-2-3-2,3-5 0,2-5-1,-5-10-1,5-4-4,-9-9-4,0-8-10,2 2-11,-10-15 0,1 3 0</inkml:trace>
  <inkml:trace contextRef="#ctx0" brushRef="#br0" timeOffset="842">10 307 9,'12'1'26,"-8"-12"-1,18 11 2,1-8-17,4 1-1,9 0-2,-1-3-5,3 1-5,-3 2-6,-1 4-9,-12-10-9,0 14 1,-16-14 0</inkml:trace>
  <inkml:trace contextRef="#ctx0" brushRef="#br0" timeOffset="1032">298 26 0,'-10'-20'25,"11"17"3,-5 0-6,4 14 0,0 10-6,0 6-2,4 9-4,-1 5-3,8 7-1,-4 0-3,5-1-1,-1-3-3,0-7-5,0-2-13,0 1-12,-11-15 0,4 2-1,-5-14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04.55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200 991 8,'0'6'25,"-6"-11"0,6 7-7,0-2-1,0 0-4,3 0-3,-3-2-2,3-1-1,-3-4 0,3 0 0,-3-9 0,3 0-1,-3-10 0,0-2 0,0-8-3,1-2 0,-1-4-1,-1-3-1,1 1-1,-2 1 0,2 6 0,2 4-1,-2 8-1,-3 2-3,3 13-8,0 5-15,-3-2-6,3 10 0,-5-7 1</inkml:trace>
  <inkml:trace contextRef="#ctx0" brushRef="#br0" timeOffset="500">67 16 8,'3'-3'26,"-13"-4"1,8 11-7,0 9-3,-1 7-3,6 8-4,-3 5-3,4 5-1,-1 4-2,4 1-2,1-1-2,-4-6-2,0 0-3,-4-7-7,-4-10-11,5 6-7,-11-16 1,9 5 0</inkml:trace>
  <inkml:trace contextRef="#ctx0" brushRef="#br0" timeOffset="761">0 234 20,'8'1'26,"-3"-14"1,20 10 0,-3-5-19,1-4-1,8 2-3,9 0-4,-10 1-4,8 0-8,-1 11-13,-17-14-2,4 15 1</inkml:trace>
  <inkml:trace contextRef="#ctx0" brushRef="#br0" timeOffset="941">223 7 1,'-8'-4'28,"8"-4"1,11 17 3,-11 1-11,15 8-3,-3 11-5,4 3-4,-3 9-2,8 2-3,-6 1-4,-5 4-10,11-2-21,-20-12 0,6 0-2,-8-13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06.06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144 999 5,'9'6'29,"-13"-15"0,10 6 4,-4-6-14,-3-8-1,2 2-3,-6-13-3,3 2-1,-5-9-5,4 0-1,-2-4-2,4 0-1,0 1-1,1 3-1,1 4-1,3 7-1,1 6-4,-2-1-3,1 12-11,5 4-15,-11-1 0,10 7 0,-8-8 2</inkml:trace>
  <inkml:trace contextRef="#ctx0" brushRef="#br0" timeOffset="440">8 35 1,'5'-5'24,"-10"-5"2,8 7-7,-5 5 1,4 4-4,-2 8-2,-5 7-2,7 9-3,-7 5-2,7 7-1,-7 3-2,8 1-2,-6-1 0,5-5-1,-2-2-3,-2-9-1,5-1-5,-6-10-6,3-11-12,5 5-7,-10-15 2,10 4-1</inkml:trace>
  <inkml:trace contextRef="#ctx0" brushRef="#br0" timeOffset="721">5 303 7,'-2'-12'25,"10"14"2,-3-14 0,6 5-12,11 1-6,4-6-2,7 3-2,3-2-4,-2-2-3,7 1-3,-10 0-4,1-1-4,-7 6-6,-8-6-2,-1 7-1,-18-7 2</inkml:trace>
  <inkml:trace contextRef="#ctx0" brushRef="#br0" timeOffset="891">279 55 12,'2'-13'18,"-8"-4"1,6 5-1,0 3-2,-3 5 1,-1 11-1,-2 5-2,4 15-2,-6 7-2,9 8-3,-1 8-1,3 6 0,3 0-3,3-2-1,1-3-4,-4-12-5,7-6-13,3-1-14,-16-20 0,9 1 1,-13-14-1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9:50.40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15 246 14,'0'-8'19,"-6"-3"1,3 6-2,0 4-1,-2 10-2,8 10-2,-4 7-2,5 12-2,-1 6-2,2 10-2,-1 2-2,-1 4 1,1-5-1,-2-2-2,1-8 1,-3-4-2,0-9 1,3-4-1,-5-6 1,4-6-2,-1-1-2,3-9-2,1 0-4,-2-8-8,-11-8-14,13 4-1,-13-10 0,11 4 2</inkml:trace>
  <inkml:trace contextRef="#ctx0" brushRef="#br0" timeOffset="311">76 623 14,'-6'-7'24,"12"10"1,-3-12 1,8 6-18,14 0-1,1-1-4,6-1 0,2 1-2,-3 0-3,-1-1-1,-5 1-4,-3-1-4,-2 5-9,-11-8-5,9 9 0</inkml:trace>
  <inkml:trace contextRef="#ctx0" brushRef="#br0" timeOffset="581">360 240 9,'6'-9'24,"-7"-3"-4,3 11-2,-3 11 1,-2 8-5,5 15-1,-5 5-2,6 14-2,-3 0-2,5 8-1,-2-4-2,3-3-1,-3-5 0,4-7-2,1-6-1,-4-7-1,5-5-3,-6-8-9,-3-9-16,7 5-3,-4-15 0,6 2 1</inkml:trace>
  <inkml:trace contextRef="#ctx0" brushRef="#br0" timeOffset="962">608 609 16,'2'5'28,"-2"-7"1,7 6 1,22-3-14,-11-2-6,12 1-1,1-4-4,10 1 0,4-3-3,-1 0-2,5 1-2,-8-3-8,-6-5-19,3 13-2,-18-11 1,2 11 0</inkml:trace>
  <inkml:trace contextRef="#ctx0" brushRef="#br0" timeOffset="1522">1534 295 15,'5'-14'24,"-17"-15"1,6 7-10,-3-5 1,-2 4-5,-2 4-3,-5 1-2,1 11-1,-4 7-1,-2 16 1,-3 12 0,-1 16 0,0 10-1,3 10 0,4 4 0,7 3 0,5-2 0,13-3-1,7-13 1,11-8-1,6-14 0,6-6-2,4-14 1,2-3-2,2-11-2,-8-8-5,2-3-15,-6 1-12,-8-9-1,-1 6 1,-11-8 0</inkml:trace>
  <inkml:trace contextRef="#ctx0" brushRef="#br0" timeOffset="1873">1744 585 5,'11'-3'28,"9"9"0,2-12 3,10 8-2,13-4-18,-7-5-7,4 1 0,2 0-6,-7-1-11,-8-8-16,6 14-1,-16-12 1,1 10-1</inkml:trace>
  <inkml:trace contextRef="#ctx0" brushRef="#br0" timeOffset="2254">2609 202 10,'-17'-27'26,"2"14"2,-7-10 1,-1 5-17,-2 8 1,-8 6-3,9 12-2,-8 10-1,3 17-1,-5 9-1,5 13 0,3 5 0,14 5 1,9-3-3,5 1 1,11-11 0,12-4-2,7-17 0,10-8 0,8-12-2,-2-7-2,4-3-5,-5-12-11,-9-5-17,1 0 1,-9-8-2,-7 9 1</inkml:trace>
  <inkml:trace contextRef="#ctx0" brushRef="#br0" timeOffset="2594">2847 538 16,'16'6'30,"-3"-9"0,10 6 1,-4-10 0,9 1-27,9 3 1,-1-3-3,2 0-2,-2 2-7,-5 1-14,-10-6-9,3 9-1,-16-7 1</inkml:trace>
  <inkml:trace contextRef="#ctx0" brushRef="#br0" timeOffset="3355">3776 199 3,'-19'-22'26,"15"10"0,-23-13 1,11 6-11,-4 5-2,-3-1-3,-2 12-3,-9 3-2,4 12 0,-8 10-1,3 13 0,-3 6 0,6 10-2,4 2 0,12 4 1,7-2 0,15 0-2,9-9 0,12-5-1,10-7 1,8-8-1,6-4-1,0-7 0,6-6-2,-7-11-3,2 2-7,-8-6-13,-12-7-9,3 3-1,-16-6 2,3 6-1</inkml:trace>
  <inkml:trace contextRef="#ctx0" brushRef="#br0" timeOffset="4327">4157 490 2,'-8'-7'19,"14"11"2,-9-5-13,5 2 1,-1-1 1,2 2-2,-1-2 2,-1-2-1,1 4 0,-2-4 0,2 5 0,-2-6 0,2 5-2,-5-4 0,6 5-2,-3-4 0,6 4 0,-2-5-1,6 4 2,11-7-2,6 4 0,8-7 0,8 4 0,5-5-1,4 2 0,4-2-1,-4 2 0,-5 1-1,-8 0-1,-8 3-1,-9-1-2,-5 5-5,-11-7-10,-7 2-18,11 4 0,-14-6-1,9 5 1</inkml:trace>
  <inkml:trace contextRef="#ctx0" brushRef="#br0" timeOffset="9524">4982 688 9,'-1'-5'17,"8"10"-1,-7-7-2,4 5-3,-4-1-1,-1-2 0,0 0-1,2 0-1,0 0 0,-1-3-1,0 1 2,-2-4-2,4 2 1,-2-2-1,5-1-1,-5-6-1,0-1 0,-5-8 0,4-1-2,-3-6 0,2-2-1,-1-7-1,-1 0 1,-3-3-1,1 1 0,3 2 0,1 3-1,1 5 1,-1 3 0,-3 7 0,0 4-1,2 4 1,6 2 0,-3 2-1,2 4 1,-5 0-1,3 1 0,0 0 0,6 1 0,-2 1 0,-1 1 0,-2 3 0,2 1 0,2 1 0,2 0 0,3 4 0,-1 3 0,-2 2 0,3 4 1,4 3-1,-1 3 1,4 6-1,1 3 1,1 1 0,-3 4 0,6-1 0,-1-1 0,1-1 0,2-2 0,-2-4 0,-2-6 0,0-2-1,2-2 1,-6-8-1,-3-3 1,-2-4 0,-3-2 0,0-5 0,-2-5 0,-5-5 0,-1-4 0,-3-7-1,2-4 1,-1-7-1,-2-6 0,2-4 1,-4-6-1,4-3 0,0-1-1,6 1 1,-1 2 0,5 3-1,-5 8 0,2 6 1,3 6-1,-1 8-1,-6 7-2,5 9-3,-10 3-7,0 7-24,4 10 1,-9 0-1,7 7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07.76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154 191 9,'-5'-8'26,"7"13"-1,-6-5-2,3 7-2,-1 10-3,-5 6-4,7 16-2,-4 3-2,5 13-2,-2 0-1,3 8-2,-2-4-1,6-1-1,-1-9-1,2-7 1,-3-9-2,2-5 0,-2-8 1,1-4-2,-4-6 0,-1-5-2,3 1-6,-7-6-15,1-4-13,7-3 1,-10-2-2,9 3 2</inkml:trace>
  <inkml:trace contextRef="#ctx0" brushRef="#br0" timeOffset="661">17 1333 19,'2'-17'27,"-12"-9"2,8 3-1,1 8-16,-5 5 2,9 12-4,-8 5-2,10 15-1,-5 2-2,7 12 0,-4 3-1,7 10 0,-5-3-1,2 2-1,-3-6-1,4-3 0,-1-6-1,-3-4-2,5-6-2,-6-12-7,6 1-9,4-2-13,-10-10-1,2 0 0,-6-12 1</inkml:trace>
  <inkml:trace contextRef="#ctx0" brushRef="#br0" timeOffset="992">272 1133 19,'9'-2'30,"-10"5"0,6 10 1,0 23-16,-5 4 0,6 14-3,-9-2-3,9 8-2,-6-3-2,2-1-2,1-10-2,2-6 0,-1-8-1,-1-7-4,3-4-5,-5-8-8,-5-7-16,10 1-2,-12-12 2,4 2-1</inkml:trace>
  <inkml:trace contextRef="#ctx0" brushRef="#br0" timeOffset="1262">109 1453 19,'6'-2'29,"-2"-9"0,12 9 2,-2 8-6,9-14-21,7 0 1,4 1-5,-1 0-4,1-2-11,2 9-14,-14-11-1,7 9 0,-17-9 1</inkml:trace>
  <inkml:trace contextRef="#ctx0" brushRef="#br0" timeOffset="3525">1206 87 1,'3'-2'27,"-16"-8"1,26 13 2,-15 1-9,1 6-7,11 12-1,-13 7-3,15 13-2,-12 4-2,13 10-1,-9 0 0,1 5-1,-1-8-1,2-2-1,-2-9 0,1-6-1,-4-7 0,1-6-1,-2-3-2,-2-7-2,4 1-8,-1-1-15,-1-7-6,3 7-2,-20-9 2,22 7-1</inkml:trace>
  <inkml:trace contextRef="#ctx0" brushRef="#br0" timeOffset="3996">1116 1014 27,'3'-11'30,"-3"-1"2,1 21 0,3 10-18,-4 5 0,5 19-4,-5 4-3,3 9-1,-3 0-3,1 2-1,-1-6 0,0-6-1,0-7-1,0-12-2,0-4-4,0-13-6,0-8-15,0-1-7,0-14 0,0 0 0</inkml:trace>
  <inkml:trace contextRef="#ctx0" brushRef="#br0" timeOffset="4256">1339 897 25,'16'2'31,"-13"7"2,10 22 0,-5 11-18,-5 7 0,9 13-5,-9 2-2,7 2-4,-6-4-1,5-4-3,-3-8-1,-2-12-4,7-7-6,-10-10-9,-1-13-13,1 1-1,-8-13 1,7-1 0</inkml:trace>
  <inkml:trace contextRef="#ctx0" brushRef="#br0" timeOffset="4497">1189 1226 15,'-6'-1'32,"-13"-8"0,35 6 1,-12-10 0,25-10-16,0 15-18,8-2-4,5-3-13,-1-6-13,14 6-2,-13-10 0,7 5 1</inkml:trace>
  <inkml:trace contextRef="#ctx0" brushRef="#br0" timeOffset="4837">2406 0 16,'3'7'31,"-10"1"0,5 13 2,1 11-13,-6 3-4,7 12-5,-6 4-3,6 6-1,1 0-3,7-1-2,-1-3-3,0-8-3,2 1-10,4-7-20,-10-10 1,3 0-2,-13-10 2</inkml:trace>
  <inkml:trace contextRef="#ctx0" brushRef="#br0" timeOffset="5328">2274 990 25,'0'0'31,"-12"1"1,12 17 1,2 5-18,-8 4 0,9 16-5,-6-1-3,9 9 1,-5-2-5,6 0 0,2-6-2,-3-4-1,5-6-5,-8-14-9,3-10-19,2 3-1,-10-14-1,11 0 0</inkml:trace>
  <inkml:trace contextRef="#ctx0" brushRef="#br0" timeOffset="5578">2521 838 14,'16'8'31,"-8"6"2,5 22 1,-6 6-1,2 13-23,5 14 0,-5-3-2,4 3-3,-4-4-3,0-7-1,-5-7-2,2-14-3,1-5-7,-4-12-11,-6-14-12,5-2-1,-11-14 2,6 3-1</inkml:trace>
  <inkml:trace contextRef="#ctx0" brushRef="#br0" timeOffset="5849">2243 1231 2,'-10'-5'27,"8"13"1,7-14 1,11 6 0,13-7-21,3-5-3,10 2 0,8-3-2,-2 1-3,7 2-4,-7-1-10,-10-5-14,2 16-2,-27-10 2,7 16-1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17.38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88 1110 1,'1'-5'15,"8"8"2,-8-6 0,8 3 0,-8-5-1,7 0-1,-2-1-2,1-9-1,6 2-2,0-10-1,11-2-2,-3-8 0,13 0-1,-5-9-2,9 0 0,-3-2-2,5 2 0,-7 2-1,2 1 0,-4 6 0,-2 2-1,-5 8 0,-5 4 0,0 5 0,-8 4-3,1 5-1,-8 1-5,1 7-6,-2 4-15,-8-7-4,8 9 1,-10-9 1</inkml:trace>
  <inkml:trace contextRef="#ctx0" brushRef="#br0" timeOffset="721">767 75 20,'-5'-21'28,"8"10"1,-3 1-10,0 4-1,2 8-3,-2 5-4,4 13-2,-3 7-2,4 9-2,-2 7-2,3 8 1,-1 1-1,1 4-1,0-3-1,-3-6 0,1-3-1,-1-7 1,2-6-1,-7-5-1,4-4 0,-5-9-3,1 0-3,1-9-5,-1-1-10,8 0-11,-9-12-1,5 6 1</inkml:trace>
  <inkml:trace contextRef="#ctx0" brushRef="#br0" timeOffset="1032">841 391 13,'9'3'25,"-8"-15"1,7 11-9,6-4-4,10 1-2,-3 0-4,7-4-4,-4 1-4,3 0-3,-6 1-6,-5-5-5,1 11-10,-17-16-1,13 13 0</inkml:trace>
  <inkml:trace contextRef="#ctx0" brushRef="#br0" timeOffset="1242">1057 43 21,'3'-14'22,"-7"-2"-1,2 7-3,1 5-1,-1 7-4,8 11-2,-7 8 0,8 10-2,-4 4-2,7 9-1,-3 3-1,11 5-2,-8-3 0,2-3 1,4-5-3,-4-1 0,-2-6-1,0-6 0,-6-5-3,-8-8-5,1-1-12,8-2-12,-19-10-2,19 2 1,-13-10 0</inkml:trace>
  <inkml:trace contextRef="#ctx0" brushRef="#br0" timeOffset="2043">0 1778 12,'3'7'25,"-5"-8"-4,10-1 1,-10 2-3,4-1-3,6 1-2,-5 1-2,8 12-1,2-3-2,9 14 0,2-3-2,19 14-1,4 0-1,4 10 0,3-3-2,10 2 0,-4 0-1,-2-1-1,-11-2 0,-2-5 0,-4-6 0,-4-2-1,-7-8 1,-9-1-1,-8-7 0,-13-5-1,14-3-2,-22-7-6,-4-2-21,2 2-7,1-7 0,-1 4-1,1-7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58.51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319 1681 21,'-3'-6'31,"5"8"3,-8-11-1,-3-4-14,14 4-3,-13-11-3,7-2-3,-6-12-3,5-5-2,-5-9-1,5-5-1,-6-9-1,2-4-1,0-3-1,-1 6 0,5 3 0,-6 10 0,9 8-1,-4 7 1,5 12-1,-1 12 0,-1 8-1,6 4-4,4 9-11,2 3-20,1-4 2,1 4-2,-1-6 2</inkml:trace>
  <inkml:trace contextRef="#ctx0" brushRef="#br0" timeOffset="691">20 64 16,'-7'-16'25,"1"9"-7,4-3 2,-3 4-2,6 4-3,-5 4-2,7 7-1,-3-2-1,1 16-2,0 4-1,7 13-2,-5 1 0,4 10-2,-1-1-1,3 4-1,-4 1-1,6-6 0,-1-7 0,-3-5 0,3-5-1,-1-6 0,-6-4 0,4-8 0,-7-2-1,0-8-3,0-1-3,-10-11-10,4-8-16,-2 6-1,0-11-2,2 4 1</inkml:trace>
  <inkml:trace contextRef="#ctx0" brushRef="#br0" timeOffset="1011">77 369 6,'-1'-9'26,"12"11"2,-6-10 1,8 4-12,7 1-4,8-3-4,6 2-3,4-5-2,1 2-4,0 0-7,-2 1-14,-8-7-8,3 10 0,-19-8 0</inkml:trace>
  <inkml:trace contextRef="#ctx0" brushRef="#br0" timeOffset="1222">390 45 12,'-5'-11'25,"-8"-10"1,12 14 2,-2 1-14,3 6 0,5 10-3,-2 1-2,6 16-1,-4 2 1,8 11 0,-7 3-1,4 7-2,-3-5-1,2 4-2,0 0-1,2-7 0,-5-6-1,-1-4-1,2-5-2,-6-8-2,8 1-9,3-8-23,-14-11 1,2 4-2,-5-8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35.0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27 1338 1,'5'-6'23,"-13"-11"1,7 10-6,1-5-1,-2 5-1,4 2-3,-5 0-3,3 8 0,0 2-2,-1 14 0,-1 4-2,-1 13 0,0 6-1,0 10 0,0 3-1,2 6-2,-5-5 0,9-2-1,-1-5 1,3-5-2,0-8 0,3-7 1,1-6-1,-1-7-1,0-2 0,-5-10-3,4 1-2,-9-12-6,4-1-9,1 0-13,-8-11-1,7 7 3,-10-9 0</inkml:trace>
  <inkml:trace contextRef="#ctx0" brushRef="#br0" timeOffset="361">4 1669 10,'-9'-7'23,"18"11"1,-10-10 0,17 4-15,1 0-1,12-4-2,2 2-1,7-3-1,0-3-1,0 1-1,-2-1 1,-8 1-2,-2 2-3,-9 1-3,-3 0-4,-9 1-9,7 5-9,-22-12 1,16 12-1</inkml:trace>
  <inkml:trace contextRef="#ctx0" brushRef="#br0" timeOffset="611">303 1358 11,'-6'-20'22,"7"10"-4,-3-5 0,2 8-1,0 4-2,-2 2-1,2 15-1,-4 4-2,2 15 0,-5 4-1,4 14 0,-3 1-3,9 9-2,-4-2-2,8-2 0,-1-7-1,5-5-1,1-9-1,3-6 1,-2-6-1,-3-10 0,-3-2-1,-4-8-1,2-4-2,-10-7-4,8-2-9,-3-1-12,-1-10-6,4 5 0,-3-9 0</inkml:trace>
  <inkml:trace contextRef="#ctx0" brushRef="#br0" timeOffset="1072">551 1634 6,'1'6'31,"-5"-9"1,7 8 2,-3-7-2,0-2-16,8 7-7,8-8-1,6 5-2,0-4-3,4 0-2,1-1 0,-1 0-1,3 3-1,-6-7-4,-5 11-10,1-1-13,-9-5-5,3 5-1,-7-9 0</inkml:trace>
  <inkml:trace contextRef="#ctx0" brushRef="#br0" timeOffset="1523">1323 1386 15,'-8'-22'26,"5"6"0,-6-4-6,-1 1-3,1 3-3,-4-3-3,-3 5-2,-2 4-2,-1 7-1,-1 7 0,-3 14-1,1 6-1,-3 12 1,3 8-1,2 11-1,1-2-1,10 6 1,0-5-1,16-2-1,1-9 1,11-2-1,-2-12 0,14-8 0,-2-5-1,3-8-1,3-6-3,-4-10-4,4 2-10,-2-6-16,-7-8-1,-2 4-1,-8-4 1</inkml:trace>
  <inkml:trace contextRef="#ctx0" brushRef="#br0" timeOffset="1863">1511 1598 20,'-4'-3'32,"8"9"1,-2-4-1,8 3 0,2 3-25,4-8-1,4 0-3,2-2-3,4-4-5,0 2-8,6 3-19,-11-11-1,2 8 1,-13-6 0</inkml:trace>
  <inkml:trace contextRef="#ctx0" brushRef="#br0" timeOffset="2194">2247 1309 2,'-1'-7'28,"-16"-9"0,5 12 2,-14-7-1,1 11-20,1 11 1,-6 0-3,4 15 0,-11 3-1,8 10 0,-3 3 2,9 9-2,-2-5 1,15 6-2,2-7 0,17 0-2,10-9 0,7-4-2,6-9 0,8-6 0,3-7-2,-2-7-2,4-3-3,-12-11-7,-1-4-18,0 3-5,-15-8-1,2 6 1,-10-6 1</inkml:trace>
  <inkml:trace contextRef="#ctx0" brushRef="#br0" timeOffset="2544">2387 1590 14,'11'5'31,"-10"-8"0,9 8 1,-4-12-1,13 5-24,10 2-1,0-4-2,5 1-3,2 0-5,-4-1-3,8-1-12,-1 8-11,-23-11-2,5 12 1,-16-11 1</inkml:trace>
  <inkml:trace contextRef="#ctx0" brushRef="#br0" timeOffset="3335">3367 1377 22,'-7'-13'25,"5"3"-5,-5-7 1,3 1-5,-5-2-2,-3-1-2,-2 6-3,-5 0-1,-3 11-2,-6 2-2,-3 14 1,-6 8-1,2 12 0,-3 7-1,6 9 0,2 4 0,10 2-1,10-1 1,13 0-2,11-8 1,11-6-1,9-6 1,8-9-1,5-7 0,2-9 0,-4-4-1,-2-8-2,-3-2-1,-8-9-4,-1 4-10,-3 1-18,-19-8 0,-1 9-1,-9-6 1</inkml:trace>
  <inkml:trace contextRef="#ctx0" brushRef="#br0" timeOffset="7241">1160 748 1,'-13'-22'25,"13"15"4,-12-7 1,6 6-14,6 8 0,-3 5-2,1 12-3,-3 2-2,1 10-3,-1 1-1,5 9-2,-2 0-1,3 0 1,2-4-3,4-6-3,3 0-4,-2-12-8,-10-10-17,17 1-1,-12-14 0,10 0 1</inkml:trace>
  <inkml:trace contextRef="#ctx0" brushRef="#br0" timeOffset="7862">979 134 18,'-7'-11'23,"8"8"-4,-4-4-1,1 6-2,0 2-4,-5 1-1,7 8-2,-6 4-2,6 11-1,-4 2 0,8 11-2,-5 0 0,3 5 0,1 0-2,-1-1 0,2-6-1,-1-4-1,3-4-1,-9-8-3,9 0-5,-9-5-9,-3-8-13,8 4-2,-14-9 2,10 4 0</inkml:trace>
  <inkml:trace contextRef="#ctx0" brushRef="#br0" timeOffset="8172">870 397 20,'7'4'25,"-8"-13"0,21 12 1,-1-7-20,10 0-2,2-2-1,7 0-3,-3-3-3,4 1-4,-7 0-3,-6-3-6,4 8-6,-22-12-3,10 13 1</inkml:trace>
  <inkml:trace contextRef="#ctx0" brushRef="#br0" timeOffset="8372">1199 100 21,'6'-10'28,"-12"-4"0,5 12-4,-3 9-5,-1 8-5,8 12-2,-4 7-3,4 8-3,-1 2-2,4 8-1,2-4 0,-1 0-2,2-5-2,-7-9-5,4-3-10,-1-3-17,-13-14 0,7 4 0,-8-14 0</inkml:trace>
  <inkml:trace contextRef="#ctx0" brushRef="#br0" timeOffset="9063">2112 1157 9,'0'-4'11,"4"7"0,-5-5 1,5 4-1,-4-4 1,2 4 0,-1-2 2,-1-3-2,3 3 0,-6-9-1,9 3 0,-8-9-1,8 2 0,-7-14-2,4 0 0,-8-11-2,5-1-2,-4-7-1,3 3-1,-5-2-1,4 2 0,-5 6-1,6 1 0,-4 13 0,2 6-1,2 7-2,-5 2-2,7 10-9,-5 2-12,1-5-9,2 12 0,-2-11 0,6 5 1</inkml:trace>
  <inkml:trace contextRef="#ctx0" brushRef="#br0" timeOffset="9554">1915 112 0,'-9'-19'23,"12"15"-3,-6 1-2,5 13-1,-4 4-1,1 10-2,-1 7-3,-2 4-1,4 7-2,-3 0-3,6 4-1,-1-5-1,3-1-1,1-7-2,0-4-1,6-4-2,-9-6-4,2-3-7,1 4-15,-16-16-2,12 6 1,-17-13 0</inkml:trace>
  <inkml:trace contextRef="#ctx0" brushRef="#br0" timeOffset="9845">1921 430 6,'-9'-7'23,"25"10"-1,-13-12 1,20 3-12,4 2-9,2-2 0,4-1-2,-1 0-4,2-2-3,-6-4-3,2 6-6,-17-12-6,9 12 0</inkml:trace>
  <inkml:trace contextRef="#ctx0" brushRef="#br0" timeOffset="10025">2204 106 20,'-6'-20'26,"7"11"-3,-1 5-1,0 10-4,2 9-2,-5 9-2,1 12-3,-3 1-3,2 13-1,-2-1-1,5 3-2,-1-6-2,2-3-1,4-5-3,-4-9-4,9-3-13,2-4-14,-8-14-2,7 2 2,-10-11-1</inkml:trace>
  <inkml:trace contextRef="#ctx0" brushRef="#br0" timeOffset="10686">1115 2046 18,'9'-8'25,"-7"-7"-3,3 8 1,-1 0-4,-4 4-3,2 12-2,-10 1-3,8 19-1,-8 0-3,5 15 0,-3 3-4,2 9 0,-1-1 0,8 3-1,1-8-1,4-3-1,-1-7 1,-4-7-2,4-4-1,-4-8-4,6-3-8,-11-3-12,1-11-9,-1 3 1,-3-8 0,2 5 1</inkml:trace>
  <inkml:trace contextRef="#ctx0" brushRef="#br0" timeOffset="11267">952 2910 24,'-6'-2'29,"12"22"0,-15 4 1,4 9-18,7 12-2,-1 1-4,1 6-1,-5-1-2,6-2-2,-2-7 0,2-6-1,0-7-1,-1-8-2,2-5-4,-3-6-8,-5-11-15,7 5-1,-9-14 2,12 3-1</inkml:trace>
  <inkml:trace contextRef="#ctx0" brushRef="#br0" timeOffset="11527">1215 2814 21,'11'13'28,"-13"2"2,8 27 1,-8 2-17,0 7-1,3 7-4,-1-3-4,3 0-2,-3-10-1,3-3-1,0-14-3,0-6-3,4-4-4,-6-7-11,-3-11-10,2 6-2,-6-16 1</inkml:trace>
  <inkml:trace contextRef="#ctx0" brushRef="#br0" timeOffset="11767">985 3170 13,'-4'1'29,"2"-12"0,15 8 1,6-13-2,9 4-24,10-1-4,7 0-8,5 3-14,-10-11-7,10 9 0,-16-13 1</inkml:trace>
  <inkml:trace contextRef="#ctx0" brushRef="#br0" timeOffset="12268">2068 2148 1,'5'1'26,"-16"-10"2,14 14 3,-1 2-13,-4 3 0,7 13-3,-7 3-3,11 13-3,-9 3 0,6 9-1,-6-3-3,1 5-1,-1-7 0,0-1-2,0-7-1,2-6-2,1-5-4,-3-11-8,0-10-21,8 5-1,-9-9-1,7 2 1</inkml:trace>
  <inkml:trace contextRef="#ctx0" brushRef="#br0" timeOffset="12779">2036 2833 8,'7'-3'30,"-11"2"1,5 21 2,-8 13-3,1-1-16,9 13-2,-7-3-5,8 8 0,-4-3-4,6-1-1,-3-7-2,0-6-1,4-5-5,-5-11-6,1-5-15,2-1-6,-6-14-1,5 0 1</inkml:trace>
  <inkml:trace contextRef="#ctx0" brushRef="#br0" timeOffset="13049">2271 2703 0,'4'-7'29,"9"21"2,-13 1 1,10 19 0,-5 10-18,-2 3-1,1 8-5,-2 0-2,2 2-1,-3-5-2,4-3-2,-2-10 0,1-7-2,-1-6-3,-2-10-4,5-3-8,2-2-16,-10-15-2,5 4 1,-9-13 1</inkml:trace>
  <inkml:trace contextRef="#ctx0" brushRef="#br0" timeOffset="13330">2010 3038 20,'0'5'28,"-5"-14"1,20 9 1,11-6-16,-1-5-5,14 1-1,-2-3-2,10-2-3,-7 1-2,3-1-1,-8 6-4,-6-2-10,-16 2-15,4 15-2,-18-10 1,4 14 1</inkml:trace>
  <inkml:trace contextRef="#ctx0" brushRef="#br0" timeOffset="18417">3344 1020 0,'3'4'8,"-5"-5"1,5 5 2,-6-7 1,5 6 1,-4-6-1,1 6 0,-1-1-2,1-1-1,1 0-3,-3 1-1,3-1-1,-3-1-1,3 2 0,-2-5 1,4 4 0,-2-4 1,3 1 1,0-10 0,7 0 0,-1-8 1,7 0-2,0-12 0,3-1 0,6-9-2,1-3-1,3-1-1,-3 4 0,0 1-1,-2 5 0,-7 6 0,1 7 1,-7 5-1,-2 10-1,-5 3 0,-2 4-1,-4 7-5,0-3-5,0 1-14,4 8-7,-7-5-1,4 1 1</inkml:trace>
  <inkml:trace contextRef="#ctx0" brushRef="#br0" timeOffset="19048">3462 1117 18,'3'6'18,"-6"-9"1,4 3-2,2-3 0,0-7-2,4-1-2,1-10 0,5 1-3,1-14-1,7 1-3,1-12-1,4 2-3,3-6 0,-1 1 0,-1 0-2,0 6 0,-4 8 0,-4 5 0,-3 7 0,-7 5-2,-2 11-3,-4 3-6,0 6-9,3 8-12,-11-8-1,11 6 2,-7-9 0</inkml:trace>
  <inkml:trace contextRef="#ctx0" brushRef="#br0" timeOffset="19559">4074 74 8,'-7'-23'28,"5"13"1,-12-9 1,6 3-10,-8 13-9,-1 2-2,-5 11-3,0 7-2,-4 11 0,-2 9-1,5 10 0,0 3 1,7 7-1,2-4 0,13 2 2,8-9-3,9-2 0,8-14-1,6-7 0,5-8 0,5-9-1,-1-9 1,-3-9-1,-4-5 1,-1-8-1,-5-5 1,-4-5-1,-4-4 1,-8-3-1,-6-1 1,-4 2-1,-7 4 0,-3 2 0,-8 9 0,-4 6-1,0 8-1,-2 3-5,5 15-11,4 4-16,2-7 1,12 10-2,2-10 1</inkml:trace>
  <inkml:trace contextRef="#ctx0" brushRef="#br0" timeOffset="20540">3497 1965 5,'-6'-10'21,"9"9"1,-6-6 0,3 2 2,3 2-4,-5-1-2,10 10-2,-10 0-3,14 15-1,-5 3-3,15 10-3,-3 2 0,13 12-2,4-3 0,7 4-1,3-7-1,4-2 0,0-6-1,-7-7-1,-3-7 1,-8-4-1,-10-6 0,-6-2-1,-8-3-3,-13-9-7,-10 0-27,8 1 1,-9-6-1,7 5 0,-7-6 2</inkml:trace>
  <inkml:trace contextRef="#ctx0" brushRef="#br0" timeOffset="21201">4269 2431 17,'6'-6'26,"-12"-11"1,3 7-8,-1 0-2,-5 1-4,2 6-2,-9 2-3,3 8-1,-5 0-1,2 15 0,-1 4-1,-2 13-1,3 3 1,6 7-2,4 3 0,9 3-1,4 0 1,8-4-1,5-10-1,8-7 1,4-13-1,-6-6 1,10-15-1,-2-10 0,1-12 0,-3-7 0,-4-8-1,-3-7 0,-9 1 1,0-8-1,-15 5-1,-5 4 0,-9 4-1,-3 5 0,-8 9-4,-8 0-3,10 13-11,5 8-15,-5 0 1,12 6-2,1-4 2</inkml:trace>
  <inkml:trace contextRef="#ctx0" brushRef="#br0" timeOffset="21692">4583 2393 18,'0'0'30,"3"12"1,-8 1 2,-3 7-14,12 11-5,-6 0-3,8 9-4,-4-4-2,4 3-1,-2 0-1,5-7-2,-3-4-1,-4-6-2,6-4-1,-10-8-5,12 0-5,-7-6-12,-1-13-8,2 5-1,-11-12 1</inkml:trace>
  <inkml:trace contextRef="#ctx0" brushRef="#br0" timeOffset="21922">4580 2600 1,'17'-1'31,"-11"-6"0,19 4 1,-3-5-1,6 0-12,9 5-11,-3 0-4,4-3-5,-2 5-6,-4-9-7,-10 0-15,3 7-3,-10-12 0,1 8 1</inkml:trace>
  <inkml:trace contextRef="#ctx0" brushRef="#br0" timeOffset="22102">4933 2363 23,'-2'-9'30,"-8"-2"3,13 12-1,3 8-13,-5 1-3,12 18-4,-10 1-2,10 15-3,-2 0-1,5 8-1,-8-5-1,5 4-1,-5-6-1,2-5-1,-3-5 0,2-10-2,-5-4-2,-2-12-4,4 1-14,-2-10-16,-1-10 0,-5 3-1,2-13 2</inkml:trace>
  <inkml:trace contextRef="#ctx0" brushRef="#br0" timeOffset="67548">4905 1280 0,'10'-7'25,"-11"-12"2,4 9-5,0-6-1,-3 3-3,7 4-3,-12-4-2,11 12-1,-12-8-2,8 11-1,-8 1-2,2 12-1,-4 4-2,1 10 0,4 6-1,-3 4-1,5 4-1,-2 2 1,4-1-1,5-5 0,-1-3 0,3-6-1,-3-5 1,4-5-1,-5-4 1,6-2-1,-4-4 0,0-2 0,2-3-1,0-2 0,1 2-2,-4-5-1,3 1-3,-11-5-7,6-1-14,-3 4-8,-8-6-1,3 2 2,-3-6 0</inkml:trace>
  <inkml:trace contextRef="#ctx0" brushRef="#br0" timeOffset="68058">4616 1513 19,'0'-12'30,"10"8"0,1-8 3,6 2-17,14 5-2,7-6-3,8 6-3,2-4-2,5 5-1,-1-2-3,-2 1-1,-3 0 0,-5 0 0,-11 1-1,-4-2-1,-5 2 0,-4-3-4,-4 4-7,-2 3-17,-1-7-4,-5 8-1,-9-8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0:20.34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618 116 9,'7'-3'16,"-7"-11"2,7 6-2,-5-2-1,2 2 0,-4 2-4,2-3 0,-2 5-2,-2-5-1,4 6-1,-5-2-1,6 3-1,-5-4-1,5 3 1,-4-1-1,4 3-1,-3-4 0,-2 4 0,2-2 1,0 3-2,0-2 0,2 10 0,-4 0 0,4 10 0,0 8 0,1 8 1,0 7-1,-1 8 0,2 3 0,2 5 0,-2-2 0,1-5-1,-5-4 0,9-9 0,-4-4-1,3-4 0,-3-9 1,-2-4-1,3-6 0,-3-3-1,2-1-1,-5-6-3,5 1-5,-8-8-12,-1-3-14,3 4 0,-7-7-1,13 5 2</inkml:trace>
  <inkml:trace contextRef="#ctx0" brushRef="#br0" timeOffset="471">695 385 10,'2'3'24,"-11"-12"0,20 14 1,11-11-14,3 1-4,7 1-2,6-3-1,3-2 0,0 2-2,-3-2 0,-7 2-1,-5 1-1,-4 0-4,-6 4-7,-10-9-11,5 16-4,-12-14 0,10 9-1</inkml:trace>
  <inkml:trace contextRef="#ctx0" brushRef="#br0" timeOffset="731">1015 45 6,'3'-10'21,"-9"-6"-6,7 9 2,-2-2-1,-2 6-1,3 6 0,-3 2-2,5 9-1,-5 5-1,7 14-1,-4 6-2,9 13-1,-6 3-1,10 4-1,-4 2-1,5 1-1,-7-8 0,8-4 0,-3-11-1,-2-4-1,0-9 0,-7-6 0,3-5-1,-3-4 0,4-5 0,-8-3-2,5 0-3,-7-10-10,2-2-21,14 3 1,-18-7-1,0 5 1</inkml:trace>
  <inkml:trace contextRef="#ctx0" brushRef="#br0" timeOffset="84482">2 4364 12,'-5'-4'25,"14"8"1,-10-5-8,2-2 0,-2 1-3,-1-5-3,4 0-2,-7-9-1,10 2 0,-5-12-2,4-1-1,-1-10 0,3-6-1,0-10-2,-1 1-1,4-4 0,-4-2-1,2 3 1,0 6 0,-1 7 0,0 10-1,-2 6 1,2 9-1,-4 5 0,2 10 1,-4 4-1,1 6-1,1 8 1,2 5 0,2 11-1,6 6 2,2 4-2,7 2 2,1 4-2,1 0 1,-3-5 0,7-2 0,-2-8 0,-14-4-1,-2-5 1,4-5-1,-13-6 0,13-3 1,-13-5-1,-7-1 1,-2-8-1,22-5 1,-1-10 0,-11-4-1,11-10 1,-24-8 0,23-8-1,-11-7 0,13-3 0,-10 1 0,-16 1 0,16 7 0,-2 5 0,15 9-1,-14 10 0,11 7-1,-10 13-2,-5 0-5,21 18-8,-13 1-22,-3 0 1,1 7-1,1-4 2</inkml:trace>
  <inkml:trace contextRef="#ctx0" brushRef="#br0" timeOffset="85203">591 3661 6,'5'2'27,"-15"-9"0,13 12 3,-5 1-12,1 4-3,8 13-1,-4 2-3,3 16-1,-5 0-1,6 13 0,-9-2-1,10 7-2,-8-8-2,6 1 0,-3-10-2,4-5-1,-1-9 0,0-6-1,3-5 0,-5-7-1,2-3-1,-5-8-1,7-1-4,-10-9-7,5-2-17,-4 3-5,-2-9-1,-2 5 1,-2-8 2</inkml:trace>
  <inkml:trace contextRef="#ctx0" brushRef="#br0" timeOffset="85483">647 4040 11,'4'0'32,"-7"-7"0,18 6 2,-5-10-1,6 1-21,16 3-3,6-6-4,9 3-1,3-3-4,-1-1-2,-3 3-4,-10-3-3,-4 5-8,-4 6-15,-16-7-2,-1 9 2,-11-9 0</inkml:trace>
  <inkml:trace contextRef="#ctx0" brushRef="#br0" timeOffset="85694">1026 3687 13,'-7'-21'30,"-7"-8"1,6 12 2,5 3-10,-7 1-6,16 16-3,-10 6-2,12 17-4,-8 10-1,9 13-1,-6 5-1,4 8 0,-1 0-2,0 2-1,4-6-1,-2-6 1,0-10-2,-2-8 1,3-5-1,-6-7-1,1-5-2,-2-8-2,2 1-9,-2-1-23,-5-12 0,0 1-2,-3-8 2,6 3 0</inkml:trace>
  <inkml:trace contextRef="#ctx0" brushRef="#br0" timeOffset="86324">1501 4555 13,'-6'4'25,"12"9"-3,-5-5 0,-2-1-1,5 0-4,-10-5-1,12 3-3,-10-9-2,8 3 0,-10-11-4,5 3-1,-3-10-2,-1 1 0,-2-10-1,-2-4-1,0-8-1,1-2 1,-3-3-2,4-3 1,0 1-1,4 2 0,1 4 0,0 7 0,2 9 0,-2 3 0,2 11 0,-1 7 0,-4 6 0,-1 9 0,-5 6 0,-1 3 0,-4 6 0,-3 0 0,-1 5 1,-1-3-1,-1 0 0,2-3 0,2-4 1,-1-3-2,8-5 2,3-2-1,1-5 0,1 0-1,3-3 1,5-3 1,2 0-1,9-2 0,-1-2 1,5 1-1,11-3 0,7 2 1,2-1 0,4 1-1,-2 0 0,-1 2-1,-2 2 0,-12-4-4,4 8-7,-9-2-25,-17-5 0,3 4 0,-12-4 0,4 3 0</inkml:trace>
  <inkml:trace contextRef="#ctx0" brushRef="#br0" timeOffset="87366">1574 3231 8,'-10'-15'27,"18"9"1,-12-4-4,7 3-2,1 1-3,-5-3-4,7 11-2,-8-5-2,10 13-1,-16 3-3,10 10-1,-8 5-1,0 8-2,6 4 0,-1 8 0,2 0-1,6 0-1,-2-4 1,4-3-1,-2-5 0,5-6-1,-8-4 1,2-5-1,-3-5 0,-5-6-2,8-5-1,-12-6-5,11 1-11,-5-4-19,-9-9 0,2 3 0,-5-9 1</inkml:trace>
  <inkml:trace contextRef="#ctx0" brushRef="#br0" timeOffset="87807">1372 3478 15,'-16'-5'29,"9"11"1,-5-9 3,4 0-15,12 5 0,0-6-2,15 4-3,-3-6-4,12 3-1,-2-6 0,17 6-3,-2-4-1,7 1-1,-3 1-1,-3 0-1,-2-1 0,-7 4-1,0-1 0,-12 0-1,0 1-1,-18 1-4,10 5-15,-9 2-17,-12-5 0,0 7 0,-8-7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2:13.43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149 371 4,'-8'-9'23,"9"14"2,-4-8-11,-1 6 0,2-1 0,-7 6-4,4 2-1,-11 5-2,3 5-1,-6 5 0,1 4-1,1 5 1,1 3-2,4 3 0,5 2-1,7-1-1,4-2 0,8-2-1,4-5 0,6-4-2,2-6-1,10-6-3,-6-9-6,1-8-15,7 4-6,-13-14 1,5 8 0</inkml:trace>
  <inkml:trace contextRef="#ctx0" brushRef="#br0" timeOffset="461">342 600 17,'-3'7'27,"10"23"1,-8-6 1,1 13-18,4 8 0,0 2-2,4 5-3,-3-5-2,3 0-1,-2-11-2,-2-4 1,2-7-2,-3-6 0,1-4-2,-4-9-4,2-4-8,0 3-11,-9-17-5,10 5 0,-12-12 0</inkml:trace>
  <inkml:trace contextRef="#ctx0" brushRef="#br0" timeOffset="721">317 696 1,'-13'-27'26,"17"13"0,-7-10 1,18-4-4,1 13-16,4 1-1,8 4-3,0 2-2,2 5-1,-4 5 1,-1 7 0,-9 5 0,-3 7 1,-10 6 0,-6 4 0,-8 3 0,-5 2 0,-8-4-1,0-3 0,-4-4 0,3-4-2,2-10-1,2-6-5,5-7-9,13 2-13,-8-16 1,15 10 0</inkml:trace>
  <inkml:trace contextRef="#ctx0" brushRef="#br0" timeOffset="1092">689 580 12,'1'4'23,"-16"-13"1,13 8-12,2-1 3,-2-1-1,2 5-1,-1-1-1,1 7-1,-2-1-1,11 10-1,-11-2-3,13 7-1,-10 3 0,11 2-2,-9 0-1,10-2 0,-12-4-1,2-3 0,0-3-1,0-5 1,-4-6 1,2-2-1,-4-7 0,3-2 1,0-5-1,-12-2 0,12-4 0,0-1-1,3-4 1,-1-2-2,4 0 1,-1 0 0,1 1 0,12 3-1,-9 2 1,-2 3-1,4 4 0,0 4 1,5 2-2,-3 3 1,7 4-2,-2-1-1,5 8-5,-5-7-9,-7 2-16,10 6-1,-13-5 2,4 5 0</inkml:trace>
  <inkml:trace contextRef="#ctx0" brushRef="#br0" timeOffset="1562">1104 507 24,'12'-2'27,"-27"-8"1,18 19 1,-16-2-20,1 5 0,-2 5-4,-2 5-1,4 4-1,-3 4 0,11 0 0,-3-2 1,14 0 0,0-8-1,14-2 1,-2-10-1,7-3-1,3-11 1,0-3 0,0-8-1,-1-4-1,-5-5 0,-2-2-1,-8-1 0,-7 1 0,-8 2 0,-8 6-1,-2 4-1,-9 2-3,-3 10-1,-6 1-9,-1 3-18,11 12 0,-2-6 0,17 7 1</inkml:trace>
  <inkml:trace contextRef="#ctx0" brushRef="#br0" timeOffset="1933">1429 510 17,'-4'5'29,"-7"-5"1,7 12 2,-3 8-8,2-2-14,10 11-1,-4 3-4,5 9-1,-2-1 0,5 3 0,-3-2-1,3 0-1,-3-7 0,1-5-1,-1-7-2,-3-6 0,1-5-3,-7-8-5,3-3-8,2 0-15,-10-16-2,8 5 0,-10-13 2</inkml:trace>
  <inkml:trace contextRef="#ctx0" brushRef="#br0" timeOffset="2203">1470 568 17,'3'-23'28,"14"15"0,-11-8 1,1 9-13,9 5-8,3 4-2,3 2-4,-1 2-1,-1 1 0,-1 2-1,-2 1 0,-5 2 1,-3 1-1,-8 2 0,-4-1 1,-7 2-1,-3-1 1,-6 3-1,-3-5 0,0 0 0,1-3-3,3 2-5,4-4-11,-3-12-11,15 11 1,-9-15 1</inkml:trace>
  <inkml:trace contextRef="#ctx0" brushRef="#br0" timeOffset="2604">1754 479 15,'3'-2'30,"-9"-8"0,6 13 2,2 0-14,-1-1-2,3 6-5,-1 2-3,5 7-1,-1-1-1,5 7-2,1-1-1,1 1-1,1-1 0,1-1-2,0-4-1,-4-7-3,5 0-3,-10-11-10,-2-8-17,11 5 0,-12-12-2,8 6 3</inkml:trace>
  <inkml:trace contextRef="#ctx0" brushRef="#br0" timeOffset="2844">1957 463 30,'8'-3'34,"-9"0"2,8 13-1,-1 11-8,-4-4-13,8 12-5,-10 5-3,6 7-1,-9 3-2,1 1-1,-9-4-9,6 7-1,-9-15-2,12 7-2,-11-18-1,13 5-4,0-27 17,-4 14-36,-2-10-2,12-3 10,-14-17 1</inkml:trace>
  <inkml:trace contextRef="#ctx0" brushRef="#br0" timeOffset="3225">2162 291 8,'-7'-14'27,"10"13"1,-10-5 2,-1 6-13,10 7-2,-8 4-4,6 9-2,-4 2-2,4 9-2,-3 1 1,4 4-2,-1 1 0,4 1-1,-1-3-1,3-2-2,-3-2 0,-1-8-3,3 1-4,-8-10-9,3-5-17,8 1-2,-10-10 2,8 2 0</inkml:trace>
  <inkml:trace contextRef="#ctx0" brushRef="#br0" timeOffset="4506">2449 514 9,'5'1'25,"-7"-8"-2,7 4-3,-4-4-3,-1 0-3,2 1-2,-2-4-2,1 4-2,-1-5 0,-1 6-2,-5-6 0,0 7-2,-3 0-1,0 4-1,-5 3 1,-2 5-2,-3 4 0,0 4-1,1 3 0,-1 4 1,2 2-1,5 1 0,5 1 0,3-2 0,5-2 0,3-4 0,7-5 0,2-5 0,3-4 1,0-8-1,1-5 1,2-5-1,-3-6 0,3-1 1,-6-4-1,1 3 1,-6-1-1,1 3 0,-5 3 0,-2 4 1,1 3-1,-5 6 0,2 5 0,-1 4 0,1 2-1,0 6 2,0 2-2,3 3 1,-3 0 0,6-1 0,7 0 0,-9-3-1,12-1-3,-13-8-4,16 4-5,-19-7-9,0-10-11,17 8-1,-30-12 1</inkml:trace>
  <inkml:trace contextRef="#ctx0" brushRef="#br0" timeOffset="5027">2607 485 27,'-3'-16'31,"6"7"1,0 5-6,-8 4-5,20 11-4,-17-1-4,4 14-3,-5-2-3,4 5-3,-1 3-1,2-1 0,2-3-2,-1-1 0,0-6 0,-1-5-1,0-5 1,-2-6-1,0-6 1,-1-4 0,-2-8-1,2-4 1,1-4-1,1-2 0,3-3 0,4 1-1,2 2 1,0 2-1,3 6 1,0 4-1,1 9 1,-1 4 0,-3 7-1,4 6 1,-2 6 0,4 3 1,-3 0-1,2 2 0,-2-4 0,0-3 0,-7-2 0,1-6 1,-7-5 0,-1-4-1,-2-6 1,-2-4-1,1-4 1,1-3-1,5-3 0,1-3 0,1-1-1,5 0 1,7 0 0,6 4-1,5 4 0,-2 3 1,9 5 0,-5 8-1,4 6 1,-4 7 0,-5 6 0,-5 5 1,-8 0-1,2 4 1,-7-2-1,-1-2 1,0-4-1,-3-4 0,4-4-2,-8-8-2,8 1-6,-9-13-9,8 1-7,-3-6-5,-2-5-4,5-1 4,2-1 7,0-5 8</inkml:trace>
  <inkml:trace contextRef="#ctx0" brushRef="#br0" timeOffset="5628">3193 492 5,'11'-20'19,"-2"-2"8,4 9 4,-3 2-1,-4 3-5,6 13-5,-8 0-4,7 14-4,-6-2-4,4 11-2,-6-2-2,3 6-1,-5-2-2,2-3-1,-1 1-4,-8-15-7,-1-3-27,7 1 1,-9-13-1,6-1 0,-1-13 1</inkml:trace>
  <inkml:trace contextRef="#ctx0" brushRef="#br0" timeOffset="5858">3260 337 20,'-9'-23'33,"2"13"2,-1-5-2,4 15 0,7 5-24,4-1-9,-2 6-19,1-5-14,5 9-1,-2-10 1,8 11 0</inkml:trace>
  <inkml:trace contextRef="#ctx0" brushRef="#br0" timeOffset="6029">3442 391 6,'-4'2'31,"7"9"2,-11 1 0,11 9 1,2 3-19,-3 0-4,9 5-3,-3-1-3,0-1-2,0 0-2,-2-7 0,0-4 0,-4-4 1,-4-5-1,2-4 0,-4-7 0,5-4 0,-5-6-1,4-7 1,0-1-1,1-5-1,5-4 0,-2 0 0,11 2-1,-3 1 1,7 7-1,3 3 1,2 8-1,1 7 1,3 9 0,1 8 2,-9 8 0,-1 6 1,-4 3 0,-2 4 1,-7-2-1,1-1 1,-7-2-1,2-7 0,0-6-1,6-5-1,-2-5-4,-8-12-4,14-1-17,-3-3-10,-5-9-1,5 2-1,-9-7 1</inkml:trace>
  <inkml:trace contextRef="#ctx0" brushRef="#br0" timeOffset="6489">3894 485 13,'4'6'32,"-4"-6"1,8 4 1,-3-11 0,0 1-23,18 3-1,-8-6-3,5 2-4,2-5-1,0-1-1,1-2 0,-4 2 0,0-3-1,-7 3 0,-7-1 1,-6 0-1,-8 3 0,-10 2 0,-1 3 0,-2 3 0,-3 8 0,-2 5 1,2 4 0,7 10 1,2 2 0,12 5 1,1-2 0,7 4 0,7-3 0,6-1 0,5-7-1,3-5 0,5-7-1,-1-4 0,6-7-2,-3-7-2,2 1-3,-5-13-7,-1 1-15,-2 0-10,-11-5 0,-1 5 1,-12-5 1</inkml:trace>
  <inkml:trace contextRef="#ctx0" brushRef="#br0" timeOffset="7010">4273 0 2,'-7'-9'31,"12"15"1,0 2 3,5 12 0,5 11-18,-10-2-2,26 16-1,-11-1-5,10 8-2,-12-1-1,1 5-1,-5-5-2,-3 2 0,-11-5-3,-13-3-1,-1 2-4,-7-11-10,-4 2-24,2 2 1,-5-8-2,2 0 2,7-9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2:24.31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161 142 3,'-3'-13'27,"6"9"2,-4-6 1,1 1-7,1 6-8,-4-1-1,3 7-4,-8 1-3,-1 6-1,-7 5 0,-2 6-3,-5 7 0,3 5-1,-5 7-1,7 2 1,2 6-1,11 0 0,6-3 0,5-3-1,8-5-1,2-5-1,8-3-3,-5-12-6,4-2-5,3 1-18,-13-16 0,6 4 0,-11-10 1</inkml:trace>
  <inkml:trace contextRef="#ctx0" brushRef="#br0" timeOffset="530">323 360 6,'4'3'29,"-8"-11"1,10 18 1,-11 4-1,4 1-17,8 11-1,-5 3-5,5 10-1,-8 0 1,8 7-3,-6-6-1,4 2 0,-4-8-2,2-3 0,0-6-3,-6-9-2,12 0-6,-14-12-8,-3-5-15,12 1-2,-10-15 1,9 5 1</inkml:trace>
  <inkml:trace contextRef="#ctx0" brushRef="#br0" timeOffset="801">301 346 27,'-1'-20'27,"17"14"1,-5-13 1,10 9-20,9 1-1,2 4-4,5 3-1,-5 5-2,0 1 1,-7 5 0,-8 7 1,-8 4 0,-8 5 0,-12 2 0,-7 4 0,-8-4-1,-3 2 0,-3-6-1,-2-4 0,2-8-1,5-5-2,6 0-4,4-10-9,-2-8-16,20 8-1,-8-15 0,20 10 1</inkml:trace>
  <inkml:trace contextRef="#ctx0" brushRef="#br0" timeOffset="1141">642 265 22,'-7'-6'28,"13"16"1,-8-10 2,2 10-18,7 6-1,-1 2-2,6 3-3,-5 4-1,5 1-2,-6-3 0,1 0 0,-3-2-1,1-3-2,-4-6 1,-1-2 0,0-10-1,0-1 0,-1-8-1,2-1 1,-1-8-1,2-2 1,-1-4-1,0 0 0,1-2-1,-1 2 1,4-1 0,1 4-1,1-1 1,3 3-1,-4 5 0,6-1 0,2 9 0,-4-1-2,6 9-4,-10-4-3,9 8-12,-1 4-10,-14-7-2,16 7 2,-10-7 0</inkml:trace>
  <inkml:trace contextRef="#ctx0" brushRef="#br0" timeOffset="1542">993 183 10,'4'2'26,"-12"-7"-1,6 15 3,-4-4-14,-5 7-1,3 4-4,-3 5-1,5 4-1,-6 0 0,11 4-1,-5-1 0,10 0-2,1-5-1,8-2-1,4-6 1,2-4-2,9-8-1,-3-3 1,5-11 0,-2 0-1,-2-9 0,-4 1 0,-6-7 0,-4 2 0,-8-3 0,-8 0 0,-4 3 0,-6 1 0,-1 3-1,-7 3-1,4 6-1,-3 0-4,4 9-4,5 2-14,-7-4-8,15 10 0,-2-5 1</inkml:trace>
  <inkml:trace contextRef="#ctx0" brushRef="#br0" timeOffset="1942">1281 188 19,'12'10'30,"-13"1"0,9 7 4,4 10-18,-9-1 0,9 17-4,-15-1-2,10 8-3,-10-4-2,9 1-2,-6-2-1,0-8-2,1 0-4,-4-17-3,11 0-11,-2-4-15,-9-14-1,3 0-1,-9-13 1</inkml:trace>
  <inkml:trace contextRef="#ctx0" brushRef="#br0" timeOffset="2213">1267 239 25,'1'-22'28,"17"16"0,1-9 1,-2 6-17,20 7-6,2 1-1,0 10-3,-1 1-1,-6 4 0,-3 4 0,-8 5 1,-8 1-1,-10 4 1,-13-1-1,-6-2 1,-11-2-1,-2-3 0,-3-2-3,-7-10-1,8-2-5,-4-9-7,2-10-14,18 9-2,-2-18 1,17 11 1</inkml:trace>
  <inkml:trace contextRef="#ctx0" brushRef="#br0" timeOffset="2563">1845 255 19,'0'-4'27,"-14"-12"0,11 1-2,-9 5-13,-3 1-1,-1 5-5,-4 0-2,0 7-1,-7 4-1,3 4 1,-3 5-1,6 3 1,-1 1 0,10 5 0,3-1 0,9 1 0,5-2 0,6-5-1,5-1 0,6-6-1,2-6 1,0-8-1,0-4-1,2-6 1,-6-5-1,2 1 0,-4-6 0,-5 1 0,-3 0 0,-3 5 0,-1 1 0,-6 6-1,-1 4 1,-4 5 0,-1 8-1,1 5 1,-1 8 0,3 2 1,1 4-1,7-2 0,3 1 1,6-4-1,3-2-1,2-10-4,7 0-3,-4-12-9,-5-10-13,7 7-4,-8-14 2,1 7 0</inkml:trace>
  <inkml:trace contextRef="#ctx0" brushRef="#br0" timeOffset="3004">2007 190 2,'-2'-7'28,"-6"-6"1,8 14 3,0 8-8,3 2-5,2 14-5,1-3-4,2 9-2,0-3-1,1 2-2,1-5-1,0-4-1,-4-6 0,0-4-1,-5-6 0,2-4-1,-4-8 1,-1-3-1,-3-6 0,-1-4-1,3-1 0,1-5-1,5 0-1,6-4 0,3 7 0,8-2 0,1 9 0,6 5 0,-2 7 0,3 8 2,-4 6 0,-2 9 1,-1 5 1,-4 7 0,2-2 0,-3 2 0,-1-3 0,-1-3 0,-5-7-3,1-5-1,0 0-8,-7-13-13,-1-4-12,4 0-1,-6-11-1,10 4 2</inkml:trace>
  <inkml:trace contextRef="#ctx0" brushRef="#br0" timeOffset="3435">2504 159 16,'-15'-7'32,"8"14"1,-12-2 1,7 14 0,2 4-21,-5 0-3,8 6-4,1 0-3,8 2 0,-2-3-1,11-1 0,4-8 0,4-6 0,6-7 0,-1-3 0,4-12-1,-3-1 0,-2-7-2,-4-2 1,-4-4-1,-2-2-1,-9-2 0,-4 1 0,-9 1-1,-5 5 1,-4 4-1,-5 0-2,4 12-5,-7-2-7,4 3-17,9 9 0,1-5 0,15 5 1</inkml:trace>
  <inkml:trace contextRef="#ctx0" brushRef="#br0" timeOffset="3775">2732 122 5,'16'4'35,"0"-1"0,2 10 2,-18-1 0,-3 2-13,7 15-9,-1-4-6,2 5-4,0-3-2,3 2 0,-3-6-2,1-2-1,2-5-1,-6-6-2,4 1-6,-7-14-13,-1-1-16,2-3 1,-7-8-1,3-3 1</inkml:trace>
  <inkml:trace contextRef="#ctx0" brushRef="#br0" timeOffset="3995">2659 21 21,'-11'-10'31,"11"-1"2,13 16-2,-13-7-5,14 7-35,1 11-18,-3-8-4,5 8 0,1-4 0</inkml:trace>
  <inkml:trace contextRef="#ctx0" brushRef="#br0" timeOffset="4206">3177 102 22,'-9'-11'28,"13"10"4,-18 1-4,-5-1-10,0 8-2,-18-3-3,10 9-4,-14 2 1,10 8-3,-1-2-1,12 8-1,5-1 0,12 1-2,6-3 0,10 0 0,5-6-1,10-5-1,-4-7 0,11-1 0,-1-5-3,4-6-1,2 1-6,-9-9-17,0-2-12,-4 2 0,-6-7-1,-7 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2:29.15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276 485 20,'-7'-11'29,"7"9"2,-12-12 1,-1 1-13,9 0-5,-15 1-4,4 5-4,-7 0-2,-1 4-1,-3 1 0,1 8 0,-1 3-2,2 10 1,7-3-1,1 3 1,3 3-1,3 0 0,8 1-1,-2-2 1,10-2-1,-1-3 0,9-5 1,-1-6-1,3-4 1,1-7-1,2-2 1,5-5-1,-7-3 0,2-2 0,-3-1 0,-4 1 0,-4 2 0,0 5 0,-7 2-1,2 2 1,-3 5 0,4 7 0,-1 3-1,9 4 1,0 4 0,2 3 0,1 0 1,2 2-1,2-1-2,-4-5-2,7 2-8,-5-2-16,-4-14-6,5 2-1,-9-10 1,4 4 0</inkml:trace>
  <inkml:trace contextRef="#ctx0" brushRef="#br0" timeOffset="550">651 399 13,'6'-5'34,"-11"-7"-1,5 10 2,-11-4-1,-4 0-20,5 12-2,-8-6-6,-1 8-2,-7 0-2,1 3 0,-1 4 0,9 3 1,1 3-1,7 3 0,7-1 0,8 4-1,4-6 1,8 3-1,2-7-1,1-1-2,4-4-1,-2-9-4,5 3-8,-5-6-15,0-9-7,-1 5 0,-3-9 1,0 4 1</inkml:trace>
  <inkml:trace contextRef="#ctx0" brushRef="#br0" timeOffset="831">757 418 16,'0'-17'31,"2"15"2,-2-3 1,11 10-10,0 15-6,-6-5-6,7 12-3,7-2-3,-9 4-2,0-1-2,2-2-1,-5 1-6,-17-14-13,-4-4-17,15 1 0,-11-15-1,7 4 1</inkml:trace>
  <inkml:trace contextRef="#ctx0" brushRef="#br0" timeOffset="1061">744 212 0,'-22'-21'33,"21"17"-1,-4-1 2,5 16-4,-3-7-8,3 5-50,9 10-2,-7-6-3,6 9 1</inkml:trace>
  <inkml:trace contextRef="#ctx0" brushRef="#br0" timeOffset="1281">1240 409 5,'-24'-18'25,"14"12"2,-20-8-1,3 6-9,5 3-5,-8 0-3,2 11-3,-3-3 0,8 9 0,-3 1 1,8 6-1,2 0 1,11 7-1,-1-5 1,12 3-2,-1-2-2,6 0 0,8-6-2,2-3 1,6-4-1,-3-4 0,6-7-1,2-2 0,-2-8 0,8-4 0,-10-2 0,-2-5 0,-4 0-1,-7-8 2,-7 2-2,-8-3 1,-6 0-1,-5-1 2,-7 1-2,7 0 1,-7 6-1,12 2 1,-2 5 0,5 3 0,3 6 0,3 9 1,2 7 0,4 7 1,1 4 0,2 10 0,-2 3 1,5 7-1,-5 2 1,5 4-1,-7-5 0,1-2-1,-5-4 0,-1-4-1,0-2-1,-3-8-1,8-1-4,-11-12-7,7-4-25,0 4 1,2-13-2,1 2 3</inkml:trace>
  <inkml:trace contextRef="#ctx0" brushRef="#br0" timeOffset="2053">1484 0 13,'0'1'30,"-8"-8"1,12 13 2,-5 2-9,6 1-8,12 12-4,-7-1-4,7 14 0,-2 4-2,2 11-1,2 5-1,3 6 0,-16 2-1,-2 2-1,-4-3 0,-6-1-2,-2-3-2,-8-12-4,-6 2-9,-3-9-22,-6-16 0,7 1 0,-13-11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4:28.58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0 402 11,'4'-6'26,"-7"-8"-6,6 5 2,-1-2-1,-4 2-3,7 5-3,-7-1-2,5 11-2,-4 3-2,4 12 0,-5 5-3,4 12-1,-4 7-2,4 10 1,-4 3-1,4 3 0,-4-2-1,4-4-1,-2-6 0,0-5 0,1-10-1,-1-5 1,1-7-1,1-8 0,-1-2-1,1-6-1,-1-2 0,-1-5-2,3-1-2,-6-11-5,8 6-10,-5-5-12,-3-8-3,4 3-1,-2-8 3</inkml:trace>
  <inkml:trace contextRef="#ctx0" brushRef="#br0" timeOffset="341">61 707 14,'-1'-8'29,"6"11"1,-5-8 1,2 5-12,10 5-5,-1-10-3,12 5-3,1-5-3,6-3-1,4 0-1,2-1-1,1-1-2,-7 0-4,4 2 0,-11-3-5,3 7-6,-7-4-4,-4-3-8,4 8-6,-10-12 2</inkml:trace>
  <inkml:trace contextRef="#ctx0" brushRef="#br0" timeOffset="581">520 393 20,'-12'-17'29,"9"8"0,-1 4-4,-3-1-6,7 10-2,-6 5-3,9 17-3,-3 3-2,1 14-2,-2 2 0,2 10-2,-2-1-1,5 2-1,-4-7-1,5-5 1,-5-8-3,3-6 1,1-5-3,-1-9 0,3-2-3,-8-14-5,9 6-13,1 1-14,-5-11 1,4 2-1,-4-8 2</inkml:trace>
  <inkml:trace contextRef="#ctx0" brushRef="#br0" timeOffset="1022">928 383 7,'-10'-19'25,"10"14"3,-13-7 1,4 11-14,0 8 1,-2 6-2,0 14-3,-3 8-2,4 13-2,-5 4 0,6 9 0,-1-5-2,7 2-1,2-6-2,7-7 0,2-9-1,7-8 0,2-11 0,2-8-1,5-9 1,-1-6 0,5-10 0,-4-7-1,1-7 1,-4-8-1,-3-4 0,-3-3 0,-8 0 0,-4 0 0,-7 5-1,-5 5 0,-5 5-1,-4 5 0,1 9-3,-4 0-4,10 9-12,0 3-14,0-4-1,8 6 1,0-7 1</inkml:trace>
  <inkml:trace contextRef="#ctx0" brushRef="#br0" timeOffset="1603">1429 396 1,'-3'8'33,"-4"-8"1,8 5 2,1-6 0,8-9-10,8 14-13,-2-8-2,10 5-4,-1-4-2,7 2-1,-6-2-2,0 0-1,3 0 0,-1 0 0,-2-1-1,-5 0-1,-2 2-3,-9-2-4,1-2-28,-11 9-1,-10-2-1,-1 4 0,-3-5 0</inkml:trace>
  <inkml:trace contextRef="#ctx0" brushRef="#br0" timeOffset="4226">2048 647 10,'3'0'21,"3"7"0,-4-7 2,-4-2 1,1 4-2,-8-6-3,8 5-3,-10-8-4,8 5-3,-5-6-4,5 3-1,-2-2-2,5 1 0,3-2-1,2-1 1,3-4 0,0 4-1,3-1 0,4 4 0,0-1 1,-2 4 0,-3 5 0,0 3-1,-7 6 0,-3 2 1,-9 1 0,-2 3 0,-5-1 0,-2-1-1,-1-4 1,0 1-1,2-8 0,5-1 0,3-7-1,5-2 1,1-3-1,4-1 1,4-1-1,1-1 0,4 2-1,0 1 1,3 5 0,-3 0 0,1 2 0,-3 5 0,-2 4-1,-4 0 0,-4 5-1,-4-5-3,6 9-6,-8-13-13,5 3-16,1 0 2,2-8-1,5 7 1</inkml:trace>
  <inkml:trace contextRef="#ctx0" brushRef="#br0" timeOffset="4857">2056 1055 3,'-13'-3'27,"14"7"1,-8-8 3,4 1-14,7 2 1,-1-7-6,4 5-1,-2-5-3,8 3-1,-4-3-1,7 3-1,-5-2-1,4 4-2,-5 0 0,2 6 0,-3 0 0,-8 1 0,-4 5-1,-3 0 1,-7 0 0,-1 2 1,-5-4-1,1-1 0,-2-2 1,5-2-1,-1-5 0,7 0-1,4-4 0,5-2 0,5-1-1,4 0 0,4-2 0,5 2 0,4 0 0,2 4 0,1 1 0,0 0 0,-6 5 1,0 3-1,-5 1 0,-8 4 1,-6-1 0,-9 0 0,-5 2 0,-4-2 1,-3-3-2,0-1 1,-1-3 0,5 0-1,1-4-1,7-2-2,9 2-5,-3-5-19,9 0-12,9 2 0,1-4 0,11 3 1</inkml:trace>
  <inkml:trace contextRef="#ctx0" brushRef="#br0" timeOffset="9414">4234 592 5,'0'-8'28,"-10"-10"1,8 10 3,5 0-13,-7-2 0,8 7-4,-8-3-3,5 10-3,-6 3 0,5 15-2,-6 1-2,0 14 0,2 3-1,-1 9-1,2 0 0,5 4 0,-2-4-1,3-6 0,-2-5-1,3-5 0,-2-7 0,1-4 0,-2-5-1,2-2 1,-1-5-1,1-3 0,-2-1 0,2-3 1,-3-3-1,-2 0 0,1-2 0,-3-1 0,-1 2 0,2-2 0,-1-1 0,3 1 0,1 0 0,1-1 0,-1-1 0,0 2 0,-1-2 0,-1-1 0,1-1 0,1-2 0,1-4 0,1-3 0,2-7 0,3-5 0,2-6 0,1-8 0,3-8 0,3 0 0,2-4 0,1 3-1,4 5 1,0 4 0,5 10 0,-3 8-1,0 11 1,-8 7 0,2 9 0,-3 8 0,-4 7 0,-5 8 0,-8 4 0,-1 8 0,-10-1 0,1 3 1,-11-3-1,-7-2 0,-5-3 0,-2-8 0,1-5 0,-2-6 0,8-3 0,6-2 0,4-4 0,10 0 0,9 1 0,9 0 0,8 4 0,7 3 1,5-1-1,6 5 1,7 0 0,2 0-1,-3 1 1,-2-2 0,-4-2-1,-6 0 0,-3-3-1,-8-3-1,-4 2-4,-12-9-6,-1 0-28,2 3 1,-3-8 0,8-2 0,-4-6 2</inkml:trace>
  <inkml:trace contextRef="#ctx0" brushRef="#br0" timeOffset="11978">4775 810 24,'-6'6'31,"-4"-7"2,5 5 0,2 3-16,-1-7 1,8 9-4,-1-11-3,21 7-2,3-8-2,17 1-1,8-5-1,13 1-1,3-1-1,8-2-1,-3 1 0,-11 0-1,-9 3 0,-15 2-1,-12 1 0,-9-1-2,2 5-2,-14-6-3,6 8-8,-11-1-24,0-9 1,0-1-2,0-3 2,0 2 1</inkml:trace>
  <inkml:trace contextRef="#ctx0" brushRef="#br0" timeOffset="12418">5607 540 9,'5'-3'31,"-7"-7"1,4 8 1,-4-1 1,-3 2-22,11 12 1,-3 4-1,4 12-4,-1 1-1,4 12-1,-5 2 0,5 8-1,-1-4-1,1 2-1,-4-8 0,-2-2-1,2-5-1,-3-5 0,0-8-1,1-3 0,-6-4-1,5-3-1,2-2-3,-7-10-4,8 5-8,-6-6-20,2-7-1,-4-2-2,-2-5 3</inkml:trace>
  <inkml:trace contextRef="#ctx0" brushRef="#br0" timeOffset="12789">5653 609 8,'-9'-13'28,"14"12"1,-12-14 2,1 2-14,7 4-1,-2-8-2,11 4-4,0-9-1,8 6-3,2-2-1,6 3-1,3 1-1,8 5-1,-2 5-1,4 5 0,-4 5 1,-4 7-1,-11 6 0,-4 4 0,-13 4 0,-12 4 1,-8-1-1,-6 3 1,-11-4 0,2-1 0,0-6 0,10-5 0,2-4-1,11-6 0,7-2 0,5-4 0,10-1-1,11-1 0,6 1 0,8 1 0,3 3 0,1 2 0,5 4 0,0 3 0,-7 5 0,-6 3 1,-11 4-1,-16 2 0,-4 1 0,-7 2 1,-16-2-1,-5-1 0,-9-4 0,-5-5 1,-2-4-1,3-5 0,-1-5-1,0-4 0,7-1-1,4-8-2,10 2-3,5-9-8,6-3-21,16 6-1,-1-4-1,16 2 2</inkml:trace>
  <inkml:trace contextRef="#ctx0" brushRef="#br0" timeOffset="13480">6315 722 2,'-8'-7'29,"14"11"2,-13-4 2,6 10-1,-5 8-19,-2-4 1,10 12-5,-5-1-1,7 8-1,-4-4-2,8 1-1,-4-5 0,0-2 0,-1-4-1,2-3-1,-2-6 1,-1-3-1,1-4 0,-3-2-1,0-3 1,2-6-1,1-2 0,1-4 0,-4-5 0,6-4-1,0-5 1,0-2-1,4-1 0,0 0 0,-1-1 0,7 1-1,6 4 1,-6 2 0,6 4-1,2 5 1,0 3 0,2 3 0,-1 5-1,-4 4 0,3 4 0,-2 0-1,1 4-1,-8-3-4,3 11-10,-7-5-22,-8-6 2,-1 6-1,-7-8 2</inkml:trace>
  <inkml:trace contextRef="#ctx0" brushRef="#br0" timeOffset="29873">2385 754 2,'0'7'9,"-4"-6"0,4 5 1,-5-6 0,5 5 1,-3-5 0,2 1 0,-2 0 1,2 1-2,-1-1-1,1-1-1,1 2-2,-2-5 0,5 3-1,-3-4 0,7-2 0,-2-4-1,6-5 0,1-5 0,4-3 0,3-8-1,4-2 0,4-6 0,3-2-1,2-5-1,3 3 0,2-4 1,3 1-1,3 0 0,0 2-1,4 2 1,-3 3-1,1 5 0,-1 5 1,-2 4-1,-6 6 1,-2 6 0,-1 5 1,-4 3 0,2 8 0,0 1 1,4 8 0,-3 4 0,7 1 0,-4 15 0,4 7-1,-1 6 1,-1 6-1,-8 4 0,-3 1 0,5 1-1,-4 2 1,1-11-2,-3-5 1,-5-5 0,-1-5-1,1-8 1,1-5-1,-9-3-1,-5-7 0,0 1-1,-7-9-3,6 6-4,-9-8-19,-1-2-10,1 2 1,-6-4-1,6 4 1</inkml:trace>
  <inkml:trace contextRef="#ctx0" brushRef="#br0" timeOffset="30795">3434 667 4,'-3'-10'28,"11"11"1,-6-2 4,6 7-13,8 8-2,-8-2-1,9 12-4,6-3-2,9 9-2,-3-4-3,3 4 0,-3-7-1,0 2-2,3-5 0,0-2 0,-13-7-1,-3-2 0,0-6 0,-4-5-1,-3-5 1,-3-6 0,1-7-1,-3-9 0,-1-7 0,0-9-1,-3-6 1,2-2-1,-1-4 0,3 1-1,-4 7 0,5 2-3,-1 15-3,-4 5-18,0 8-14,7 10 0,-5 7-1,7 7 2</inkml:trace>
  <inkml:trace contextRef="#ctx0" brushRef="#br0" timeOffset="33498">5143 670 0,'-7'-2'17,"8"10"0,-6-8-1,5 5 0,-5-2-2,4 0-1,4 3-3,-6-6-2,3 4-2,-3-4-1,4 5 0,-2-8-1,4 4 0,-3-7 1,4 1 0,-1-10 0,6 2 0,-2-10 0,6-2 0,2-9 0,4-3-2,1-6-1,5-2 0,1-4 0,3-2-1,6-1 0,3 2 0,1-1 0,4 3 0,2 5-1,-1 7 1,1 5 0,-2 7 0,-5 9 0,-1 11 0,-7 5 1,0 12 0,-7 7 0,2 7 1,-1 1-1,-2 9 0,0-3 0,1 3-1,2-3 0,-2-2 0,1-4 0,-5-4-1,-6-2 1,1-3-1,-3-6 0,-4-3 0,-4-1-1,0-5-2,-3 0-2,-3-8-6,6 4-11,1-4-15,-11-4 0,7 5-1,-12-5 2</inkml:trace>
  <inkml:trace contextRef="#ctx0" brushRef="#br0" timeOffset="34240">5682 330 8,'-4'-13'20,"8"10"-4,-1-4 2,2 2-1,0 4 0,1-2 1,0 6-1,1-5-1,5 10-2,0-7-2,8 11-3,2-4-2,6 7-3,2-4 0,7 5-2,-2-3 0,-2 2 0,-1-5-1,-1-3 0,-6-3 1,-1 1-1,-6-7 0,-2-1 0,-4-2 0,2-3 0,-7 0 0,2-2-1,-2-5 0,2 1 0,-2-5 0,5-1 0,-3-4 0,1 0 0,3-2 0,0-3 0,0 3-1,-1 1 1,0 5-2,-4 0 0,7 11-7,-11 0-17,2 5-12,3 10 0,-10 0 0,8 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4:44.53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20 293 9,'6'4'32,"-15"-6"1,11 4 2,-10 9-4,1-17-16,7 12 2,-4-9-7,11 7-2,-4-8-1,6 5-1,-1-2-1,10 4 0,1-6 0,16 4-1,8-5 0,2 2-1,10-2 0,14 3-1,12-4 0,8 4 0,8-2-1,6 1 1,4-1-1,6 2-1,1 1 1,-3 0 0,-6 0-1,-7-1 0,-7-2 1,-21 1-1,-4-1 0,-12 2 1,-23-3-1,6-1 0,-10-1 0,0 2 1,-7-2-1,5 0 0,-9 2 0,-3-2 0,12 2 0,-15 1 0,-1 0 0,-6 0-1,0 3 1,-1 0-1,-4 0-1,2-3-2,-3 10-6,-4 2-30,-17-9-3,13 0 1,1-3 0,4 2 1</inkml:trace>
  <inkml:trace contextRef="#ctx0" brushRef="#br0" timeOffset="691">1624 24 19,'-17'-8'31,"7"6"2,-2-4 2,2-1-15,12 10-4,-7-9 1,10 10-4,-5-8-3,7 7-2,-8-4-1,6 5-1,-3-1-1,8 4-1,0 2 0,14 2-2,2 3 0,14 2 0,2 1-1,8 2 1,-2 0-1,0 0-1,-2-2 1,-11 1-1,-2-5 0,-11 1 1,-4-2-1,-8-2 0,0-3 0,-1-1 0,-3 0 1,4 1-1,-11-1 0,8 1 1,-7 2-1,-4 2 1,-9 7-1,-12 2 0,-3 4 1,-16 2-1,6 1 1,-12 1-1,8-2 0,-6 0 1,9-3-1,9-1 0,6-3 0,8-4 0,3-1 0,7-4 0,0 1-1,6-6 0,0 1-1,0-6-3,0 5-7,0-8-30,-3-3 0,1-1 0,3-4-1,-1 1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4:47.47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9 184 25,'3'-8'32,"-13"-7"2,7 8 0,4 6-17,-4-5 1,9 16-4,-7 0-3,8 20-2,-6 4-3,5 12 0,-3 4-1,2 8-1,-4 0-1,3-1 0,-1-3-1,0-7-1,2-9 0,-4-8-1,1-7 1,3-4-1,-2-5-1,-3-5 1,3-3-2,-4-5 0,1 2-3,-3-9-2,6 6-8,-9-8-18,0-4-6,6 0-1,-7-5 3,8 1 0</inkml:trace>
  <inkml:trace contextRef="#ctx0" brushRef="#br0" timeOffset="351">24 381 5,'-16'-25'30,"13"6"0,-6-12 1,15 6 0,2-4-18,7-7-6,11 7 1,6-4-3,6 9 0,8-1 1,-4 12-2,0 3 0,-5 12 0,-10 2 0,0 13-1,-20 5-1,-1 11 1,-19 4-2,-9 7 1,-12 2-1,-8 0 0,-3-3-1,-2-4 1,5-6 0,2-8-1,5-8 1,15-5-1,7-7 1,14-2 0,8-1 0,14 2 1,6 2-1,14 4 0,9 2 1,4 6-1,2 1 1,2 4 0,-8 2-1,-2-4 0,-6-2-1,-13-2 0,-10-2-3,-6-10-4,1 7-12,-3-9-21,-4-6 1,1-3-1,0-4 2</inkml:trace>
  <inkml:trace contextRef="#ctx0" brushRef="#br0" timeOffset="882">779 484 1,'0'-2'35,"-13"3"0,0-4 3,31 3-1,5-6 1,-3-1-31,17 3-1,10-5 0,7 5-3,11-5-1,5 1 0,-10 0-2,-6 1-1,-4 6-3,-11-8-7,2 6-18,-9 0-9,-10-3 1,-6 6-2,-3-8 2</inkml:trace>
  <inkml:trace contextRef="#ctx0" brushRef="#br0" timeOffset="1182">1807 141 20,'-11'-26'32,"3"9"2,-11-5-1,7-7-5,-1 28-19,-7 2 3,8 21-2,-9 7-2,7 17-2,-2 6-1,7 10 0,3 0 0,11 3-1,0-6-2,13-6 1,5-12-2,8-11 1,2-13-1,10-7 0,-5-12 0,3-9-1,-1-7 0,-7-8 0,-7-5 0,-1-6-1,-9-5 0,-11-4 0,-3 1-1,-14-1 0,-7 6-1,-3-1-2,2 14-5,-12 1-14,7 7-16,6 12 3,3-2-2,16 8 2</inkml:trace>
  <inkml:trace contextRef="#ctx0" brushRef="#br0" timeOffset="1633">2411 22 7,'-9'-13'32,"9"8"2,-6 1 2,3 11 0,11 9-18,-20 1-4,10 19-2,0 5-4,4 12-1,-4 2-3,3 5 0,-1-2-1,1-2-1,5-5-1,2-9 0,-3-9-1,-2-10 0,0-4-2,-3-8-2,6-1-3,-7-16-11,-2 1-21,3-4 0,-2-5 0,4 1 0</inkml:trace>
  <inkml:trace contextRef="#ctx0" brushRef="#br0" timeOffset="1903">2352 366 8,'12'-1'33,"-8"-9"1,14 8 2,-3-6-1,12-7-15,8 12-10,-1-7-3,-3 1-7,5 4-5,-1-10-9,-3 4-10,8 1-10,-19-9-2,7 6 1,-10-7 1</inkml:trace>
  <inkml:trace contextRef="#ctx0" brushRef="#br0" timeOffset="2063">2815 95 10,'-4'-24'31,"5"6"2,-1 2 2,-6 1-9,6 7-5,-4 0-3,7 18-5,-9 1-2,9 18-2,-5 4-2,7 13-2,-2 8-1,4 6 0,-4 1-1,7-1-1,-4-5 0,7-4-1,-1-7 0,-1-10-1,0-8 0,-4-6-2,3-4-3,-8-12-7,-1-1-28,-4-5-2,-1-9 1,-5-1 0,2-6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4:51.53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114 68 12,'-3'-23'32,"11"8"2,-10-4 2,12 10-1,1 6-22,-8-3 2,11 21-4,-11 1-3,10 21-1,-9 4-2,6 10-1,-2 4 0,2 4-2,2-2 1,1-6-2,0-6 0,-6-9-2,3-9 0,-4-8-2,-3-3-4,-9-13-6,5 0-18,-3-4-8,-11-8 0,8 0-1,-5-7 3</inkml:trace>
  <inkml:trace contextRef="#ctx0" brushRef="#br0" timeOffset="301">11 353 1,'-6'5'33,"-2"-8"2,15 1 2,6-4-2,19-11 2,21 9-32,14-5 1,11 0-2,7 0-3,-3-5-4,-1 11-7,-13 0-23,-17-8-3,-13 8-1,-16-8 1,-9 11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4:52.3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122 125 25,'-7'-15'34,"5"6"2,-1 0 0,5-5-5,1 27-17,-6 4-1,9 16-5,-3 4-1,4 9-3,-3 5 0,6 5-1,-2-3-1,1-2 0,-4-8-2,1-7 0,-1-6-1,-4-10-2,5-1-5,-12-16-8,-1-3-24,7-3 1,-3-7 0,1-4 0</inkml:trace>
  <inkml:trace contextRef="#ctx0" brushRef="#br0" timeOffset="271">19 191 19,'-16'-20'33,"13"7"2,3-3-2,16 3 1,23 2-24,-5-6-2,18 8-3,-1-2-3,12 5-1,-4 4 0,-5 4-1,-6 4 1,-14 7 0,-14 5 0,-14 5 1,-15 6-1,-13 4 1,-7-3 0,-7 2 0,-6-2 0,5-1 0,2-9 0,9-3 0,7-8 0,9-6 0,7-4-1,15-2 0,9-6 0,9 0-1,5 2 0,8-2 0,10 5-1,2 4 1,8 6-1,-4 4 1,0 7-1,-16 6 0,-4 2 1,-15 4-1,-20 3 1,-13 1 0,-18-3 0,-15-4 0,-14-5 0,-1-5 1,-4-6-1,0-3 0,9-5-1,4-6-1,13 1-5,6-10-8,10 1-22,14 4 0,10-8-1,9 4 1</inkml:trace>
  <inkml:trace contextRef="#ctx0" brushRef="#br0" timeOffset="832">873 263 31,'3'-10'35,"2"9"3,-5 4-1,1 11 2,8 11-28,-8-1-1,9 12-4,-4-1-1,5 5-1,-3-2-1,2-4 0,-4-7-1,3-4 0,-5-7 0,-1-3 0,-4-8 0,-1-4-1,1-5 0,-1-6 0,2-6-1,-1-6 0,-2-5 0,5-5-1,3-4 1,1-1-1,6-1 0,-3 3 0,1 3 0,6 4 0,3 8 0,1 4 0,5 6-1,-3 6 1,-3 5-1,-2-1-1,11 7-3,-15-10-5,-3 1-26,-4 6-2,3-7 0,-9 2 0,7-5 1</inkml:trace>
  <inkml:trace contextRef="#ctx0" brushRef="#br0" timeOffset="1332">1497 68 28,'5'-2'36,"11"2"3,3-3-1,5 2 2,13-1-24,-5-8-8,14 6-1,6-5-3,3 2-2,-2 0-1,-4 1 0,1 0-1,-9 2 0,-4 1 0,-8 0-2,-11 3-1,-8-1-3,8 7-11,-8-2-23,-9 0 1,5 2 0,-10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2:01.85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1321 21 5,'3'-8'12,"0"10"1,0-6 1,-2 4 1,0-3 1,-1 0 0,6 1-1,-4-1-2,-1 9-2,-5-3-2,-2 13-2,-7 3 0,0 14-2,-11 6 0,-11 15 0,-4-2 1,-2 14-1,-9-2 0,0 7-1,-3-6 0,-4 0-1,-1-7-1,8-1 0,-6 3 0,3-4-1,2-2 0,4-2 0,-1-3-1,13-3 1,-2-4-1,11-6 1,2-8-1,7-7 0,4-5 0,4-6 0,6-7 0,2-4 0,6-2-2,-3-7-2,10 4-7,1 2-24,4-12-1,7 4-2,-8-1 1,7 6 0</inkml:trace>
  <inkml:trace contextRef="#ctx0" brushRef="#br0" timeOffset="771">1 1287 15,'-4'-17'24,"8"8"-7,-2-1 2,2 4-1,4 8-2,-5 1-1,4 11-1,-6-1-2,5 15-2,-4 1-2,4 10-1,-5 1-2,2 8-1,0-3 0,1 1-2,-1-1 0,4-5 0,-5-5-1,1-5-1,0-5 1,0-5-1,-2-4 0,-1-6 0,-1-3-2,-2-5-1,3 1-4,-6-9-6,4-1-16,2 2-6,-4-6-2,7 5 2,-7-10 1</inkml:trace>
  <inkml:trace contextRef="#ctx0" brushRef="#br0" timeOffset="1432">363 1250 5,'-4'-10'26,"5"12"0,-5-2 4,1 8-15,3 6 2,-2 1-5,5 8-2,-3 4-1,3 9-1,0-1-1,0 7 0,0-4-2,3 1-2,-5 1 0,5-1-1,-1-6-1,2-2 0,-6-7-1,5-2 1,-3-6-1,0-2-1,3-6 0,-5-7-1,4-2-3,-10-9-4,10 4-11,1-4-14,-15-6-1,2 3 1,-11-8 1</inkml:trace>
  <inkml:trace contextRef="#ctx0" brushRef="#br0" timeOffset="1792">88 1511 4,'-9'-4'26,"18"7"1,-6-9 2,7 2-11,9 2-7,3-2 1,9 4-3,0-4-3,2 2-1,1-2-2,-2 1-1,0 0-5,-8 0-8,-13-4-19,10 10-1,-11-12 0,6 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5:31.39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1077 1628 8,'-1'-6'14,"6"8"3,-5-5 1,3 3-1,-3-3 1,0-4-3,0 2 0,-4-8-3,4 3-2,-7-9-2,2 0-2,-5-4-2,0 0-1,-5-1 0,1 1 0,-4 1-1,2 5-1,-4 4 1,-2 8 0,-1 8 1,-1 12 0,-3 9 1,2 15 1,-3 9-1,3 11 0,2 2-1,10 4 1,3 0-2,10-5 0,10-8-1,7-7 0,7-10-1,6-8 0,4-8 0,1-6 0,1-6-1,-1-5 0,-1-4-2,-7-5-2,6 3-4,-12-13-9,0 1-20,4 1 0,-5-2 0,3 2 1</inkml:trace>
  <inkml:trace contextRef="#ctx0" brushRef="#br0" timeOffset="540">1353 1739 24,'3'-1'34,"-3"-5"2,7 7-1,2-8 1,4 0-26,10 7-2,-1-7-1,6 4-4,1-2-1,1 1-2,4 1-1,-5-1-2,5 4-5,-11-9-8,-3 1-20,8 5 0,-9-7-1,2 8 2</inkml:trace>
  <inkml:trace contextRef="#ctx0" brushRef="#br0" timeOffset="971">2352 1454 5,'-2'-10'28,"9"13"1,-11-9 1,1 5-12,15 4-5,-15-5-1,4 5-3,-4-4-3,5 4 0,-5-5-1,4 4 0,-3-8 0,3 3-1,-4-6-1,2 4 0,-4-5 0,-8 2-2,-4-2 1,5 2 0,-4-1-1,1 5 1,-1-2-1,-1 3 0,-5 1 1,10 5-1,-2 2 1,-4 6 0,-4 5 1,-1 9 0,-5 8 0,3 10 0,2 5 0,4 5 0,5 4-1,8-1 0,4-1-1,10-4 0,6-8-1,8-6 0,6-9 1,2-6-1,0-11 0,7-6 0,6-5-1,-2-8 0,-1-2-1,-2-7-2,-1 4-3,-9-10-7,2 2-22,-12 7-3,-11 0-1,-1 5 2,-9-1 1</inkml:trace>
  <inkml:trace contextRef="#ctx0" brushRef="#br0" timeOffset="4106">937 1147 15,'7'11'24,"-14"-8"0,7 3-8,-1-5 1,-2 1-3,6 2-1,-11-8 0,13 4 0,-16-12-1,13 4 0,-12-14-1,10 3-1,-9-16-4,6-5-1,-1-8-1,1-4-3,3-3 0,0 2 0,3 4-1,0 3-1,1 8 1,-1 11-1,0 6 0,-3 7-2,3 11-2,-8-3-5,8 8-16,-1 6-12,-5-3 1,7 2-1,-4-3 2</inkml:trace>
  <inkml:trace contextRef="#ctx0" brushRef="#br0" timeOffset="4736">729 72 1,'-9'-15'27,"13"12"2,-11-8 2,5 6-12,2 7-1,-2 1-5,4 10-2,-4 1-3,6 12-1,-4 0-3,6 9 2,-3 3-3,4 2 0,-3-1 0,4-1-2,-3-5 1,-2-3-1,0-4 0,-1-3 0,-1-5-1,-1-5 0,0-3-2,-3-6-2,6 2-5,-10-10-8,4-5-13,3 3-4,-6-6-2,5 4 2</inkml:trace>
  <inkml:trace contextRef="#ctx0" brushRef="#br0" timeOffset="5047">775 296 25,'3'-6'29,"15"10"-1,-8-5 0,7-1-18,10-1-1,2 1-4,6-4-2,1 0-3,-1-1-2,-1 1-3,-7-4-4,-3 3-6,-2 7-12,-17-12-2,7 11 0</inkml:trace>
  <inkml:trace contextRef="#ctx0" brushRef="#br0" timeOffset="5247">1097 60 5,'-5'-23'30,"5"13"1,-9-3 3,0 11-10,6 14-5,-4 4-3,8 16-4,-6 0-3,7 11-3,-2 0-1,6 6-1,0-4-1,6-2-1,-3-5 0,2-5-2,-2-4-1,-2-7-2,3 0-7,-5-2-22,-7-13-5,2-1 0,-4-8 0,4-1 1</inkml:trace>
  <inkml:trace contextRef="#ctx0" brushRef="#br0" timeOffset="5988">2255 1157 4,'0'-6'29,"0"9"1,0-10 4,0-1-12,0 1-2,-10-9-6,10 0-2,-9-10-3,9-2-3,0-10-1,0-4-3,0-4 0,0 0-2,0 1 1,0 3-2,0 7 0,0 5-1,11 14-5,-11 0-9,0 10-19,0 12 1,0-4-2,0 6 1</inkml:trace>
  <inkml:trace contextRef="#ctx0" brushRef="#br0" timeOffset="6639">2146 98 15,'-6'-12'30,"9"15"0,-9 0 3,2 6-15,4 9-1,-4 4-5,6 10-3,-3 0-2,5 8-2,-2-2-2,2 2 0,1-4-2,2-1 0,-1-6-1,-2-8-2,2 3-3,-8-13-6,5-2-11,-3 0-12,-5-14-2,3 4 2,-7-12 1</inkml:trace>
  <inkml:trace contextRef="#ctx0" brushRef="#br0" timeOffset="6930">2079 164 16,'7'-6'25,"-7"-14"2,19 9 0,0-11-17,6 0-4,1 1-1,9-1-3,2 5 0,-2 2-2,-2 8 2,-5 7 0,-6 7 0,-9 8 2,-3 8 0,-19 3 0,-5 6 1,-11-2 0,2 3 0,-5-5 0,0-2-2,2-8 1,7-3-2,3-5 1,7-6-1,8-4-2,1-1 0,3-2 0,7-1 0,9-1 0,6 4-1,4-2 1,6 6 0,3 0-1,1 4 1,0 3 1,-5 3-2,-14 4 2,-8 5-1,-13 1 0,-10 2 1,-10 1 0,-14-2-1,-5-1 0,5-4 1,2-4-1,1-4 1,4-5-2,5-6-1,8 0-5,6-9-4,9-2-13,0 2-9,0-8-1,6 5 1</inkml:trace>
  <inkml:trace contextRef="#ctx0" brushRef="#br0" timeOffset="7490">2595 219 27,'0'7'30,"-7"-7"1,7 13 1,3 2-19,-6-1-2,7 9-1,-4-2-3,5 5-1,-4-3 1,2 1-2,-2-5-1,2 0-1,-1-6 1,1-2-1,-3-6 0,1-2-1,-1-8 0,0-3 0,2-5-1,-2-5 0,1-3-1,2-4 1,0-2-1,6-2 0,2 1-1,5 2 1,5 3 0,4 3 0,5 4-1,1 3 0,4 6 1,-2 4-2,4 3 1,-5 1-2,1 5-1,-11-4-4,3 3-16,-7 4-12,-11-6 0,2 4 0,-12-7 1</inkml:trace>
  <inkml:trace contextRef="#ctx0" brushRef="#br0" timeOffset="10144">600 1785 7,'-13'-4'28,"6"11"1,-15-10 3,-4 5-14,-1 5-3,-8-7 0,2 10-3,-11-8-3,5 5 1,-8-7-3,8 3-1,-4-8-1,6 1-1,0-2-1,6 0-1,2-2-1,4 1 0,4-2-2,2-1-2,10 8-5,-4-6-12,7 3-17,10 7 0,1-4-1,12 8 1</inkml:trace>
  <inkml:trace contextRef="#ctx0" brushRef="#br0" timeOffset="10805">1025 2157 25,'-8'-8'29,"10"17"4,-2 1-10,-3 3-2,7 13-4,-7 2-3,11 12-4,-7 2-1,8 10-2,-8-1-2,8 4-1,-5-3-1,1-3-1,-2-6-1,-2-4 0,1-7-2,-4-6 0,6-4-5,-8-14-17,1-6-14,5-5 0,-4-12-1,7 1 1</inkml:trace>
  <inkml:trace contextRef="#ctx0" brushRef="#br0" timeOffset="11456">2277 2190 0,'0'-10'28,"15"8"3,-27-6 1,25 5-5,-2 10-9,-13 3-1,15 15-3,-16 2-3,3 12-3,-1 5-1,12 10-1,-9 0-2,1 4-1,-2-5-1,4-1 0,-1-7-1,14-6-1,-13-7 1,0-8-1,1-6-1,-3-5 0,1-6-2,-6-9-3,10 4-10,-4-9-23,-7-8 2,2 4-2,-8-10 2</inkml:trace>
  <inkml:trace contextRef="#ctx0" brushRef="#br0" timeOffset="13709">2758 1668 16,'-10'-5'30,"12"9"2,-7-8 2,1-1-13,23 11-6,-4-10-2,18 9-3,-1-7-3,15 4-1,2-3-2,10 1-1,-2-4-1,2-2 0,0-1-1,-5 1 0,-3-3 0,-6 1-1,-6-1 1,-5 3-1,-6 0 0,-8 3 0,-4 1-2,-9-3-2,1 10-10,0-5-22,-18-2 0,7 5-2,-10-6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5:49.11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208 205 1,'-14'-19'31,"10"12"4,-9-5 0,9 9 1,-1 15-18,-6-7-1,11 20-5,-6-3-4,7 14-3,2 1-1,3 8-1,1 0-2,0 1 1,2-4-1,-1-1 0,0-5-1,0-4 0,-4-6-1,-3-7 0,-1-1-3,-3-13-3,3 7-6,-7-14-15,-4-5-9,3-1-1,-5-10 1,6 2 1</inkml:trace>
  <inkml:trace contextRef="#ctx0" brushRef="#br0" timeOffset="291">0 463 15,'2'2'33,"-5"-8"0,26 3 2,-8-7-1,10-3-23,21 7 0,-2-6-4,16 2-2,-3 1-3,-2 2-1,-1 3-1,-9-3-3,4 4-6,-17-5-14,-5-2-12,1 6 0,-13-8 0,2 6 0</inkml:trace>
  <inkml:trace contextRef="#ctx0" brushRef="#br0" timeOffset="1012">1338 168 16,'-13'-17'28,"10"8"1,-16 2-4,3-5-8,4 9-1,-8-1-5,7 7-2,-12 7-1,6 12-1,-7 7 1,8 10-3,-4 6 0,8 9-1,1-2-1,11 9-1,5-6 0,10-4 0,5-6-2,5-7 1,6-9 0,2-6-1,1-8 1,0-9 0,-1-12-1,-1-7 0,4-12 1,-5-7-1,-1-10 0,-5-6 0,-1-4 0,-6-3-1,-1 2 0,-9 3 0,-9 2 0,-8 7 0,1 9-1,-6 6 0,-1 7-3,-10 3-2,11 15-8,-3 3-17,-2 3-3,13 4-1,-5-5 1</inkml:trace>
  <inkml:trace contextRef="#ctx0" brushRef="#br0" timeOffset="1592">1682 94 20,'3'-1'30,"-8"-6"1,6 10 2,2 5-15,-7 2-2,6 17-4,-6-3-1,7 15-4,-6 2 0,6 10-2,-3-2 1,6 2-2,-2-4-2,3-2 1,-2-6-2,2-6 0,-1-7-1,-2-7 0,2-3-2,-4-6-1,1-2-2,-6-14-5,10 3-14,-6-6-13,-2-5 0,4 2 0,-8-8 1</inkml:trace>
  <inkml:trace contextRef="#ctx0" brushRef="#br0" timeOffset="1883">1732 427 24,'7'-10'32,"6"10"2,-2-6-1,11-9-5,5 15-18,-5-4-1,9 3-6,-4-4-4,-2 1-3,9 1-4,-11-6-7,-7-4-19,2 10 1,-10-10-1,3 6 2</inkml:trace>
  <inkml:trace contextRef="#ctx0" brushRef="#br0" timeOffset="2103">1989 109 7,'-2'-7'30,"-9"-5"1,11 11 2,-5-2 0,4 3-20,7 16 0,-2 1-2,5 16-2,-5 2-1,5 9-1,-6 2 0,7 7-2,-4 0 0,3 0-2,-8-7-1,6-4-1,-7-4-1,9-5-1,-3-7-2,-8-10-3,11 3-8,-7-10-20,5-12-5,-3-3 0,1-11 1,1 1 0</inkml:trace>
  <inkml:trace contextRef="#ctx0" brushRef="#br0" timeOffset="2554">2286 29 5,'2'-1'33,"5"5"2,3-7 1,6 6 0,3 6-11,0-15-16,16 6 0,-6-6-4,9 2-2,-3-2-1,0 0-1,-2 3-1,-4 0-1,-3 2 0,-4-1-1,-5 4-3,-8-7-6,6 4-18,-8 7-7,-11-6 0,-5 6 0,-9-5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5:54.22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 1126 25,'-11'-5'31,"9"10"1,-4-2-5,3-6-8,9 4-2,-1-7-4,14 8-3,-3-11-2,24 8-2,4-8 0,22 3-1,11-4-1,23 3-1,5-3 0,12 1-1,5-1 0,-5 3-1,-2-2 0,-13 0 0,-13 0-1,-18 4 1,-11-1-1,-15 0 0,-8 0 1,-13 1-1,-8 0 0,-4 2-1,-2 0 0,-8-1-2,-1 4-4,-10-6-9,1 3-24,-4 6 2,2-6-2,-3 5 2</inkml:trace>
  <inkml:trace contextRef="#ctx0" brushRef="#br0" timeOffset="812">1288 781 16,'-3'7'25,"-11"-11"3,7 4-9,1 1 0,-2-2-2,7 5-3,-5-7-1,6 6-1,-7-6 0,5 6-3,-3-4-2,0 5-1,4-5-2,-1 5-1,-1-1 0,8 3-2,-2-1 1,4 1-1,6-1 0,7-1 0,4 3 0,6 2 0,4-2 0,1 0 0,1 1-1,8-1 1,-8 3-1,1-1 0,-12-2 1,-2-1-1,-4-1 0,-3 0 1,-7-1-1,-6-1 0,-5-1 1,5-1-1,-2 0 1,-3 2-1,-4 3 1,-4 3 0,-5 5 0,-3 5 1,-5 4-1,-9 6 1,0 3 0,-3 4-1,3-1 1,-1 1-1,8-4 0,-1-3-1,12-3 1,-3-4-1,10-7 0,-4-4-1,7-2 1,-2-3-2,6-2 0,-3-5-3,8 5-6,1 0-28,-5-11-3,3 0 1,-2-5 0,5 2 2</inkml:trace>
  <inkml:trace contextRef="#ctx0" brushRef="#br0" timeOffset="4217">2084 307 14,'-15'-13'26,"17"9"-6,-5-2 1,14 2 0,-2 5-5,-23-5-1,24 7-1,-10-6-3,13 10 1,-10-3-3,9 12-1,5 3-1,0 10-1,21 0 0,-3 12-2,5-1 0,6 5-1,1-4 0,10-2-2,-11-6 1,5-5-2,-10-7 1,-3-5-1,-10-4 1,-8-3-1,-5-5-1,-17-4-1,2 3-4,-17-10-16,4 4-18,-3 3 1,-3-5-1,14 5 0</inkml:trace>
  <inkml:trace contextRef="#ctx0" brushRef="#br0" timeOffset="4887">3168 836 5,'7'0'26,"-13"-6"2,11 2-5,-10-2-4,2-3-2,3 2-5,-5-6-3,6 3-1,-8-5-3,2 4 1,-6-5-2,0 4 0,-3 1 0,-5 6-1,0 4 0,-6 8 0,-2 6 0,0 6 0,-2 10 0,7 7 0,2 3 1,5 6-1,7-1 0,9 1-1,6-2 1,9 2-2,3-9 0,9-5-1,0-5 1,4-10-1,-2-5 0,4-6 0,4-7-2,-11-8-1,11 0-4,-14-10-8,5-2-21,-3 7-1,-6-3-1,-6 6 1</inkml:trace>
  <inkml:trace contextRef="#ctx0" brushRef="#br0" timeOffset="5518">3539 852 11,'-20'0'28,"16"6"1,-10-6 2,6 0-13,12 1-3,-2-4-1,12 5-3,-7-4-3,15 2 1,-1-3-1,5 3-1,0-4-2,9 4 0,0-6-1,7 6-1,6-6-2,9 6 1,-7-4-1,7 3 0,-8 1-1,-1-2 1,-4 2-2,-8-1 1,-7 1-1,-10 0 0,-3 0-1,-10-2-1,0 2-2,-9-4-5,6 8-11,-3-4-16,-10 0 0,0 2 0,-3-2 2</inkml:trace>
  <inkml:trace contextRef="#ctx0" brushRef="#br0" timeOffset="5989">3583 1021 23,'-4'9'30,"-9"-10"0,10 9 4,0-2-19,0-7 0,10 8-2,2-10-2,11 7-3,2-9 0,16 6-2,0-7 0,4 5-2,11-4-1,6 1-1,-5 1 0,5-1-1,-10 1-1,-4-3 0,0 3-1,-5-1 0,-11 2-3,-12-3-3,11 5-11,-16 0-20,-4-5 0,-6 5 0,-4-3 1</inkml:trace>
  <inkml:trace contextRef="#ctx0" brushRef="#br0" timeOffset="6620">4757 788 4,'-4'-1'22,"10"8"-4,-5-9 1,2 5-2,0-1 0,0-4-3,3 2-1,-6-7-1,4 3-1,-4-8-2,-1 3-1,-5-8-2,-1 4-1,-8-4-1,3 2 0,-9-1-1,2 5-1,-6 3 1,-6 7-1,-4 5 0,0 8 1,-10 8 0,4 8-1,-2 6 2,5 7-1,7 3 0,8 2 0,11 0 0,11 1-1,15-8 0,11-3 0,12-9-1,8-3-1,1-8 1,8-6-2,0-9 0,-3-5-2,0-3-3,-14-11-12,-2 1-22,-8 2 0,-12-3 0,1 4 1,-13 0 0</inkml:trace>
  <inkml:trace contextRef="#ctx0" brushRef="#br0" timeOffset="7541">4813 435 14,'-8'1'23,"10"8"-2,-2-6 1,1-3-1,7 1-2,-4-10-2,12 5-2,-1-13-1,9 4-1,1-15-4,13 3-3,3-8-1,10-2-2,6-4-1,4 0-1,0-1 0,2 3-1,-4 3-1,-5 3 1,-4 6 0,-11 7-1,-8 5 0,-11 4-1,-5 9-2,-15-2-6,0 5-21,-6 7-5,-7-4-2,0 6 1,-3-5 1</inkml:trace>
  <inkml:trace contextRef="#ctx0" brushRef="#br0" timeOffset="8443">2898 1329 18,'5'2'21,"-5"-6"0,1 4 0,-1 2 1,-1-5-2,5 8-2,-7-6-2,7 13-1,-14-4-3,0 15-3,-10-1-1,-7 12-1,-10-1-2,-3 9-1,-18-2-1,7 1-1,-6-5 0,8-2-1,2-4 0,3-4-1,6-3 1,-5 0-1,12-1 1,-4 0-2,3-2 2,3 1-2,-15-3 1,19-2-1,5-1-1,-6-11-2,23 5-2,-6-16-10,11 2-24,5-1 1,24-7-2,-13 5 3,-2-8 0</inkml:trace>
  <inkml:trace contextRef="#ctx0" brushRef="#br0" timeOffset="9324">4718 1359 20,'-6'-10'27,"8"6"1,-1 4-5,-2-6-2,7 9-2,-9-11-3,11 13-2,-8-10-1,8 16-2,-5-7-2,5 12-1,2 1-2,14 11-1,3 1-1,11 8-1,3 1 1,9 4-2,4-1 0,1-1 0,2-6-1,-6 3 0,-3-2 0,-2-3-1,-8-6 0,0-3 0,-12-3 1,1-1-1,-8-3 0,-6-6 0,0-5 0,-12-1 0,4-3 0,-10 2-1,5-3 0,-1-1-1,1 1-1,0-9-5,3 3-28,-3 2-6,-12-3 1,9 1-1,-11-3 2</inkml:trace>
  <inkml:trace contextRef="#ctx0" brushRef="#br0" timeOffset="11928">5999 745 21,'-2'-8'32,"-1"-5"2,5 8 0,-1 0-14,-2-1-4,5 14 0,-4 0-5,5 11-3,-5 4-1,11 11-2,-8 0 0,6 10-1,-3-3-1,1 2-1,-1-5 0,-3 1 0,3-10-2,-9-3 0,4-7-2,-1-5 0,-1-2-2,-1-9-3,5 5-8,-3-8-18,-6-5-6,5-1 0,-9-7 1,4 1 2</inkml:trace>
  <inkml:trace contextRef="#ctx0" brushRef="#br0" timeOffset="12238">5834 940 26,'-17'-4'33,"11"8"3,3-5-2,13 2 2,9-1-26,22-7-4,11 6-1,1-7-2,18 3-1,-4-3-2,2-5 0,-5 7-3,-12-4-3,-2 6-13,-14-3-16,-13-3-1,-7 4 1,-13-1 0</inkml:trace>
  <inkml:trace contextRef="#ctx0" brushRef="#br0" timeOffset="12779">6925 626 22,'-10'-13'29,"9"10"2,-5 6-3,0-5-11,10 11 1,-6 1-4,9 15-1,-10-2-3,6 15-1,-5-1-1,4 13-2,-2-4 0,0 6-2,3-6-1,-3-1-2,3-5 1,2-7-1,1-6-1,2-6 0,-4-4-1,3-8-1,-2-2-1,-4-11-4,6 7-4,-12-15-12,0 0-17,2-1 2,-3-4-2,1 2 4</inkml:trace>
  <inkml:trace contextRef="#ctx0" brushRef="#br0" timeOffset="13089">6955 905 24,'0'-10'31,"11"10"2,-4-7-1,14-5-4,-1 12-20,9-5-1,3 5-3,8-6-4,-1-3-2,3 2-4,-5-6-6,-5 1-13,1 8-7,-17-9-2,5 7 2</inkml:trace>
  <inkml:trace contextRef="#ctx0" brushRef="#br0" timeOffset="13300">7346 610 28,'-10'-22'31,"13"11"1,-13-2 0,4 4-17,5 16-1,-4 0-2,5 18-1,-6 0-3,8 14-1,-5 3 1,12 8-1,-9 0-1,11 3-2,-2-1 1,4-5-3,0-5 0,1-6-1,-3-5-1,-2-7 0,4-2-3,-10-9-2,4 1-7,-8-5-20,1-10-8,0-2 0,-5-9 0,5 3 2</inkml:trace>
  <inkml:trace contextRef="#ctx0" brushRef="#br0" timeOffset="13870">7597 1076 22,'-6'-10'32,"8"9"1,-4-9 0,4-6-8,4 10-15,4-7 0,-3 4-4,10-2-3,7 3-1,2-2 0,2 4-1,4 4 1,-2 3-1,-11 5 0,8 5 1,-19 5-1,-9 10 1,-11 2-1,-14 7 1,-6 1 0,-2 5 0,-4-2 0,5 0 0,-2-6 0,10-1 0,3-9-1,14-3 1,5-5-1,6-6 0,2-5 0,4-3-1,12-3 1,6-1-1,4-2 0,4-2-1,3 0 0,-3 0-2,6 1-1,-4-6-2,4 12-9,-12-4-19,-2-8-3,0 5 0,-12-8 1,2 7 0</inkml:trace>
  <inkml:trace contextRef="#ctx0" brushRef="#br0" timeOffset="14511">8277 621 20,'-1'-11'30,"-15"-12"0,10 13 2,-3 2-15,-12 0-5,-3 13 0,-8 1-3,2 16 0,-13 3-2,11 12 0,-8 5 0,9 8-1,-1 0 0,19 7-2,5-5 1,13 0-2,9-6-1,18-4 0,9-11-1,10-8 0,8-11 0,2-11 0,1-8-1,4-9 1,-9-10-1,-8-7-1,-8-5 0,-10-4 1,-8-2-2,-14 1 1,-11-1-1,-12 2-1,-7 6 1,-9 3-2,-4 11-1,-5-3-5,4 15-12,-2 5-17,5 0 2,9 11-1,7-3 2</inkml:trace>
  <inkml:trace contextRef="#ctx0" brushRef="#br0" timeOffset="17415">9347 746 2,'4'-6'30,"-11"-7"2,6 12 2,-4-4 0,-1 7-18,11 14-2,-7 0 1,10 13-7,-8-2 0,7 12-2,-3-1-1,3 4-1,1-3-1,-1-4-1,2-3-2,-2-6 0,2-4-1,-2-9-1,0 0-3,-7-13-5,2 0-18,-4-3-10,-8-7 0,4 0 0,-8-9 1</inkml:trace>
  <inkml:trace contextRef="#ctx0" brushRef="#br0" timeOffset="17706">9127 927 28,'-19'-4'33,"22"5"3,9-6-2,20 2 1,16-3-27,-3-3-2,23 2-2,2 1-1,6-3-2,-6 5-3,-10-5-3,-5 8-12,-8-3-18,-8-4 1,-13 4-3,-13-6 3</inkml:trace>
  <inkml:trace contextRef="#ctx0" brushRef="#br0" timeOffset="18227">10387 595 0,'-6'-14'30,"8"10"2,-8-7 3,6 10-1,3 5-17,-10-2-1,8 17-2,-4-3-4,3 13-2,3 1-1,-3 6-1,3 3-2,4 5 0,-2-4-1,0-1-2,-2-4 0,2-4-2,-5-5 0,1-5-2,2-3-1,-7-11-3,8 5-7,-8-12-14,5-6-11,2 0 1,-3-7-1,2 0 3</inkml:trace>
  <inkml:trace contextRef="#ctx0" brushRef="#br0" timeOffset="18577">10266 646 8,'9'-11'29,"-6"-14"1,19 12 0,-3-10-1,14 2-22,5 8-1,6 0-2,2 5-2,4 2-1,-2 4 0,-3 5-1,-8 6 2,-14 4 0,-6 9 1,-17-2 0,-10 10 1,-17-2 1,-8 5 1,-11-5-1,0 2 0,-4-8-1,8-2 0,4-7-2,18-3 1,8-5-1,16-5-1,14-2 0,10-2-1,11 1 0,5 0-1,10 3 1,2 0-1,3 6 1,-10 1-1,-7 8 1,-12 4 0,-14 1 0,-12 4 1,-16 3 0,-12-3 0,-16 2 0,-2-3-1,-12-4 1,3-4-1,2-5-1,9-7-1,-1-2-4,1-8-4,16 1-16,11 2-10,4-11-2,9 5 3,6-7-1</inkml:trace>
  <inkml:trace contextRef="#ctx0" brushRef="#br0" timeOffset="19178">11006 713 29,'5'6'32,"-10"-5"3,10 11-1,1 4-15,-15-6-3,15 13-3,-15-3-4,12 8-3,-8-5 0,10 4-2,-4-6 0,4-1-1,-2-1 0,1-5-1,0-5 0,-1-2 0,-1-4 0,-4-3-1,-1-4 0,0-3 0,5-7 0,-4-4 0,8-3-1,-1-2 0,-4-4-1,6-1 1,4-1 0,2 2-1,3-1 0,3 6 1,1 2-1,2 1-1,7 6 0,-4 4 0,4 7 0,-3-1-1,2 7 1,-9-1-2,-3 7-2,-5-6-4,11 4-20,-3 2-7,-10-6 0,1 6 0,-14-7 1</inkml:trace>
  <inkml:trace contextRef="#ctx0" brushRef="#br0" timeOffset="19959">11652 385 2,'-13'-3'33,"7"9"2,-9-10 1,12 8 0,5 3-16,-1-11-3,18 11-6,-1-10-3,12 5-3,4-5-1,8 3-1,3-4 0,0 1-1,-8-3-1,2 0 0,-7 2-1,-4-1 1,-6 1-1,-3 0 0,-6 4 0,-1-2 0,-1 2-1,-5-1 0,-3 4-2,-7-8-4,2 8-17,-7 3-16,-7-6 2,6 6-2,-3-6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6:43.88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6 1221 4,'0'-4'24,"-5"-9"-5,5 6 0,-1-2 1,1 2-2,4 4-2,-4-3-2,3 10-1,-3 2-2,3 16-2,-6 1 0,4 13-2,-2 5-2,0 8-1,1 4-1,1 2 0,0 0-2,2-5 0,-1-6-1,2-3 1,-2-8-1,2-5-1,-4-5 1,3-7-1,-3-3-1,-2-6-1,2-1-2,-2-9-3,2 4-7,-5-11-8,2-4-12,3 2-1,-3-8 1,3 5 2</inkml:trace>
  <inkml:trace contextRef="#ctx0" brushRef="#br0" timeOffset="350">24 1537 10,'12'1'29,"-12"-11"0,19 11 2,-3-2-9,12-8-10,-1 5-2,10-5-5,-2 3-2,-3-2-3,6-2-3,-8 2-6,-5 1-6,-9-4-12,4 9-3,-14-11 1,7 12-1</inkml:trace>
  <inkml:trace contextRef="#ctx0" brushRef="#br0" timeOffset="551">375 1257 6,'-11'-18'30,"8"9"1,-7-1 3,1 10-10,9 11-3,-6 4-4,12 18-4,-9 5-4,5 12-1,-2 4-3,5 8 0,-2-3-2,3 1-1,-2-7-1,2-5 0,0-7-2,3-11 0,-3-4-2,-3-12-2,5 4-4,-11-17-11,-2-4-18,9-1 1,-5-12 0,2 2 1</inkml:trace>
  <inkml:trace contextRef="#ctx0" brushRef="#br0" timeOffset="871">601 1560 21,'-1'-2'31,"8"10"3,-3-11-2,11 6 0,5-5-25,2-7-1,9 4-2,1-4-1,1 0-2,5 1-2,-7-3-4,1 9-5,-3-4-11,-9-1-12,4 8 0,-11-7 0,6 9 1</inkml:trace>
  <inkml:trace contextRef="#ctx0" brushRef="#br0" timeOffset="1232">1376 1302 22,'-6'-3'26,"14"9"2,-5-4-9,-3-4-4,5 1-1,-6-5-3,5 2-2,-5-9-1,2 2-2,-8-6-2,3 1-1,-7-4-2,0 1 1,-2 2 0,-3 1-1,-5 4 0,-1 8 1,-2 7 1,-1 11-1,-3 11 1,3 14 0,-2 7-1,5 12 1,2 4 0,8 5 0,6-2-1,9-3 0,4-8-1,11-8 1,2-10-1,6-10-1,5-7-1,0-13-2,5-3-3,-8-13-9,1-11-21,4 11-1,-7-10 0,4 1 0</inkml:trace>
  <inkml:trace contextRef="#ctx0" brushRef="#br0" timeOffset="1642">1570 1496 1,'-9'2'32,"11"6"2,-2-8 0,10 5 1,0 5-4,9-16-25,10 2-1,2-4-3,4-2-3,3 3-4,-6-7-8,-3 1-16,1 10-5,-9-6-1,-4 7 2</inkml:trace>
  <inkml:trace contextRef="#ctx0" brushRef="#br0" timeOffset="2133">2365 1275 20,'5'-9'26,"-20"-11"1,3 4-10,1-1-3,-7-1-1,1 5-4,-9 2-2,4 11-1,-10 4 1,5 15 0,-6 8 0,5 18 0,-2 7-1,8 12 0,1 1 0,11 6-1,6-8-2,13-2 1,7-13-2,10-8-1,6-13 0,6-14-1,5-9-3,-3-14-4,8-2-8,-6-7-18,-8-11-3,1 0-1,-12-8 0</inkml:trace>
  <inkml:trace contextRef="#ctx0" brushRef="#br0" timeOffset="2453">2559 1431 28,'1'1'35,"7"4"2,-2-5-1,7 3 2,20 0-26,-14-8-7,6 2-1,4 0-5,-1-4-4,8 6-11,-1-4-20,-9-5-1,5 5 0,-8-6 1</inkml:trace>
  <inkml:trace contextRef="#ctx0" brushRef="#br0" timeOffset="2934">3431 1169 17,'2'-10'28,"-20"-10"1,10 11 2,-8 0-16,-11 2-4,0 13 0,-11 3-3,2 14-1,-8 7-1,7 14-1,-2 2 1,11 10-1,2-2 0,15 4-1,5-6-1,14-3 0,10-9 0,10-8-2,7-10 1,8-8-2,5-8-1,3-9-1,2-5-2,-7-10-4,1 5-13,-5-4-15,-14-5 0,-5 8-1,-13-6 2</inkml:trace>
  <inkml:trace contextRef="#ctx0" brushRef="#br0" timeOffset="5027">3801 1385 6,'-14'-5'28,"24"8"2,-10-6 2,-1 2-13,9 2-2,-2-6-2,15 5-4,-4-9-4,14 6 0,-1-7-2,14 3-2,-2-2 0,3 2-2,2 1-1,-6-1-2,1 7-4,-11-6-9,-5 0-15,-1 8-4,-14-5-1,4 6 1</inkml:trace>
  <inkml:trace contextRef="#ctx0" brushRef="#br0" timeOffset="5348">4409 1097 13,'-4'-12'32,"5"12"1,-7 0 2,6 15-2,-3 8-19,-4 3 0,5 14-6,-3 4-2,3 9-2,1-2 0,5 7-1,-2-5 0,5-2-2,-1-6 1,1-9-2,-1-6 0,-2-8-2,2-2-2,-6-14-4,9 1-9,-5-4-19,-4-17-1,3 4 0,-6-12 1</inkml:trace>
  <inkml:trace contextRef="#ctx0" brushRef="#br0" timeOffset="5618">4393 1419 22,'-2'-10'31,"16"7"3,-3-8-2,12 7 0,5-7-24,0-2-2,8 3-4,1-1-5,-2-4-4,0 5-8,-3-3-9,-11-6-8,9 8-1,-16-11 1</inkml:trace>
  <inkml:trace contextRef="#ctx0" brushRef="#br0" timeOffset="5778">4780 1114 7,'2'-10'31,"-11"-3"2,8 10 1,-5 7-6,-2 4-7,8 19-2,-4 4-7,8 13-4,-2 4-1,7 12-2,-4 0-1,7 4-1,0-2-1,-1-5-1,-2-10 0,-2-9-3,4-3-3,-13-21-11,4-4-23,-2-4 1,-6-15-2,3-2 2,-1-12 0</inkml:trace>
  <inkml:trace contextRef="#ctx0" brushRef="#br0" timeOffset="6579">1316 1051 0,'5'4'30,"-12"-10"0,8 5 2,-7-12 0,2-2-19,5-1-1,-5-8-5,5-2-3,-1-8-1,5-2-1,-4-3-1,1-1-1,1 5-2,-5-1-3,5 10-12,4 8-15,-8-5-1,7 16 1,-9-9 0</inkml:trace>
  <inkml:trace contextRef="#ctx0" brushRef="#br0" timeOffset="7160">1140 13 16,'3'-1'29,"-9"-8"1,5 6-7,2 6-2,-2 0-3,7 13-4,-5 1-3,5 15-1,-5-3-3,5 13-2,-1 0-1,0 4-1,0-4-1,-1-1-1,-1-7-1,0-3-1,1-4 0,-1-8-2,2-3-1,-7-9-2,7 5-8,-10-12-7,-2-3-14,7 1 0,-9-9 1,9 4 2</inkml:trace>
  <inkml:trace contextRef="#ctx0" brushRef="#br0" timeOffset="7451">1178 308 22,'7'5'29,"-7"-13"0,13 10 1,2-2-17,5-7-4,4 4-1,8-6-6,-3 0-7,6-1-8,0 9-11,-10-11-6,5 11 0,-15-11 1</inkml:trace>
  <inkml:trace contextRef="#ctx0" brushRef="#br0" timeOffset="7631">1490 120 3,'0'-11'26,"-13"-10"2,11 10-3,-5 4-5,1 4-3,6 10-3,-4 5-2,11 14-2,-5 1-2,8 12 0,-6 0-2,9 8-1,-6-7-1,4 3-1,-4-5-1,0-5-2,1-4-2,-6-8-2,6 0-13,-2-5-18,-9-9 0,7 1-1,-5-11 1</inkml:trace>
  <inkml:trace contextRef="#ctx0" brushRef="#br0" timeOffset="8212">2282 1097 19,'-6'0'31,"9"6"1,-7-9 3,2-5-16,8 6-1,-7-13-4,7 4-3,-5-13-3,3 0-3,-2-12 0,2-3-3,-4-5 0,3-2-1,0 1-2,-3 0-1,5 9-2,-7 1-2,9 14-5,-10 2-10,2 4-16,4 11 2,-3-3-1,6 10 1</inkml:trace>
  <inkml:trace contextRef="#ctx0" brushRef="#br0" timeOffset="8692">2214 13 13,'4'9'28,"-10"-5"2,9 12 1,-1 9-13,-7 1-1,8 10-5,-7-1-2,7 7-4,-5-6 1,7 3-4,-4-6 0,5-1-2,-2-6 0,-1-1 0,2-4-2,-4-2-1,1-2-2,-5-8-5,4 1-8,-2 0-16,-8-14-2,9 6 2,-9-11 0</inkml:trace>
  <inkml:trace contextRef="#ctx0" brushRef="#br0" timeOffset="8953">2224 358 1,'3'-5'29,"11"8"1,-3-9 1,12 8-1,2-5-19,1-4-1,4-1-5,1 1-6,-2-3-6,2 1-9,1 8-12,-16-11-3,4 7 1,-12-6 0</inkml:trace>
  <inkml:trace contextRef="#ctx0" brushRef="#br0" timeOffset="9163">2515 117 12,'5'-2'26,"-10"-7"1,7 6-5,1 4-2,-5 4-3,8 11-3,-7-2-1,6 11-3,-6 1-1,7 8-2,-5 1-1,5 3-3,-2-2 0,1-1-3,1-5-1,-3-4-3,5 3-5,-6-12-12,-2-5-14,4 2-1,-4-11 1,6 3 1</inkml:trace>
  <inkml:trace contextRef="#ctx0" brushRef="#br0" timeOffset="9804">3404 141 8,'3'-5'28,"-12"-8"0,12 12 3,-3-2-15,-2 3 1,7 9-4,-8-2-2,9 14-2,-8 1 1,5 11-3,-6 1-1,5 6-1,-2-1-1,1 3-1,1-4-1,-2-3-2,1-5 0,3-7-1,1 0-2,-5-10-3,7 3-4,-11-11-11,1-3-15,6 1 0,-11-8 0,7 3 2</inkml:trace>
  <inkml:trace contextRef="#ctx0" brushRef="#br0" timeOffset="10074">3369 450 13,'7'-1'30,"-7"-8"0,18 5 2,-8-5-1,10-3-22,11 5-2,1-3-5,1-1-4,2 2-6,-3-1-7,-7-3-12,4 8-4,-14-8 0,2 9 0</inkml:trace>
  <inkml:trace contextRef="#ctx0" brushRef="#br0" timeOffset="10265">3691 187 9,'-8'-22'28,"10"15"1,-8-9 1,2 10-12,4 8-2,-2 3-5,4 14-2,-4 3-2,4 10-1,-4 3-1,4 5-1,-4 1 0,4 0-2,-2 0-1,-2-6-4,7 2-7,-7-8-12,-1-8-12,6 2-1,-6-10 1,6 3 1</inkml:trace>
  <inkml:trace contextRef="#ctx0" brushRef="#br0" timeOffset="10765">3388 813 25,'-6'-13'31,"10"15"1,-5-5 0,-2 6-13,9 14-5,-8-1-3,10 13-2,-7-3-1,5 9-2,-5-2 0,4 3-2,-5-5-1,1-1 0,1-6-2,-1-3 0,2-5-2,-2-6-1,4 0-5,-8-12-10,4 0-20,5-3 0,-6-6-1,6 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38.55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321 901 12,'6'7'27,"-14"-10"2,8 2-5,2-1-4,-11-7-3,11 4-3,-11-13-3,7 4-1,-11-12-2,6 0-3,-6-7-1,6 2-1,-1-3-2,0 2 0,-1 3-1,0 4-2,9 8-4,-9-1-10,14 8-18,-2 10-1,2-4 0,9 8 1</inkml:trace>
  <inkml:trace contextRef="#ctx0" brushRef="#br0" timeOffset="732">51 43 5,'-1'-7'25,"-3"-7"0,-2 6-1,6 1-1,-6 0-5,4 11-2,-5-1-3,9 16-1,-10 0-2,7 13-2,1-2-3,-3 9-1,3 0-1,1 1-1,1-3 0,1-4-2,3-9 1,-5-3-2,-2-1 0,4-9-2,1 3-2,-7-10-5,9 3-10,-2-7-15,-10 0 0,8 0-1,-7-9 2</inkml:trace>
  <inkml:trace contextRef="#ctx0" brushRef="#br0" timeOffset="1012">0 308 0,'6'0'28,"-12"-10"0,15 8 2,0-8-1,4 3-19,12 1-2,-5-3-4,12 2-2,-6-1-3,1-1-4,3 2-5,-9-2-7,0-4-12,-2 7 0,-1-8 0</inkml:trace>
  <inkml:trace contextRef="#ctx0" brushRef="#br0" timeOffset="1202">341 55 22,'-20'-19'30,"18"12"1,-9 1-4,9 3-9,1 10-2,1 3-4,4 14-2,1 0-2,9 12-2,-8 1-1,10 6-1,-10-4 0,3-1-2,-6-2 0,2-5-3,1-3-2,-10-15-8,2 1-25,8-1 0,-4-13-1,5 6 1,0-13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40.39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 79 17,'2'-9'28,"-9"-5"1,5 10-6,5 12-3,-3 4-2,4 18-3,-7-1-3,6 16-1,-7-2-3,1 12-1,-1-10-2,2 1-1,1-2-1,2-7-2,4-6 0,0-5-2,4-6-2,-2-10-2,2 5-5,-9-15-13,5-8-13,-3-2-1,-3-3 0,4 3 2</inkml:trace>
  <inkml:trace contextRef="#ctx0" brushRef="#br0" timeOffset="311">165 91 13,'0'-28'25,"17"11"-1,-17 1-5,16 3 1,-4 4-4,-11 1-1,-1 12-2,2-4-1,10 16-2,-17-3 0,5 13-4,-1 3-1,1 11-2,-16 2 0,32 4-1,-18-1 0,5 3-1,2-8 0,12-2-1,-13-10 1,1-7-1,15 2 0,-19-7-1,7-1-1,-10-12-4,8 7-7,-4-10-15,-21 0-8,17 0-2,-5-7 2,5 1 1</inkml:trace>
  <inkml:trace contextRef="#ctx0" brushRef="#br0" timeOffset="651">68 422 10,'-9'1'30,"-6"-9"1,15 8 1,-2-11 0,7 3-23,14 2 0,9-1-6,7 0-1,4-1-4,0 1-5,2 4-11,1 6-13,-16-3-1,2 9 0,-25-3 1</inkml:trace>
  <inkml:trace contextRef="#ctx0" brushRef="#br0" timeOffset="1042">79 747 10,'0'-13'32,"3"10"2,-4 0 1,4 12 1,-2 8-20,-5 1 0,10 11-8,-6 1-2,4 6-1,2 2-2,-3-1-1,2-2-1,-3-6-2,2-2-3,-5-14-7,1-4-26,4-2 0,-4-12-1,4-3 1,-4-13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42.14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26 46 14,'5'-7'28,"-14"-10"2,6 6-7,0 7-3,-1-3-2,8 14-5,-8-1-1,7 17 0,-6 2-4,3 14-1,-5 1-1,7 11-1,-4 0-1,4 2-1,-4-6-1,4-7 0,-1-3-1,5-6 0,-1-6 0,2-3-1,-4-8-1,-2-5-2,4 3-2,-10-12-7,11-2-17,-7-7-8,1 1 0,-2-1-1,4-4 2</inkml:trace>
  <inkml:trace contextRef="#ctx0" brushRef="#br0" timeOffset="350">38 349 27,'3'0'31,"-9"-7"2,10 5-1,7 1-16,-3-5-3,10 3-5,-2-4-3,7 3-2,7-4-1,4 1-2,2 3-5,-7-5-2,3 6-5,-6-4-7,-7-3-11,3 7-4,-20-6 2,3 8 1</inkml:trace>
  <inkml:trace contextRef="#ctx0" brushRef="#br0" timeOffset="570">307 64 12,'3'-13'32,"-9"-5"0,6 15 3,6 8-11,-11-1-5,10 21-3,-11-1-6,7 17-3,-2-2-2,4 12 0,1-4-2,0 3 0,-1-8-1,2-6-1,6-3-1,-3-13-3,5 7-4,-13-17-14,1 0-17,2-1 1,0-9-1,4 7 1</inkml:trace>
  <inkml:trace contextRef="#ctx0" brushRef="#br0" timeOffset="1131">0 730 15,'5'3'29,"-8"-8"2,3 5-6,1 3-2,-2 2-4,5 9-3,-10-2-2,11 11-4,-8 0-1,6 12-3,-6-2-1,7 6-1,-10-2-1,9 0-1,-6-5 0,6-1-1,-6-7 0,5-5 0,-2-6-1,-3-3-1,9-3 0,-9-5-2,10 4-5,-11-14-14,4 1-17,5 1 1,-8-7-1,11 3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6:57.05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166 253 16,'-6'-12'27,"12"8"1,-5 0-8,-1-3-2,3 4-2,-6-5-3,6 10-2,-6-6-2,7 8 0,-5 5-1,4 9-1,-5 5-1,4 11-2,-2 2 1,3 7-2,-3 5 0,1 5-1,2-6-1,2-1 0,-1-4 0,0-5-1,2-5 0,-1-3 0,-1-5-1,-1-6-2,0-1-2,-5-12-6,4-3-21,2 1-5,-5-4-1,5 1 2,-5-6-1</inkml:trace>
  <inkml:trace contextRef="#ctx0" brushRef="#br0" timeOffset="571">25 1000 22,'3'-13'31,"-7"-4"4,5 11-2,-2 7-14,-5 1-2,4 17-3,-3-1-6,3 13-2,-2 2-2,2 7-1,-1 2 0,5 2-2,-1-5 1,2-3-1,0-4 0,-1-4-2,0-4 0,0-9-2,4 1-2,-9-10-7,6 1-14,0-1-9,-5-12-3,7 2 3,-7-9 0</inkml:trace>
  <inkml:trace contextRef="#ctx0" brushRef="#br0" timeOffset="851">56 1197 18,'-3'2'32,"-3"-6"-1,10 10 2,-1-10-1,8-1-23,11 5-3,4-3-3,2-1-2,5 1-3,-2-4-5,4 4-6,-7-1-13,-9-6-6,4 7-1,-12-10 1</inkml:trace>
  <inkml:trace contextRef="#ctx0" brushRef="#br0" timeOffset="1041">353 1023 14,'-9'-11'33,"9"9"1,-6 1 3,9 9-1,3 8-18,-8 0-4,11 13-6,-7 0-2,6 7-2,-3 2 0,1-1-2,-1 1-1,0-6-1,1-2-3,-6-13-6,3-7-28,4 2-1,-4-11 0,6-1 0,-3-11 0</inkml:trace>
  <inkml:trace contextRef="#ctx0" brushRef="#br0" timeOffset="1592">1196 148 19,'3'4'31,"-11"-4"2,11 11 1,-3 8-13,-3 3-3,7 14-3,-5-3-5,6 13-2,-5-2-2,8 5-2,-4-3 0,3-4-3,-1-4-2,-1-8-3,6 3-9,2-7-25,-10-11 1,3-5 0,-4-6 0,7 2 0</inkml:trace>
  <inkml:trace contextRef="#ctx0" brushRef="#br0" timeOffset="2163">1189 921 1,'2'-9'28,"-11"-8"3,10 11 2,1 3-8,-7-3-7,8 13 0,-7 2-5,7 14-1,-6 0-4,4 12-1,-2 1-3,4 7 0,-5 1-1,5-1-2,-1-5-1,-1-7-1,2-3-2,-4-11-5,8 1-11,0-8-18,-8-12-1,2 1 1,-4-11 0</inkml:trace>
  <inkml:trace contextRef="#ctx0" brushRef="#br0" timeOffset="2453">1138 986 7,'-6'-9'31,"-6"-8"0,15 5 1,-3-8-1,16-3-14,8 4-12,5 0-1,6 2-3,3 2-1,-1 4 0,-1 5 0,-4 7 1,-8 5 0,-9 7 0,-14 6 0,-10 6 0,-7-1 1,-6 4-1,-4-4 2,-3-1-2,1-1 0,3-5 0,6-5-1,9-4 1,5 0 0,13-5-1,8-1 1,4 0-1,8-1 0,4 1 0,5 2 0,1 0 0,0 2 0,-6 3 0,-7 2 1,-6 4-1,-9 1 1,-9 1 0,-11 1 0,-9-1 0,-7-4 0,-8 0-1,-2-4 0,-2-5-1,6-1-2,-4-9-9,12-1-13,9 1-9,0-6-1,17 4 2,1-7-1</inkml:trace>
  <inkml:trace contextRef="#ctx0" brushRef="#br0" timeOffset="2954">1625 1038 14,'0'10'34,"-4"0"1,5 9 1,-2-2-1,6-7-12,4 13-17,-3-4 0,4 3-3,-2-5 0,0 0-1,-3-5 0,-1-3 0,-4-4 0,0-2 0,-4-4 0,1-4 0,-2-5-2,4-4 1,-3-3-2,2-5 1,2-4-1,3-2 0,4 1-1,4-2 0,3 3 1,1 1-2,7 7 1,-2-1-1,5 9-1,-4 0-1,5 7-2,-10-4-6,7 8-9,-4 0-12,-8-3-2,2 7 2,-10-8 1</inkml:trace>
  <inkml:trace contextRef="#ctx0" brushRef="#br0" timeOffset="5317">2423 22 23,'-4'-13'29,"8"13"1,-5-5-9,1 1-1,1 8-4,-5-1-3,7 15-3,-6-1 0,4 12-3,-3 0-1,4 10-1,-2 0-1,5 6-1,-2-5 0,3-1-2,1-4 0,2-5 0,-1-4-1,1-6 1,-1-1-1,-1-4 0,-1-5 0,-3-2 0,0-3-1,-3-4-2,2 4-3,-4-10-11,-3 2-20,8 0 0,-6-2-1,8 2 2</inkml:trace>
  <inkml:trace contextRef="#ctx0" brushRef="#br0" timeOffset="5888">2429 791 22,'8'-13'29,"-11"-11"2,4 10-8,3 5-2,-6-4-3,7 15-3,-8-1-2,6 19-3,-7-1-2,3 14-1,-5 2-2,3 8-1,1 2-2,2 0 0,0-3-1,0-5 1,3-3-2,2-5 0,0-6 0,0-7-1,-1-2 0,-4-4-2,5 0-3,-8-5-4,9 3-8,-6-2-17,-3-9-3,3 6 0,-3-9 2</inkml:trace>
  <inkml:trace contextRef="#ctx0" brushRef="#br0" timeOffset="6349">2691 682 8,'3'4'26,"-7"-6"2,5 15 2,-1 2-14,0 1-1,3 13-1,-3-3-3,4 15-1,-4-7-2,3 11 1,-3-6-3,2 3-1,-2-7-2,3-1 0,-3-6-2,1-4 0,-1-6-2,3-4 0,-3-2-2,0-8-3,0 3-6,-3-9-13,3-3-10,0 2-2,-4-5 3,1 3 0</inkml:trace>
  <inkml:trace contextRef="#ctx0" brushRef="#br0" timeOffset="6689">2464 1017 21,'-8'-3'30,"12"6"0,-1-8 3,6-1-17,11 3-2,-1-7-3,12 5-3,-3-8-1,7 3-3,1-3-2,2 5 0,-3-2-2,-2-1-3,-4 9-6,-7-3-14,-9-1-10,2 8-2,-26-6 2,11 9-1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07.26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20 849 11,'-11'-6'26,"11"5"-1,-6-2-7,4 3 2,4 3-5,-1-5-2,9 6-2,2-5-2,10 5-1,7-5-1,18 4 0,9-6-2,20 4 0,14-4-1,18 2 0,6-3-1,14 2-1,-1-2 0,7 1 0,0-3 0,2 2-1,-7-3 0,-4 1-1,-6 0 1,-5 0-1,-11 0 1,-5 2-1,-20 1 0,-6 0 0,-17 2 0,-7-1 0,-13-1 1,-9 2-1,-7-2 1,-7 2-1,-3-2-1,-12 0-2,3 4-3,-19-5-11,4 3-20,-4 3 0,2-3-1,2 2 1</inkml:trace>
  <inkml:trace contextRef="#ctx0" brushRef="#br0" timeOffset="752">1947 536 9,'1'7'26,"-11"-7"2,9 0-8,-4 0 1,2-3-4,3 3-4,-3-1-2,6 1-1,-4-2-3,8 10-1,-1-4 0,6 6-2,9 0-1,6 5 0,3-1 0,7 5-1,0-3-1,6 1 0,-4-2-1,3-2 1,-14 0-1,2 0 1,-9-3-1,1-1 0,-8-1 0,-1-2 1,-5 2-1,2-3 0,-1 1 0,-5 0 0,-1 0 0,-2 1 1,-4 0-1,-2 5 1,-7 1 0,-10 4-1,-4 3 1,-3 8 1,-2 1-1,-5 3 0,1 3 0,1 1 0,-2-1 0,4-1-1,9-3 1,1-5-1,6-3 0,1-4 0,6-5-1,-1-6-2,10 0-3,-1-11-13,1-2-19,0-1 1,-2-7-1,2 3 1</inkml:trace>
  <inkml:trace contextRef="#ctx0" brushRef="#br0" timeOffset="18697">2970 394 7,'5'-9'26,"-13"-5"1,7 5-8,-2 0 3,0 6-5,5 12-2,-10 6-2,10 9-2,-9 8-1,5 15-2,-7 0-1,5 13-2,-2-2 0,2 2-2,4-3 0,-2-1-2,1-8 0,2-6 0,2-4-1,4-9 1,-1-3-2,-4-9 1,2-2-2,-4-8-1,6-3-2,-6-12-5,9 2-8,-9-6-13,0-9-5,4 0 0,-7-6 1</inkml:trace>
  <inkml:trace contextRef="#ctx0" brushRef="#br0" timeOffset="19018">2954 753 1,'9'0'30,"-10"-8"0,9 8 3,0-6-2,-1-2-17,15 6-4,5-6-2,8 1-5,6-2-1,0-1-4,1 3-3,-8-6-3,1 6-6,-9-2-7,-9-3-8,7 8-2,-20-9 0</inkml:trace>
  <inkml:trace contextRef="#ctx0" brushRef="#br0" timeOffset="19218">3330 452 25,'-7'-22'27,"10"8"-2,-5 1-1,-1 5-4,3 16-2,-10 0-3,7 21-2,-10 3-1,12 15-4,-10 0-2,7 10-1,3-1-1,1 1-2,10-2 0,-1-4-1,4-8-1,-5-5 0,7-4-3,-6-12-2,7 1-6,-8-14-14,-3-8-12,11-5 0,-13-9-1,14-1 2</inkml:trace>
  <inkml:trace contextRef="#ctx0" brushRef="#br0" timeOffset="19519">3589 736 27,'-3'-7'34,"11"7"1,0-6-1,13 4 1,-1-2-25,8-3-5,5 2-1,2 1-3,0-2-2,2 2-4,-14-5-6,12 3-14,-21 5-9,10-5-2,-20 3 2,13-4 0</inkml:trace>
  <inkml:trace contextRef="#ctx0" brushRef="#br0" timeOffset="19869">4566 478 5,'12'6'26,"-14"-11"2,11 5-4,-4-1-5,-4-3-2,3 1-2,-7-9-4,5 3 0,-9-8-3,1 0-1,-4-7-2,-5 1-2,-2-4-1,-2 2 0,-3 5-1,-10 4 0,0 9 0,-5 11 1,-3 11 0,3 15 0,-5 12 1,6 12 0,-4 2 1,20 6-1,-2-1 0,21 1 0,-1-6-1,15-6 0,3-11-1,15-4 0,-1-9-1,10-8-1,-1-7-2,-4-11-2,10 2-6,-13-15-12,10-5-17,-7-1 2,0-5-1,-6-1 2</inkml:trace>
  <inkml:trace contextRef="#ctx0" brushRef="#br0" timeOffset="20270">4774 617 27,'-8'1'34,"11"5"2,-3-7-1,13 1 0,6 0-25,10-6-2,7 2-4,12-4-2,3 1-3,5 1-6,-5 1-16,-6-8-12,4 10 0,-18-5-1,-1 6 0</inkml:trace>
  <inkml:trace contextRef="#ctx0" brushRef="#br0" timeOffset="20730">5750 300 26,'-3'-23'28,"2"8"1,-9 1-8,-9 1-6,-3 10-1,-9 4-4,-1 17 0,-12 5-3,7 17 0,-6 5 0,8 13-2,3 2 0,9 3-1,10-3-1,13-1 0,10-8-1,12-5 0,10-10 0,7-8-1,4-11 0,0-8-2,8-6-3,-4-13-4,4 1-10,-9-7-19,-6-6 0,-4 2 0,-7-3 1</inkml:trace>
  <inkml:trace contextRef="#ctx0" brushRef="#br0" timeOffset="21051">5967 618 1,'0'2'34,"-3"-6"-1,12 4 3,4-8-2,12 5 1,4-2-32,15 0-5,1-6-13,6 2-18,5 5-1,-12-8-1,0 3 1</inkml:trace>
  <inkml:trace contextRef="#ctx0" brushRef="#br0" timeOffset="21441">6972 277 0,'-9'-15'28,"-19"-8"1,14 14 2,-18-5-1,3 9-19,0 17 2,-8 2-4,5 20-1,-4 2-1,8 15 0,-1-1-1,14 8 0,1-4-1,18 0-1,8-7 0,10-3-2,5-8 1,8-7-1,9-7-1,0-6-1,7-9-1,-5-6-1,7-1-5,-8-11-7,-6-2-24,6 1 1,-16-5-1,5 2 2</inkml:trace>
  <inkml:trace contextRef="#ctx0" brushRef="#br0" timeOffset="23644">7308 498 18,'2'-1'32,"1"-5"5,2 3-2,7-3 1,3 1-24,14 3 0,4-5-4,6 1-3,11-3-2,-1 1-2,7 0-2,-5-2-3,3 9-5,-14-6-14,-6 1-13,4 6-1,-24-3 0,5 4 1</inkml:trace>
  <inkml:trace contextRef="#ctx0" brushRef="#br0" timeOffset="24015">8278 45 10,'-10'-23'33,"5"11"0,-5 2 2,3 19 0,4 12-21,-6 7 0,8 18-5,-5 5-3,3 10-1,4 3-1,7-1-1,-4-2 0,3-4-1,2-11-1,1-7 0,1-9-1,0-6-1,-6-6-1,-5-4-2,8-4-6,-12-15-9,0-11-19,4 8 1,-9-10-1,9 2 2</inkml:trace>
  <inkml:trace contextRef="#ctx0" brushRef="#br0" timeOffset="24275">8242 432 27,'-3'-13'32,"10"10"0,-1-7 0,4 4-16,18 1-4,-1-2-5,11 0-3,7 1-4,0-5-3,6 2-5,-10-4-9,-2-7-12,-1 6-4,-14-9 1,5 6 0</inkml:trace>
  <inkml:trace contextRef="#ctx0" brushRef="#br0" timeOffset="24456">8670 25 29,'-13'-16'34,"5"20"2,-2 9 0,-2 12-13,15 21-3,-6-1-9,9 14-2,-3 1-3,7 3-2,-1-5-1,1-3-1,2-8-2,-3-10-1,1-2-4,-10-13-8,1-2-26,-1-4 1,0-12-1,-1-2 1,-1-9 0</inkml:trace>
  <inkml:trace contextRef="#ctx0" brushRef="#br0" timeOffset="38716">4348 1188 0,'-6'-10'19,"10"7"0,-5-5 0,1 1 0,0 1 1,0-1-2,6 6-1,-5-6-2,8 12-1,-15-2-1,13 16-3,-15 0-3,8 14 0,-8 1-2,4 5-1,-2 4 0,2 3-2,4-4 0,1-1-1,9-6 1,1-3-2,-4-6 1,2-3-1,-9-7 0,4-5 1,-2-2-2,-2-5 1,-3-1-2,0-6-1,6 5-6,-11-11-13,11 3-18,-6 1 2,2-4-2,7 2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32.83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264 97 17,'-4'-30'30,"10"12"1,-5 0-6,2-1-3,0 11-4,-4 4-3,4 23-1,-6 3-4,4 18-2,-2 4-3,1 11 0,1 2-2,4 8 0,0-5-1,1-5-1,2-7 0,-4-9-1,3-10-1,-1-5-1,1-4-4,-10-19-6,6-2-18,0-5-8,-7-11 0,2-1 1,-6-3 1</inkml:trace>
  <inkml:trace contextRef="#ctx0" brushRef="#br0" timeOffset="291">30 423 27,'-16'6'32,"2"-9"2,22 3-2,5-9 2,22 3-29,14 3 1,10-4-3,9 1-2,7-2-1,-4-3-2,2 4-7,-10 0-16,-15-9-7,7 9-3,-22-9 2,0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2:06.51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387 203 6,'-1'-5'21,"10"10"-2,-8-8 1,3 0-3,1-1 0,-2-4-2,2 3-1,-9-8-2,4 1-1,-10-5-4,6-1-1,-12-3-1,1 2-2,-7-3 0,2 2-2,-5 4 1,-1 3-1,3 4 0,-10 9 1,6 10-1,-7 11 1,5 9 0,-4 11 0,4 3-1,4 8 1,3 3 0,15 3 0,-2-4-1,18-4 0,1-6 1,12-7-2,7-5 1,0-6 0,10-7-1,-2-8 1,3-5-2,-5-7 0,5-5-1,-7-7-3,-1 4-5,-6-9-12,-5-3-14,2 4 0,-5-6-1,2 4 1</inkml:trace>
  <inkml:trace contextRef="#ctx0" brushRef="#br0" timeOffset="541">643 136 5,'-2'-7'29,"2"13"1,0 0 3,0 14-1,0 7-19,0 1 0,4 9-4,-4 2 0,3 6-3,6-4-2,-9-1 0,0-7-1,0-2-1,10-7-2,-10-3-1,11-7-3,-11-8-4,5 0-9,-5-8-11,0-8-7,0 1-1,-10-14 1</inkml:trace>
  <inkml:trace contextRef="#ctx0" brushRef="#br0" timeOffset="771">667 353 2,'0'-11'27,"13"6"0,-13-5 3,17 9-12,-2 1-2,1 0-7,7 1-4,3-2-2,6 1-1,3-2-2,5-2-5,-5-2-4,-5-3-7,-8-5-10,9 7-3,-20-11 0</inkml:trace>
  <inkml:trace contextRef="#ctx0" brushRef="#br0" timeOffset="952">988 141 18,'-13'-18'28,"12"14"3,-3 4-4,2 7-5,6 13-3,-2 2-6,7 14-3,-6-4-1,5 8-2,-3 1-3,6-1-2,-2-2-1,-5-8-6,5 1-8,0-5-23,-12-10 1,4 3-1,-1-15 0</inkml:trace>
  <inkml:trace contextRef="#ctx0" brushRef="#br0" timeOffset="1412">1252 430 14,'-12'3'33,"-7"-8"0,9 7 1,-3-9-2,9-5-20,14 11-2,2-8-5,5 5-4,6-4-1,6 5 1,3-1-2,-2 1 2,-1 3-1,-8 3 1,-6 6 0,-5 2-1,-11 4 2,-8 1-2,-8 2 2,-1 3-1,-5-1 1,2-1 0,2-6-1,5-2 1,7-3-1,5-1 1,7-1-1,9-2 0,4 0-1,3 2 1,3 1-1,3 5 0,-3-1 0,-1 2 1,-7 3-1,-7 3 1,-11 1-1,-8 1 1,-13-1 0,-9-1 0,-10-3 0,-8-1 0,5-4-1,0-3 0,10-2-2,-2-7-5,8-4-30,9 8 0,2-7 0,14 5 0,-3-4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33.79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123 122 4,'-9'-16'29,"17"16"2,-16 3 3,3 9-10,7 23-4,0 4-3,7 18-3,-5-2-5,12 14-1,-9 0-3,11-1-1,-8-7-2,5-12-1,-1-10-1,-4-10-1,-1 2-2,-7-17-6,6-1-17,-8-8-11,-8-8 0,5 1 0,-7-8 0</inkml:trace>
  <inkml:trace contextRef="#ctx0" brushRef="#br0" timeOffset="300">42 315 3,'-28'-23'26,"28"10"1,-15-13 2,17 1-13,5 6-3,10-4-2,13 6-3,3-5-1,15 9-2,0-2-1,11 11 0,-5 1-2,4 7 1,-10 5-2,-3 6 0,-14 4 0,-12 5 0,-15 4-1,-11 2 1,-15 2 0,-13 2 0,-10-4 1,-6 2 1,-2-6-1,2-3 0,8-5 0,8-2 0,11-6 0,17-6-1,13-2 0,17-4-1,12 1 0,10-3 0,9 2 0,5 2 0,3 4 0,-1 5 0,-7 7 0,-8 3-1,-14 6 1,-13 2 0,-15 2 1,-13 0-1,-14-1 1,-12-3 1,-7-7-1,-2-2 0,-3-5 0,4-4-1,0-4-1,8-3-2,11 0-7,2 0-18,9-6-7,8 6-1,7-7 1,14 4 0</inkml:trace>
  <inkml:trace contextRef="#ctx0" brushRef="#br0" timeOffset="951">842 449 13,'-5'0'33,"4"10"2,-6-1 1,10 11 0,1 6-22,-5-3-1,8 11-5,-3-5-3,5 0-2,-3-6 0,4 0-1,-7-8 0,4-3 0,-5-8 0,4-6 0,-6-6-1,0-5 1,1-6-1,2-6 0,0-4 0,0-4-1,-2-4 0,5-2 0,-3 3 0,4 1 0,-1 5 0,6 2 0,5 6-1,7 3 1,11 6 0,0 7-1,8 4 1,1 0-1,1 5-1,-5-2-2,-3 7-6,-10-2-20,-10-5-8,-2 2 1,-9-5-2,-1 7 2</inkml:trace>
  <inkml:trace contextRef="#ctx0" brushRef="#br0" timeOffset="1552">1705 87 26,'4'-7'35,"17"3"1,2-5-1,13 2 1,11 1-26,-2-4-2,14 3-3,-3-1-2,7 1-1,-6 1-1,-2 1 0,-9 0 0,-8 2-1,-5 2 0,-11-1-1,0 5-4,-15-3-12,-4 0-20,-3 6 1,-7-7-2,21 5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9:00.40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28 54 15,'2'3'19,"-10"-5"0,7 4-2,-2-2-1,-1 0-2,2 1-2,-4-4 0,8 6-1,-6-6-2,6 5-1,-6-4-1,6 4 0,-5-4-1,6 2-1,-6-1-2,6 1 0,-1-5-1,7-1 0,3 1-1,5-3 0,2-2 0,6 3 0,2 0 0,4 1 0,-1 3 0,0 4-1,-1 4 1,-1 2 0,-2 3-1,-2 2 1,-2 2-1,-2 1 1,-1 2-1,-1 2 1,-4 0-1,-4 1 1,-4 4-1,-6 3 1,-7 4-1,-5 2 1,-5 3-1,-5 0 1,0 1-1,-1-2 0,2-5 0,3-4 0,4-4 0,4-8-1,4-3-1,0-7-2,6 3-1,-3-8-4,7 5-8,-4 0-13,-1-6-6,2 4 0,-3-7 1</inkml:trace>
  <inkml:trace contextRef="#ctx0" brushRef="#br0" timeOffset="741">198 355 3,'-8'-8'26,"11"12"0,-10-11 2,7 7-12,0 4-1,0-1-3,3 9-3,-3-2-1,3 10 0,-5-4-2,4 7 1,-5-2-1,3 5-1,-6-6-1,5 2-1,-4-6-1,5-2 0,0-2-1,3-2-1,0-4 1,3-2 0,3-4-1,1 0 1,3-3 0,1-1 0,1 0 0,2-2 0,2 0 0,1 0 0,-2 0 0,0 1 0,1-3-1,0 1 0,1 0 0,-1-2 0,0 2-2,-4-2-2,5 6-7,-6 5-20,-5-5-4,1 7-3,-7-4 3,3 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16.11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537 2001 20,'-4'-15'28,"4"10"1,-7-3-7,7 0-6,1 5 0,-1-4-4,-3 8-3,3-4-2,3 12 0,-3 2 1,3 13-3,-3 2 1,-1 10-2,-1 3 0,6 7-1,-5 2 0,2 0-1,-1-5 0,3 2-1,-3-9 0,3-4 0,-1-5-1,-1-4 0,-1-4 0,2-4 0,-2-5 0,0-4-2,0-2-1,0-8-2,0 5-5,-5-11-10,4 0-17,1-2 1,-3-4-2,3 5 3</inkml:trace>
  <inkml:trace contextRef="#ctx0" brushRef="#br0" timeOffset="351">520 2274 0,'0'2'26,"-5"-8"1,8 10 1,-1-1-6,17-6-12,7 2 0,5-4-5,8 3-1,2-6-1,0 1-1,4 0-1,-5 0 0,-8-1-2,-9 1-2,-2 4-3,-10-1-6,-8-3-10,9 10-8,-18-12 2,13 9 0</inkml:trace>
  <inkml:trace contextRef="#ctx0" brushRef="#br0" timeOffset="611">866 1992 1,'-2'-13'24,"-9"-7"2,9 7-5,-4 0-3,6 4-2,0 8-2,-1 1-2,7 13 0,-5 4-1,5 15-1,-7 1 0,4 15-1,-3 0-2,2 8-2,6-2 0,-4 1-2,-1-9-1,1-1 0,4-9-1,-2-6-1,1-7 1,-3-5-2,1-4-1,-7-9-1,14 3-7,-11-14-16,2-1-11,10 0-1,-14-6 0,16 3 1</inkml:trace>
  <inkml:trace contextRef="#ctx0" brushRef="#br0" timeOffset="25107">347 336 19,'-7'-20'27,"10"7"0,-7-5-10,-1 1 0,-2 1-3,-6-1-3,4 8-2,-7-1-3,1 8 0,-11 2-1,-2 6 0,-7 10 0,6 9 0,-3 5-1,1 11-1,1 2 0,11 6 0,6 3-1,18 2 0,6-8-1,5-4 0,10-6-1,6-7 1,9-10 0,-2-9-1,4-11 1,-5-8 0,1-10-1,-1-5 1,-4-8-1,-5-4 1,-6-4-1,-4 3 0,-6-2-1,-4 3 0,-4 5-1,-11-1-2,1 14-2,-12-6-5,4 14-12,-3 7-12,-5-1-1,7 7 1,-2-3 1</inkml:trace>
  <inkml:trace contextRef="#ctx0" brushRef="#br0" timeOffset="25637">626 175 7,'2'3'32,"11"-4"1,0 11 1,-13-1 0,2 5-19,17 15-2,-19-1-3,8 9-3,-3 1-2,2 4-1,2-3-1,-5 1-1,1-6 0,-3-3-1,7-6-1,-6-5 0,4-4-1,-7-4-2,6-4-2,-6-9-4,5 4-13,0-6-14,-7-9 0,2 2-1,-5-7 1</inkml:trace>
  <inkml:trace contextRef="#ctx0" brushRef="#br0" timeOffset="25908">704 391 11,'7'-3'31,"-4"-9"-1,13 11 2,-4-8-1,5 4-23,8 2 0,6-2-6,-1 1-2,8 0-5,-4-7-6,0 6-6,-2 2-10,-10-13-5,5 13 2,-19-11-1</inkml:trace>
  <inkml:trace contextRef="#ctx0" brushRef="#br0" timeOffset="26088">1063 196 6,'-10'-18'30,"11"11"1,-7-5 3,2 8-11,10 11-2,-9-1-7,9 17-1,-6 2-4,8 12-2,-5-2-1,8 10-1,0-4-1,0 2-2,0-1 0,2-7-2,-1-4-3,-5-9-2,8 4-7,-11-8-19,-7-11-6,8-1-1,-8-14 1,6 3 1</inkml:trace>
  <inkml:trace contextRef="#ctx0" brushRef="#br0" timeOffset="26448">1396 175 16,'-7'-7'32,"11"9"0,-4-7 1,9 4 0,4 2-25,1-5 0,1 2-4,8 0-2,4-1 1,2-3-3,-4 2 0,1-1-1,-4-2-5,1 6-9,4 2-18,-23-5 0,6 8-1,-19-7 2</inkml:trace>
  <inkml:trace contextRef="#ctx0" brushRef="#br0" timeOffset="27240">9 73 9,'7'5'13,"-6"-6"1,5 4 1,-3-3 1,2 0-1,-1 0 0,-7-2-1,9 4-2,-9-5-2,10 3-2,-8-4-3,7 2-1,-5-2-1,9 1-1,1-1 0,0 1 0,-1 0 0,5 3-1,-6-2 1,4 5 0,-10 2 0,0 2 1,-6 0-1,-3 2 0,-3-1 0,-7 3 0,2-3-1,-4 0 1,4-3-1,-1-2 0,2-1 0,3-1 0,-1-4 0,8 0-1,2 0 1,4-2-1,-2-1 0,7-1 0,2-1-1,4 1 1,3 1 0,0 1 0,-1-1 0,0 4 0,0 1 0,-7 4 0,-5 0 0,-4 0 1,-3 2-1,-2 1 1,-6 0-1,1 0 0,-2-3 0,4-2-1,3 2-3,-2-9-8,6-3-19,2 8-4,3-8-1,7 5 1,0-6 0</inkml:trace>
  <inkml:trace contextRef="#ctx0" brushRef="#br0" timeOffset="27951">428 10 8,'1'9'26,"-10"-13"2,12 8 0,-4-4-13,-1-3-1,5 2-3,-3-4-3,3 5-1,-1-5-1,1 3-1,-2-1 0,5 3-1,-3-1-1,4 4 0,-2 0-2,0 2 1,-2 1-1,0 3 0,-4 0 1,-4-1-1,-2 1 1,-2-2 0,-1-1-1,0 0 1,-2-3 0,5-2-1,3-1 0,1 0 0,1-3-1,4 0 1,1-1-1,4 1 0,-1-1 0,2-2-1,1 2 1,4-1 0,1 4 0,-3-1 0,-1 4 0,1-1 0,-3 4 0,-2 0 0,-3 4 1,-6 0-1,-3 1 1,-5 0 0,-1 0 0,-1-1 0,-5-5 0,4 2 0,-2-5 0,6-1 0,-1-2 0,7-3-1,0-2 0,2-2 0,5 2 0,0 0-1,3 1-1,-3-4-3,8 10-9,-3 1-24,-4-4 2,5 9-1,-6-3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08.49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203 90 9,'-5'-14'23,"5"6"-5,-5-2-2,5 2-1,3 0-1,-3 0-2,0 2-1,0-3 0,3 5-2,-3-3 0,3 4-1,-3-2-2,1 5-1,-1-2 0,2 3-2,-2-1 0,0 6-1,1 2 0,2 10 0,-3 6 0,5 14 1,-5 8 0,4 15 0,-4 7-1,3 11 1,-3 5 0,0 5-1,0-4 0,0 0 0,0-5-1,0-4 1,1-3-1,-1-3 0,0-2 0,2-3 0,-4-2 0,2-4 0,0-4 0,0-6 0,-1-4-1,1-10 1,0-7-1,0-7 0,0-7 0,0-4 0,0-4-1,0-4 0,3-2 0,-3-3-2,0 1-2,0-5-2,0 7-7,-2-4-18,2-5-6,0 3-1,-1-7 3,-1 6 0</inkml:trace>
  <inkml:trace contextRef="#ctx0" brushRef="#br0" timeOffset="751">27 1143 4,'-3'-6'26,"-8"-9"3,8 13 1,-2-4-12,2 0-3,5 7-1,-5-1-3,4 11-2,1 0-1,5 11 0,-3 0-2,7 11 0,-3 0-2,10 6 1,-2 0-2,6 3 0,-5-4 0,2-2-1,-3-6 0,3 1 0,-6-7 0,0-1-1,-4-4 0,-2-3 0,-1-3-1,0-1 1,-5-5-1,2-4 1,-3-3-1,3-3 1,-3-6-1,0-1 1,13-6-1,2-3 1,4-5-1,0-4 0,7-7 1,2-2-1,5-6 0,1-5 0,-5 0 0,-3 2-1,-1 2-1,1 4-1,-3 12-2,-8 1-8,-9 13-26,3 16 1,-17 6-1,10 9 1,-15-3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31.29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1198 15,'7'3'29,"-1"-13"2,12 4 1,2-5-16,3-13-3,15 3 0,0-11-5,11-1-2,5-9-2,4-3-1,0-6-1,1-2-1,-2-2-1,-3 3 0,-4 1 0,-9 2 0,-5 11-1,-10 3 0,-2 14-4,-13 3-1,1 15-6,-9 2-10,-9 2-10,9 14-2,-12-9 2</inkml:trace>
  <inkml:trace contextRef="#ctx0" brushRef="#br0" timeOffset="521">951 22 8,'-5'-15'27,"11"15"2,-13-3 3,7 11-15,4 7 1,-8 4-4,7 15-2,-10-1-2,8 13-1,-5 0-2,5 8-3,-2-5-1,1-1 0,1-5-2,1-4 0,-1-5-2,1-10 0,2-2-3,-4-13-2,6 4-3,-6-15-9,1-2-14,5 1-3,-7-7-1,3 6 3</inkml:trace>
  <inkml:trace contextRef="#ctx0" brushRef="#br0" timeOffset="811">946 350 25,'-1'-13'27,"16"12"1,-7-12 1,7 3-17,14 2-6,6 0-3,4-1-4,3 3-5,-4-1-5,-5-2-7,3 11-10,-15-12 0,5 8 0</inkml:trace>
  <inkml:trace contextRef="#ctx0" brushRef="#br0" timeOffset="1022">1319 26 17,'3'-10'28,"-10"-6"0,10 15 3,-2 2-14,-3 3-3,4 14-3,-6 5-2,7 16-1,-7 1 2,8 13-2,-5 0-1,5 6-1,-3-2-2,4-1-1,-1-7-1,0-5 0,4-8-3,-7-8-1,6-1-6,-5-11-18,-2-12-11,3 2 0,-8-13-1,2 4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33.61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147 42 4,'6'-7'27,"-13"-9"0,11 11 1,-3-2-12,-2 1-4,2 6 1,1-1-4,4 7 0,-3 1-2,4 10 1,-7 2 0,4 13 0,-2 3-2,1 12 0,-5 3-1,5 6-2,-3-3 0,6 2-2,0-5 1,2-4-1,0-9-1,0-5 0,1-6 0,0-7-1,1-3-1,-7-6-1,0-1-3,-6-8-4,7 5-10,-1-5-16,-3-6 0,-1 0-1,-12-8 2</inkml:trace>
  <inkml:trace contextRef="#ctx0" brushRef="#br0" timeOffset="390">25 429 1,'-15'-8'29,"12"11"0,-4-12 3,13 8-2,4-4-17,5-6-3,12 5-2,4-6-2,12 4-2,4-4 0,4 5 0,1-2-1,-2 5-1,-4-1-1,-7 3-3,-2 2-2,-12-6-7,-1 3-12,0 0-10,-13-6-1,10 4 1,-17-8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35.94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48 84 10,'-9'-25'28,"10"11"1,-12-2 4,6 0-16,4 9-2,-3 1 0,5 12-4,-7 1-2,6 19 0,-3 3-2,5 13-1,-5 5 0,4 13-1,-1 0-1,8 5-1,-4-3-1,3-2 0,-1-7-1,1-5-1,-1-8 1,0-7-1,-2-5-1,-2-10-1,2 0-2,-5-12-2,5 4-7,-8-9-16,2-5-9,1 1-1,-2-9 3,-2 2 0</inkml:trace>
  <inkml:trace contextRef="#ctx0" brushRef="#br0" timeOffset="340">0 407 6,'6'-4'29,"-5"-8"0,15 9 1,0-8-1,14-1-20,11 4-5,12-2-2,5-1-2,3 3-3,-2-1-4,-5 0-6,-4 5-9,-23-7-8,4 9 1,-28-8 0</inkml:trace>
  <inkml:trace contextRef="#ctx0" brushRef="#br0" timeOffset="541">492 85 9,'-10'-27'29,"12"12"2,-10-4 1,4 12-12,4 7-3,-7 5-3,10 18-3,-9 4-1,7 16-3,-2 4 0,4 10-1,-2 3-1,7 5-1,-4 1-1,5-4 0,-2-8-2,5-5 0,-5-9 0,0-7-1,0-7-2,-4-8-1,6-4-5,-10-15-9,-1-2-21,6 0 0,-2-10 0,2 4 1</inkml:trace>
  <inkml:trace contextRef="#ctx0" brushRef="#br0" timeOffset="981">729 702 16,'-11'-9'30,"12"9"-1,-5-16 1,14 10 0,5-5-25,6-4-1,7 1-3,3 1-1,1 4 0,1 2 1,-5 7 1,-4 5 0,-6 6 2,-15 6-1,-3 11 2,-18-1-1,-1 11 2,-11-2-2,1 1 0,-8-2 0,4-2-1,1-7 0,7-3-1,9-8 0,8-2 0,5-9-1,7 1 1,9-4-2,4-1 1,10-1-1,-1-1 0,7-1 0,4-3 0,3 4-2,1-4-1,0 4-6,-5-6-13,2-2-14,3 5-1,-12-5 1,3 6-1</inkml:trace>
  <inkml:trace contextRef="#ctx0" brushRef="#br0" timeOffset="1532">1676 98 3,'-9'-22'30,"3"14"0,-8-8 1,1 14 0,-1 4-18,-7-2-4,-3 10-1,-8 10-1,2 12-1,-5 3 2,7 14-2,-1-2 0,10 13 0,5 2-1,8 7-1,12-13-1,11-1 0,8-7-2,8-8 1,8-8-1,3-10 0,1-11-1,6-11 1,-3-8 0,-2-11-1,-2-7 0,-8-10-1,-1-6 1,-6-4-2,-9-5 2,-12-1-2,-5 0 1,-30 2-1,1 5 0,-3 2-2,-4 12-1,-6 1-6,4 11-19,4 10-6,-2 5-2,24 8 2,-1-1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52.64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936 13 9,'3'-4'19,"-9"-3"-2,6 5 1,-1-1-3,-1 3 0,4 6-1,-5 3-1,6 11-1,-8 6-1,11 12-1,-7 0-3,5 12 0,-6-4-1,8 5-2,-4-4-2,5-4 0,2-8-1,-3-6-1,1-5 0,2-7 0,4-2-1,-9-5-1,6-3-1,-10-5-5,9 2-5,-7-5-9,-4-8-11,8 4-3,-8-6 4</inkml:trace>
  <inkml:trace contextRef="#ctx0" brushRef="#br0" timeOffset="320">1022 336 18,'9'3'27,"-12"-11"1,23 2-2,2 1-16,9-2 0,7 1-5,5-1-3,2-5-2,1 4-6,-1-4-4,-10-1-9,0 10-10,-24-12 2,10 13-1</inkml:trace>
  <inkml:trace contextRef="#ctx0" brushRef="#br0" timeOffset="500">1405 53 11,'0'-8'30,"-10"-2"0,9 16 3,-4 7-13,1 6-3,8 14-4,-4 2-5,6 12-2,-3 0-1,4 3-1,-1-3-2,3 0-1,-2-11-1,-1-5-3,0-4-6,-5-8-14,-2-12-11,5 1-2,-7-14 3,8-1-1</inkml:trace>
  <inkml:trace contextRef="#ctx0" brushRef="#br1" timeOffset="92593">309 1181 2,'2'4'11,"-8"-7"1,10 8 1,-7-7 0,2 4 1,-4-2-1,7 0 0,-1 1-2,-1-1-2,2 3 0,-8-5-2,0 4-1,-1-4 0,5 4-2,-5-5 1,3 4-1,-6-5 0,-2 3 0,-3-4 0,4 1-1,0-3 1,-2 1-2,-6-3 0,2 0 0,-4-2-1,4-4 1,4-2-2,0 1 1,-6-6 0,6 1 0,1-5 0,-3 0-1,7 0 1,0 1-1,-3 0 1,6 2-1,-2 1 0,3 0 0,5 2 1,4 1-1,2 0-1,6 0 1,-3-1 1,6-1-1,7 1-1,5-2 1,6 2 0,8-1 0,-1 1 0,0 3 0,8-2-1,-2 4 1,2 4 0,-1 0 0,-5 3 0,-10 2 0,-2 1 0,-3 1-1,-5 3-1,-4-1-1,-8 5-2,-9-6-3,1 9-6,-3-3-9,-2-2-11,5 8-1,-11-6 3</inkml:trace>
  <inkml:trace contextRef="#ctx0" brushRef="#br1" timeOffset="93494">417 435 0,'-20'-3'25,"20"12"0,-9-9-7,7 3 0,-2-1-2,3-2-4,6 4-2,0-5-2,9 5-1,-3-3-1,5 5-1,0-1 0,8 2-2,0-3 0,5 2-1,-4 0 0,1 0-1,-6-1-1,1 1 1,-4-1-1,1-1 1,-10 0-1,0 2 0,-5-1 2,1-3-1,-4 1-1,4 2 1,-4-4-1,2 4 1,-2-5-1,1 1 1,-1 0 0,0 1 0,0 1-1,0 1 2,0 2-1,-3 3 0,-1 2 2,-3 5-1,-1 2 0,0 2 0,-1 1 0,-3 1 0,1-2 0,-1 2-1,2-5 0,2-1-1,4-3 1,-2-1-1,3-3-1,-2-2-1,3 3-3,-4-8-5,6 1-20,5 1-6,-7-4-1,4 3 2,-8-8-1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7:56.78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170 59 15,'0'-2'25,"0"-10"-3,13 5-1,-13 0-2,-13-4-3,13 10-1,-4-9-3,4 10-1,0-6-2,0 8 0,-13-7-4,13 10 0,10-3-2,-10 9 0,-13 2 0,13 5-1,0 4 0,0 8 0,0 2 0,0 4-1,-9-1 1,9-2-1,10-4 0,3-2 0,-13-4 0,12-4 0,-12-3-1,15-5 0,-3-4 1,1-2-1,-13-1-1,1-4-1,-1 2-2,-12-10-4,27 5-15,-30 1-16,14-7 2,-12 5-1,1-8 1</inkml:trace>
  <inkml:trace contextRef="#ctx0" brushRef="#br0" timeOffset="540">10 227 24,'-10'-5'29,"10"10"1,1-4-7,2-1-5,11 3-2,-6-6-5,13 6-1,-9-7 0,10 2-4,6-4-1,5 2-1,3-3-2,-3 0 0,4 0 0,-5 1-2,4 1 1,-7 1-2,-7 3 0,-10-4-6,-4 8-14,-6 4-15,-15-7 1,1 9-1,-9-10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00.91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109 72 5,'-7'-20'29,"10"10"1,-9-6 4,5 3-14,2 7 0,-4-1-5,9 16-3,-10 1-1,8 13-3,-8 3-2,8 10-2,-8 3 0,9 6-1,-6 0 0,10-3-1,0-2-1,2-4 0,0-5 0,-4-5-1,5-6 1,-5-3-1,2-4 0,-9-3-2,3 1-2,-10-11-5,11 1-20,0 3-8,-10-4-1,8 5-1,-11-2 2</inkml:trace>
  <inkml:trace contextRef="#ctx0" brushRef="#br0" timeOffset="691">21 850 9,'-7'-17'28,"8"11"1,-5-6 2,1 5-14,7 9 0,-7-1-4,8 15-2,-11 1-1,10 17-1,-9-1-3,6 12 0,-8 0-2,8 7 0,-4-6-1,8 0-1,-1-5-1,0-7 0,4-6-1,-4-5 1,5-7-1,-6-5 0,3-3-1,-5-7-1,4 1-1,-8-11-5,7 5-9,1-4-20,-8-6 1,4 4-2,-11-9 3</inkml:trace>
  <inkml:trace contextRef="#ctx0" brushRef="#br0" timeOffset="1021">34 1090 22,'5'-1'31,"-11"-8"3,18 8-2,-6-7 1,8 3-27,17 5 0,3-6-3,7 0-2,2 0-3,2-4-1,1 4-4,-11-5-4,-4 4-9,-2 1-12,-20-7-1,4 11 1</inkml:trace>
  <inkml:trace contextRef="#ctx0" brushRef="#br0" timeOffset="1261">431 772 25,'6'-7'30,"-10"-6"2,9 10 0,-3 6-17,-4 0 0,5 18-4,-9 3-1,9 16-1,-8 3-1,5 11-1,-6 1-1,6 4-1,-2-4-1,5-1 0,2-11-2,-3-5-1,3-12 0,4 0 0,-2-8-1,-1-3 0,-2-6-2,-2-7 0,1 1-4,-2-7-6,-1-3-26,-3 1-1,0-7 0,0 3 1,-2-5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17.18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108 79 4,'-7'-4'16,"7"8"1,-5-7 0,4 5 1,-4-4-1,0 2-2,-1 2-2,-3-5-2,2 7-1,-4-7-2,8 6-1,-7-6 0,7 8-1,-3-8 2,6 7-2,-6-7 0,5 6 0,-2-6-1,2 5 0,-2-2-1,4 0-1,-2 0 0,1 0-1,-2 0 0,2 1 0,-4-1-1,1 2 0,0-4 0,-1 4 0,4-4 0,1 2-1,1 0 1,0 2-1,0-1 1,-2 1-1,0-2 0,0 0 1,-3 0-1,3 1 0,-3-2 0,2 1 0,2-2 0,1 1 0,-1 1 0,-1 0 1,1 0-1,-1 0 0,3 0 0,0 0 1,-4 0-1,4 1 0,6-2 0,7-1 1,3 2 0,-3-3-1,15 0 1,7 0-1,6-1 1,2 0-1,0-1 1,-5-1-1,3 0 0,4 0 1,-13 0-1,-7 2 0,-6 0 0,-3-2 1,-4 0-1,-1 3 0,-2-2 0,-5 2 0,-4 2 0,3-2 0,-3 3 0,3-2-1,-6 5-3,-7-4-3,7 4-22,-11 4-13,-8-2 2,-3 5-2,3-2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8:18.56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833 23 11,'0'1'20,"-6"-8"1,2 6-1,-1-2 0,-2-2-2,3 4-2,-6-5-1,4 7-3,-9-5-3,8 7 0,-3-6-4,4 5 0,-3-4-2,5 5 0,-1-3 0,5 4-1,3 1 1,5 2-1,-1 2 2,6 8-1,3 2 0,7 8 1,5 5-1,5 9 0,5 1-1,6 4 1,1 2-2,3 1 1,-3-3-2,1-1 1,-8-7 0,-5-5-1,-5-4 0,-8-4 1,-5-7-1,-2-5 0,-4-1 0,-1-6 0,-2-2-1,-2-2-1,7-1-2,-13-10-8,7 6-29,-2 1 2,-1-4-1,-3 4-1,2-2 2</inkml:trace>
  <inkml:trace contextRef="#ctx0" brushRef="#br0" timeOffset="831">1850 607 2,'13'-7'24,"-13"-15"2,0 7-8,0-4 1,0-4-3,-1 4-1,-11-6-1,6 8-2,-14-3-2,7 12-1,-3 3-2,-11 13-1,-2 7-1,-4 15-1,-2 8-1,4 9 0,2 4 0,10 6-1,9-2 1,13-2-1,10-5 0,10-5 0,8-8-1,5-6 0,-1-12 0,-3-4 0,-4-7-2,13-7 0,2-4-3,-9-13-5,4 9-15,-8-4-14,-5-5 0,6 7 0,-5-5 1</inkml:trace>
  <inkml:trace contextRef="#ctx0" brushRef="#br0" timeOffset="1422">2340 619 16,'-22'-4'31,"12"8"1,-7-8 1,15-6-7,12 10-14,6-6 0,16 4-6,3-5 0,11 1-1,3-1-1,12 0-1,-6-2-1,3 2 0,-4-2 0,-1 3-1,-5 2 0,-7 1-2,-2 3-1,-13-3-1,2 11-5,-15-8-9,-10 0-18,1 7 0,-17-3-1,4 5 1</inkml:trace>
  <inkml:trace contextRef="#ctx0" brushRef="#br0" timeOffset="1763">2418 768 13,'-23'0'32,"17"7"0,-3-7 3,18 6-2,7-3-22,7-4-2,18 1-1,3-3-4,10 0-1,-2-3-1,7 0-1,-5-3 0,4 1 0,-7 1-2,-6-2-2,-4 5-4,-12-4-13,-1 0-14,-7 6 0,-7-7-1,-3 8 0</inkml:trace>
  <inkml:trace contextRef="#ctx0" brushRef="#br0" timeOffset="2193">3703 405 9,'2'10'26,"-4"-12"2,2 13 1,2-7-15,-2-1 1,3 4-2,-11-8-3,8 5-1,8-10-1,-7 5-1,-1-14 0,-1 4-2,1-8-2,-6 2-1,2-8 0,-7 2-2,-6-2 1,1 2 0,-2 4 0,-4 9-1,-5 4 1,-2 9 0,-6 12 1,3 12 0,-5 12 0,5 10 1,-1 6-1,11 3 1,4 2 0,17 2-1,5-10 0,11-3 0,11-11-1,6-8 0,6-4 1,4-8-2,2-7 0,-6-5 0,14-6-3,-5-9-1,4 4-9,1-6-27,-9-9 2,-7 1-2,-4-4 2,2 4-1</inkml:trace>
  <inkml:trace contextRef="#ctx0" brushRef="#br0" timeOffset="3094">1529 1136 9,'11'1'14,"-6"-7"3,1 6 1,0-1 0,-6-2 3,7 4-2,-11-3 0,4 9-3,-17-4-2,3 15-2,-16-2-3,-5 16-2,-7 2-3,-12 7-1,0 3-1,-3 1 0,5-3-1,1-3 0,10-6-1,4-4 0,8-6 0,10-4 0,0-3-1,9-3 0,0-1-3,1-5-2,12 3-5,-2-9-18,5-6-8,6 2-1,0-9 2,2 5 0</inkml:trace>
  <inkml:trace contextRef="#ctx0" brushRef="#br0" timeOffset="3866">1 1660 17,'16'-6'11,"-16"-1"0,6 2 2,5-1 0,4 2 0,0 3 2,-17-4-1,2 5 0,0-3-2,12 5-2,-14-2-1,5 6-2,-19-1-2,3 10 1,-1 1-1,14 11-1,-2 5 1,4 9-1,-4 2 1,2 5-2,0-2 1,15-1-2,-1-2 0,-1-6-1,-11-6 0,-2-5 0,4-7-1,-5 0-1,20-6-1,-19-4 0,7-2-4,-8-8-5,8-1-16,2-1-10,-7-7-1,12-1 2,-12-10 0</inkml:trace>
  <inkml:trace contextRef="#ctx0" brushRef="#br0" timeOffset="4466">464 1538 15,'2'3'26,"-18"-9"2,19 15 2,-8 4-15,4 1 0,4 14-5,-6-2-1,10 13-1,-8 1 0,9 8 0,-5-2-3,6 2 0,-3-6-1,1 0-2,0-4 0,1-6-1,0-8 0,-2-3-1,-1-6-1,2-4-1,-1 0-2,-5-11-4,4 6-10,-1-6-17,-13-6 0,6 3-1,-16-8 2</inkml:trace>
  <inkml:trace contextRef="#ctx0" brushRef="#br0" timeOffset="4857">0 1897 1,'0'-3'28,"0"-7"1,17 6 2,0-8-1,1 2-19,13 1-2,5-1-3,12 0-1,12 4-3,7-1 1,-10 3-2,-5-4 0,-5 7-3,-12-1-6,-9-1-14,-4 11-8,-15-11-2,-5 9 1,-13-8-1</inkml:trace>
  <inkml:trace contextRef="#ctx0" brushRef="#br0" timeOffset="7611">3963 949 9,'-6'-9'22,"7"8"2,2-4-2,-6 1 1,8 3-3,-11-4-2,10 7-3,-11-7-2,13 10-3,-6-4-2,9 8-2,1 0-1,10 7-1,2 2-1,13 7 1,6 4-1,5 3-1,1 5 0,4 1 1,1 1-2,-2 0 1,5 0-1,-9-1 0,3-6-1,-7-2 1,4-8-1,-10-2 0,-3-5 0,-6-2 1,-5-6-2,-9-1 1,-5-5-1,-6-1-3,-1 6-7,-5-6-29,-9-7 1,1 2-1,-1-5 0,4 3 1</inkml:trace>
  <inkml:trace contextRef="#ctx0" brushRef="#br0" timeOffset="8492">5351 1618 16,'-6'-16'29,"8"10"0,-12-14 2,1 2-17,-3 2-1,-2-5-5,-2 3-3,-2-1-1,-4 8-1,-2-1 0,-4 12 0,-4 5 1,4 12-1,-10 6 2,9 13 0,-6 3-2,12 8 0,-3 0-1,14 3 1,5-3-1,13-2-1,7-6 1,11-4-2,13-7 2,2-5-1,11-9-1,-7-2 0,6-5-2,-9-6-2,4-1-6,-12-8-11,-6-5-14,1 3-1,-11-9-1,5 3 3</inkml:trace>
  <inkml:trace contextRef="#ctx0" brushRef="#br0" timeOffset="8903">5590 1484 23,'0'0'30,"0"-2"2,0 13-1,0 11-15,-11 1-1,11 13-4,-11-4-3,11 9 0,0-1-2,0 3-2,0-3 0,0-3-2,11-5 0,-3-4-2,1-4 0,-9-4-1,15-5-3,-15-8-3,17 2-10,-2-3-18,-25-11 0,11 4-1,-11-14 1</inkml:trace>
  <inkml:trace contextRef="#ctx0" brushRef="#br0" timeOffset="9183">5651 1739 17,'-13'-9'30,"26"9"0,-1-7 1,14 7-2,14-3-24,-2 0-3,13-1-3,0 0-6,10-3-6,-20-2-8,4 4-10,-18-6 2,3 7-1</inkml:trace>
  <inkml:trace contextRef="#ctx0" brushRef="#br0" timeOffset="9394">6055 1490 4,'-4'-10'30,"-15"-4"1,13 11 1,-7-2 0,-3 8-16,19 18-4,-6-3-4,9 16 0,-3 2-3,1 6 1,-3 4-1,5 5-1,0-8 0,1 3-2,-1-8 0,1-3-1,1-8 0,0-1-3,3-7-1,-4-9-5,5 3-10,-4-5-20,-6-11 2,4 0-2,-6-7 2</inkml:trace>
  <inkml:trace contextRef="#ctx0" brushRef="#br0" timeOffset="9824">6346 1827 3,'-2'11'30,"-9"-14"1,10 6 1,-6-12-1,4 2-16,11 2-6,6 0-2,2-1-3,1 0-2,3 0 0,2-4 0,3 10 0,-7 0 0,2 0 0,-7 4-1,3 5 0,-7 0 0,-6 5-1,-8 5 2,-5 0-1,-6-2 1,0 5-1,-4-8 1,-1 1 0,4-5 0,4-1 0,7-4-1,6 0 1,7-2-2,3 0 1,9-1-1,2 3 0,2-1 0,3 3 0,-1-1 0,-3 4 0,-3-1 0,-7 4 1,-7 0-1,-9 3 1,-6 1-1,-12 1 1,-9 1-1,-5-1 1,-5 1-2,-1-3 0,1 6-3,2-15-9,2 2-24,14 5 1,0-11-1,11 6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19:48.72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12 499 0,'-9'1'14,"8"2"-5,-1-4 1,4 2 0,-2-1-1,3 0 1,-3 0 1,4 2-1,0-1 2,1-1-3,-1 2-1,1-2-2,2 1 0,2-1-1,1 2-1,0-4-1,2 4 1,-4-4-2,5 1 1,-1-2-1,4 0 0,-4-3 0,2 2-1,-2-5 1,5 0-1,-2-2 0,3 0 0,-2-2-1,-2 0 1,1-1-1,-2-1 1,3-1-1,-5 1 1,4-1-1,-8-3 0,3 2 1,-2-5-1,-2 2 0,-1-4 0,1 4 1,-3-3-1,-1 1 0,3 1 0,-5 1 0,5 2 0,-2 1 1,-2 2-1,2 1 0,0 1 0,1 1 0,-2 3 0,4 2 0,-5-2 0,1 6 0,-1 0 0,-2 2 0,3 1 0,-3-1 0,2 1 0,-3 1 0,3 0 0,-2-1 0,2 2 0,0-1-2,-5-1-2,7 5-5,-7-1-11,1-4-12,4 10 0,-7-7 0,8 9 1</inkml:trace>
  <inkml:trace contextRef="#ctx0" brushRef="#br0" timeOffset="781">251 155 9,'-12'-3'19,"11"9"-7,-2-6-2,7 3 2,-1-5-2,3-1 0,0 1 1,2-7-1,0 2 0,-2-4-2,7 4-1,-7-6-1,5 6-2,-4-5-1,5 5-1,-6-3 0,4 2-1,-1-1 0,-3 1 0,4-1 1,-6 3-1,5-4 1,-6 4-1,6 0 1,-8 2 0,5 1-1,-5 2 0,4-1 0,-2 4 0,-2-1 0,2 3 0,-1-1 0,2 0 0,-3 2 0,2 2 0,0 0 1,0 2-2,1 4 1,2 2 0,2 4 0,-4 2 0,5 1 0,-2 0 0,0 0 0,3 0 0,-1-3 0,0-3-1,-3-6 1,5 0-1,-9-4 1,7 0-1,-8-5 0,2 1 0,-7-2 0,5-2-2,1 4-5,-8 1-18,4-8-9,-1 8 0,-3-7 0,2 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1:16.43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35 283 1,'-16'-18'28,"17"13"1,-17-8 4,13 4-14,3 6 0,-1-3-4,12 11-3,-12 0-3,14 11 0,-15 6-2,16 13-2,-14 2-1,13 9 0,-12 5-1,4 3-1,-3-4 0,3 1 0,-1-5-2,1-5 1,-1-5-1,2-6 0,0-2 0,-4-7 0,1-3 0,0-5-2,0-3 0,-3-7-1,3 1-4,-7-16-6,5-1-17,1 0-6,-5-8-1,3 3 2,-5-11 0</inkml:trace>
  <inkml:trace contextRef="#ctx0" brushRef="#br0" timeOffset="350">121 560 3,'5'5'30,"-5"-8"0,13 7 3,-4-8-2,1-3-18,18 5-5,3-5-1,7 1-3,4-1-1,0 0-3,0-1-1,-5 0-2,-1 3-3,-10-2-6,-1 1-7,-2 8-11,-14-11-3,4 8 2</inkml:trace>
  <inkml:trace contextRef="#ctx0" brushRef="#br0" timeOffset="591">552 325 13,'-16'-18'30,"11"14"1,-8-6 1,-1 1-12,11 9-4,-6 0-3,12 15-4,-5 0 1,10 16-4,-7-1 0,8 12-1,-6 2 0,6 5-1,-2 0 0,2 0-2,-2-6-1,2-2 0,1-5-1,-3-7 0,3-2-3,-5-9-1,6 1-5,-11-17-11,5-4-18,2-3 1,-4-8-1,3 2 1</inkml:trace>
  <inkml:trace contextRef="#ctx0" brushRef="#br0" timeOffset="1041">970 338 14,'-13'-12'29,"8"11"1,-9-5 1,2 0-15,3 5 0,-5-2-6,2 7-2,-4 6-1,4 9-1,-4 4 0,8 13-1,-5 3 0,7 10-1,3 5-1,6 4 0,3-3-1,7-2 0,4-5-1,4-8 0,2-9-1,3-11 1,2-10 0,1-11 0,-1-14 0,-1-8 0,-4-9-1,-1-7 0,-3-7 0,-6-2 0,-4-1-1,-7 3 0,-7 4-1,-8-1-1,-3 14-1,-7-2-4,2 17-7,1 5-22,-3-1 1,10 7 0,1-6 1</inkml:trace>
  <inkml:trace contextRef="#ctx0" brushRef="#br0" timeOffset="1642">1544 397 7,'3'7'27,"-11"-13"0,14 11 1,-10-1-8,8-7-12,2 2-1,-2-2-3,4-3 1,-6 3 0,6 3 0,-7-3 1,4 3 0,-7-1 0,2 2-1,-4-2 1,-1 8-3,-2-6 0,0 2 0,-2-3-1,0 0 1,1-1-1,0-1-1,4-2 1,4-3 0,1-3-1,4 1 0,1-1-1,4 3 0,3 0-1,3-1 1,1 2 0,-1 6 0,-1 0 1,-2 6-1,-4 3 2,-2 1-1,-10 2 2,-3 2-1,-10 1 1,0-2 0,-4 0 0,1-5-1,-1-5 0,1-1 0,6-2-2,1-5 0,8 2-1,1-2-2,10 3-4,-7-12-6,6 2-25,7 15 0,-1-3-2,2 6 2,-1 0 1</inkml:trace>
  <inkml:trace contextRef="#ctx0" brushRef="#br0" timeOffset="2293">1598 813 27,'-5'-5'30,"8"10"1,-7-10 0,2-3-17,8 5-1,-4-5-5,3 3-2,0-6-2,3 5 2,0-4-2,2 4 0,2-3 0,-1 5-2,1 1 0,0 3 0,-2 2 1,0 2-1,-6 2 0,-1 2 0,-6 3 0,-1 2 1,-6-3-1,-2 0 0,-2-4 0,-1 1 0,0-6 0,4-1-1,-1-4 0,6-3-1,3-5 1,5 1-1,4-4 0,2 2-1,4-1 1,4 1 0,3 3 0,-2 2 0,0 4 0,-4 5 1,-3 7-1,-4 5 1,-6 1 0,-5 3 1,-5 2-1,-3 2 0,-3-4 0,0-1 0,0-5 0,1-6 0,4-4-2,0-5-1,9-2-2,-3-11-5,11 4-19,0-3-12,-2-2 0,6 1 0,-2-3 2</inkml:trace>
  <inkml:trace contextRef="#ctx0" brushRef="#br0" timeOffset="3214">1206 22 11,'-10'-4'26,"11"7"0,-4-4-2,2 1-3,4 2-3,-5-4-1,8 6-3,-6-8-1,12 9-3,-4-8-2,11 6-2,2-7-1,6 3-2,4-2-1,5 1-1,-1-1 0,3 2 0,-3-2-1,-6 3 1,-1-1-1,-6 2 0,-5 0-1,-5-2-1,-2 4-2,-10-10-10,0 4-24,2 4 1,-8-2-2,4 5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1:28.17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1478 21 6,'8'0'27,"-14"-11"1,9 6-7,-2 2 0,-1 1-3,5 6-4,-7 0-2,9 14-3,-7 0-1,8 11 0,-8 0-3,4 6 0,-4 4-1,4 5-1,-2-4-1,1-1-1,0-5 1,1-5-2,2-2 1,1-2-1,-1-8 0,0-5-1,1-4 0,-4-2-2,3 0-1,-8-9-4,8 6-8,-9-7-11,-1-7-9,3 4 1,-8-7 1</inkml:trace>
  <inkml:trace contextRef="#ctx0" brushRef="#br0" timeOffset="330">1505 298 24,'4'3'30,"-3"-12"1,14 11 0,11-2-17,-2-8-4,9 8-3,3-13-2,4 10-3,2-7-2,-3 6-2,-4-3-3,-7 1-5,-3 0-5,-6 6-10,-11-3-6,4 6 0,-15-9 2</inkml:trace>
  <inkml:trace contextRef="#ctx0" brushRef="#br0" timeOffset="550">1853 66 12,'-2'-9'28,"-9"-5"2,11 10 2,3 2-13,-6 2-4,7 15-2,-4 2-4,7 15-1,-4 0 0,6 8-3,-5 2 1,4 6-2,-4-4 0,3-2-2,-1-6 0,0-4-1,0-5-1,-3-5-2,4 0-4,-6-11-6,5-4-20,0 2-4,-3-8-1,1 5 1,-4-7 1</inkml:trace>
  <inkml:trace contextRef="#ctx0" brushRef="#br0" timeOffset="1041">1729 897 13,'-6'-23'34,"8"10"0,-7-3 2,7 10 0,2 9-21,-4 0 0,7 17-5,-4 2-3,6 11-2,-3 2-1,3 6 0,-1 1-1,0-2-1,-3-2 0,0-3-2,1-5-1,-6-7-2,5 2-4,-9-12-16,1-2-16,3 0 0,-4-9-1,5 0 2</inkml:trace>
  <inkml:trace contextRef="#ctx0" brushRef="#br0" timeOffset="1552">1867 1756 14,'-11'-12'30,"-13"-8"1,7 13 2,-9-5-1,-2 5-22,8 16 0,-7-2-3,4 15 0,-2 1-2,6 14 0,2 0 0,7 8 0,2-4-1,13 3 0,5-8-2,10-3 0,7-8 0,6-6-1,2-5 0,1-5-1,4-6-1,-4-6-1,-1-1-2,-4-11-5,1 4-17,-5-2-11,-9-3-1,-1 1 0,-8-4 1</inkml:trace>
  <inkml:trace contextRef="#ctx0" brushRef="#br0" timeOffset="2213">1282 1918 20,'13'1'29,"-12"-6"3,4 0-8,2 4-1,-8-8-4,6 9-2,-12-8-3,4 9-3,-17-8-3,-1 7-1,-12-3-2,-5 4-1,-17 1-2,2 2 0,-4 2-1,-1 1-1,4 3-1,2-3 0,10 4-3,1-8-3,25 7-12,-3-6-21,4-4 2,11 1-1,2-8 1</inkml:trace>
  <inkml:trace contextRef="#ctx0" brushRef="#br0" timeOffset="2814">9 1702 19,'-6'-17'31,"9"13"0,-9-4 2,3 11-15,6 16-2,-5 0-3,7 16-4,-4 2-3,5 11-1,0 1-1,3 3 0,-2-8-2,3 1 0,-1-5-1,1-5-1,0-6 0,-4-7-2,3-2-2,-6-10-3,4 7-9,-3-11-10,-4-9-9,6 0-1,-4-10 1,6 2 2</inkml:trace>
  <inkml:trace contextRef="#ctx0" brushRef="#br0" timeOffset="3114">315 1640 24,'-5'-14'30,"10"15"3,-11 2 0,4 8-11,7 21-9,-5 2-1,8 12-3,-5 3-3,6 11-1,-2-5-1,1-2-1,-1-4 0,3-7-3,-1-5 0,-3-8-2,4-5-3,-9-9-5,10 2-10,-3-1-15,-11-13-1,2 0 0,-11-12 0</inkml:trace>
  <inkml:trace contextRef="#ctx0" brushRef="#br0" timeOffset="3395">80 2067 10,'-4'3'30,"-2"-10"2,18 5 0,-1-8 0,12-1-21,12 2-3,9-5-2,7 0-3,6 1-4,-8-2-6,-2 0-19,0 9-6,-17-2-1,-1 8 1,-18-5 0</inkml:trace>
  <inkml:trace contextRef="#ctx0" brushRef="#br0" timeOffset="5488">1719 2402 9,'-5'-16'28,"11"13"2,-7-7 1,2 4-13,7 9 0,-7 0-2,9 14-3,-10 0-1,7 17-1,-9 2-3,6 12-1,-8-1-1,2 6-2,-1-6-1,2 1-1,-1-7-1,4-8 0,1-5-1,-2-8-2,6-4-2,-5-9-4,7 6-9,-2-9-22,-6-4 0,1 3 0,-5-6 1</inkml:trace>
  <inkml:trace contextRef="#ctx0" brushRef="#br0" timeOffset="6018">1531 3162 12,'7'-10'28,"-11"-6"1,10 1 0,-5 8-11,-2-2 0,5 11-4,-7-5-3,7 12 0,-8-1-2,6 14-1,-7 1-2,5 12-1,-4 3-1,4 5 0,-5 3-2,5 1 0,0 0-1,2-5 0,2-4 0,1-5-1,-1-5 0,2-4-1,-2-5 0,-1-4-1,0-2-1,-3-5-2,3 3-3,-9-13-5,9 7-11,0-7-13,-5-10-1,5 4 2,-4-11 2</inkml:trace>
  <inkml:trace contextRef="#ctx0" brushRef="#br0" timeOffset="6559">1799 3087 25,'-6'-6'28,"10"12"1,-8 4 0,4-2-17,3 10 1,-3-1-3,4 13-2,-5-1 0,5 12 1,-5 0-3,4 5 0,-3-1-2,4 1-1,-1-4 0,1-3-2,4-6 0,-1-4-1,2-4-1,-5-8 0,3-4-1,-4-4-1,2 1-3,-10-11-4,7 5-11,-2-2-14,-9-10-1,5 4 1,-8-9 2</inkml:trace>
  <inkml:trace contextRef="#ctx0" brushRef="#br0" timeOffset="6980">1510 3401 11,'3'3'30,"-1"-14"0,15 11 2,-1-11-1,9 2-24,10 5-1,0-5-2,4 5-1,-2-3-1,-2 1-2,-5 1-2,-6-2-3,-3 3-7,0 4-14,-12-10-6,4 10 1,-13-8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2:42.44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 73 6,'-5'-5'20,"7"10"0,-4-8-2,2 3-1,-2 1-1,1-4-2,1 5-3,-3-4-2,4 4-2,-2-5-1,4 4 0,-2-5-1,5 1 0,0-3-1,7 1 0,1-7 1,7 3-2,2-1 0,4 1-1,3 2-1,5 4 0,0 3 0,6 6 0,-1 6 0,2 4-1,-2 4 1,0 7-1,-3 5 1,-3 6-1,-5 3 1,-6 7-1,-7 2 1,-7 4-1,-8 6 1,-6 1 0,-7 1 0,-7 2 0,-4-5 0,-1 1 0,1-8 0,1-3 0,1-5 0,5-6-1,3-6 0,4-5 0,4-4 0,0-2 0,1-2 0,2-6 1,-1 0-1,2-5 0,0 0 0,-1-4 0,1 0 0,-2-2-1,3-1-1,-3-4-1,6 6-2,-8-9-5,11 6-14,-4-1-12,-5-5-1,4 5 2,-5-9 0</inkml:trace>
  <inkml:trace contextRef="#ctx0" brushRef="#br0" timeOffset="711">248 852 14,'6'-4'28,"-10"-8"2,8 2 0,1 8-14,-8 1 3,9 11-4,-12 0-2,10 12-2,-11 0-2,8 7-1,-8 0-3,8 4 0,-2-4-2,2 0 0,1-7-2,4-2 1,0-7 0,4-2-1,3-7 0,3-5 0,3-5-1,4-7 1,4-6 0,6-3-1,5-6 0,2 1 0,2-2-1,-4 0-2,4 9-4,-12-5-11,0 9-21,-3 9 0,-10 2 0,-2 11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1:43.62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1048 1209 3,'-4'-8'24,"11"10"2,-5-6-8,-1-2 3,3 1-4,-4-6-2,6 5-1,-9-10-2,8 3-1,-11-10 0,6 3-3,-7-11-3,4-1 0,-5-5-2,4-2-1,0-1-2,1 4 1,1 3-1,2 4-1,2 9-3,-5-1-4,9 16-13,-2 3-15,-5 1 0,5 4-1,-4-5 2</inkml:trace>
  <inkml:trace contextRef="#ctx0" brushRef="#br0" timeOffset="581">858 57 5,'1'0'26,"-10"-9"1,11 12 1,-2-3-11,0 2-4,4 6-1,-2 8-4,2 10-1,-2 1-1,5 9-1,-4-1 0,3 5-1,-4 4 0,4-4-1,-6-8-1,5-2 0,-2-2-2,-2-8 0,2-2-3,-5-8-3,7 1-2,-7-6-9,-1-8-16,6 3-1,-7-10 1,8 7 1</inkml:trace>
  <inkml:trace contextRef="#ctx0" brushRef="#br0" timeOffset="881">926 263 16,'12'1'27,"-11"-8"1,15 7 2,2-1-17,3-5-2,9 1-4,2-2-2,5 0-3,3-2-3,-4 1-4,-1-1-8,-2 5-10,-15-8-7,5 9 1,-19-10-1</inkml:trace>
  <inkml:trace contextRef="#ctx0" brushRef="#br0" timeOffset="1091">1266 15 15,'-13'-14'26,"13"17"1,-8 1-4,3 3-7,7 9-1,-2 9-5,8 8-2,1 2-2,7 5 0,-1-2-1,5 1-1,-4 0-2,2-3 0,-4-7-3,-4-8-2,2 0-11,-3-3-18,-11-11-1,7 2 1,-10-11 0</inkml:trace>
  <inkml:trace contextRef="#ctx0" brushRef="#br1" timeOffset="65624">5 935 8,'-4'-6'19,"7"9"-1,-6-4-1,4 1-2,-1 0 0,-1 0-3,2 0-1,-2-2-2,2 4-1,-2-5 0,4 4-1,-2-4 0,5 2-1,0-5 0,6 5 0,-1-7-2,8 4-1,0-2-1,7 2 0,0-1-1,2 5 1,1 3-2,2 3 1,-2 4 0,0 6 0,-3 3 0,-3 6 0,1 2 1,-3 5-1,-2 3 1,0 3-1,-6-1 0,0 2 0,-4 2 1,-3-1-1,-3 0 0,-2-4 1,-5-3-1,0-1 0,-1-2 0,-1-4-1,4-5 0,-1-4 1,0-4-1,1-3-1,4-1 1,-2-5 0,1-2-1,2-2 1,-1 1 0,0-2-2,1-1 1,0-3-2,3 6-3,-7-10-5,5 6-16,-3 2-9,-3-6-2,2 5 2,-8-4 1</inkml:trace>
  <inkml:trace contextRef="#ctx0" brushRef="#br1" timeOffset="66305">253 1380 24,'4'3'27,"-11"-11"1,4 8-9,4 5-3,1 0-1,5 10-3,-4-5-2,9 10-1,-5-2-1,9 9 0,-6-4-3,7 5 0,-5-6-2,4 4-1,-4-6 0,-1-3-1,0-5 1,-3-2-1,-2-3 1,0-2-1,0-7 1,1-3-1,2-6 1,1 0-1,3-5 0,3-3-1,4-6 1,1-2-1,2-1 0,0 2-1,1 2 1,-1 0-1,-3 6-1,-5-1-2,2 12-5,-11 1-16,0 1-13,3 7 2,-8-2-2,3 6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1:45.421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164 1292 5,'5'7'30,"-10"-10"1,7 6 2,-1-4-10,-5-8-3,7 3-4,-10-11-4,8 2-3,-8-12-2,7 0-1,-5-12-2,4-5-1,1-5-1,-2-4 0,4-2-2,-2 3 0,3 4 1,-5 6-2,4 9 1,-4 7-2,4 13-1,-7 4-3,11 14-6,-7 2-19,-1-4-5,8 5-2,-9-3 2,12 3 1</inkml:trace>
  <inkml:trace contextRef="#ctx0" brushRef="#br0" timeOffset="551">6 81 8,'-3'-14'27,"3"12"1,-3-4-4,3 8-5,1 5 0,-1 0-5,3 12-2,-3 3-3,3 11-2,-3-1 1,5 10-2,-5-5-2,1 5-1,9-3-1,-8 3-1,10-7 0,-12-3-1,10-4 0,-10-4-1,0-4-2,0-9-3,1 2-9,-1-7-14,-10-13-7,10 0 0,-12-12 1</inkml:trace>
  <inkml:trace contextRef="#ctx0" brushRef="#br0" timeOffset="832">13 291 4,'0'-10'29,"12"8"1,-12-4 1,22 8 0,-5-5-21,14-1-2,-3 2-4,12-2-2,-6-8-3,0 8-4,7-8-6,-13-4-8,6 6-12,-23-6 1,11 8 0</inkml:trace>
  <inkml:trace contextRef="#ctx0" brushRef="#br0" timeOffset="1042">328 19 22,'3'-6'30,"-15"-7"3,15 13-1,-2 5-11,-4 2-7,6 14-3,-4 4-4,4 11-2,-2 5 0,8 5-2,-2 2 0,4 1 0,-1-5-1,2-3-1,0-6-1,-2-7-2,2 0-3,-9-14-7,-3-8-23,7 6 0,-13-11-1,8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1:37.34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10 478 2,'3'3'27,"-15"-10"1,13 8 4,-2-1-13,0-4 0,8 7-3,-4-8-3,13 7-2,0-7-1,14 5-2,1-6-2,14 5-2,-1-3-1,5 2-1,1-1 0,-2 2-2,-6-1 0,-7 1-1,-7 4-2,-9-6-2,-2 7-6,-9-4-17,-4-3-8,2 2-2,-8-4 2,8 5 1</inkml:trace>
  <inkml:trace contextRef="#ctx0" brushRef="#br0" timeOffset="531">1057 167 15,'-7'-8'31,"-12"-10"0,6 9 1,-12 5-3,2-6-21,4 10-1,-7 0-2,1 13 0,-4 4-1,6 13 2,-5 5-1,6 10 0,0-2 0,8 8 0,2-4-2,12 1 1,6-7-2,8-4-1,8-8 0,7-7 0,8-8 0,6-7-1,4-5 0,0-6-1,1-2-2,-6-9-4,3 5-11,-1-3-20,-18-5 1,-3 5-2,-9-4 3</inkml:trace>
  <inkml:trace contextRef="#ctx0" brushRef="#br0" timeOffset="1001">1516 369 33,'0'4'35,"3"-7"2,4 4 0,7-5 0,2-3-29,11 4-3,1-3 0,7 0-3,4-1-1,1 0-2,8 2-2,-6-6-3,9 9-7,-7 1-22,-5-10-2,-1 9 0,-12-9 2</inkml:trace>
  <inkml:trace contextRef="#ctx0" brushRef="#br0" timeOffset="1502">2618 124 23,'-16'-16'30,"3"13"0,-18-6 2,8 6-19,-1 10 1,-6 2-5,2 13-1,-4 0-1,4 13 0,-1-2-2,19 8 1,-12-2-1,15 4-1,4-7-1,10 1 0,1-7-1,3-2 0,15-9-1,6-5 0,8-3-1,-1-7 0,3-2-1,1-7-1,6 2-4,-5-11-7,-14 1-24,3 7-1,-15-6 0,3 5 2</inkml:trace>
  <inkml:trace contextRef="#ctx0" brushRef="#br0" timeOffset="3545">3106 345 13,'-12'-7'27,"18"11"3,-7 1-4,9-7-10,10 5 1,4-7-3,11 5-3,4-8-1,9 4-2,-1-7-3,11 2-1,-5-3-1,4 1-3,-3-1-1,-9 0-5,3 6-6,-15-3-10,-9-4-12,-3 9-2,-11-10 2,0 9 0</inkml:trace>
  <inkml:trace contextRef="#ctx0" brushRef="#br0" timeOffset="3935">3942 0 7,'-4'-6'31,"5"13"1,-2 0 2,4 12 0,8 10-20,-12 2-5,8 11 1,-5 1-4,6 6-1,-3-1-2,-1-1 0,0-8-2,-1-4 1,5-7-2,-3-7 0,3-5-1,-4-8-2,8 1-3,-8-10-7,5 2-11,0-1-11,-11-7-1,7 2 1,-10-8 1</inkml:trace>
  <inkml:trace contextRef="#ctx0" brushRef="#br0" timeOffset="4226">3965 258 9,'-5'-13'29,"15"11"1,-6-10 1,19 11-2,9-5-19,-2-3-6,6 2-2,-4 1-5,6-4-4,-3 1-5,-7-1-6,-12-4-5,0 6-3,-15-9 0,4 8 1</inkml:trace>
  <inkml:trace contextRef="#ctx0" brushRef="#br0" timeOffset="4376">4299 32 21,'10'-8'27,"-10"-2"1,-1 6-1,1 7-4,-6 1-5,6 15-3,-15 4-3,15 15-3,-1 3-2,1 10-2,1 2 0,11 4-2,-22-5 0,23-2-2,0-10 0,2-5-1,-10-7-2,10-10-2,-9 1-6,-5-12-18,17-6-9,-15-1 0,-3-7-1,-2 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1:48.54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132 97 3,'6'-3'28,"-13"-8"1,10 9 2,-5-2-12,-2 2-4,7 8-1,-8 3-5,11 11-1,-6 6-1,12 13 0,-8 4-1,9 9 0,-7 2-1,9 4-1,-7-6 0,4-3-2,-3-7 0,0-8 0,-2-5-1,-1-7-1,0-6 0,-3-6 0,2-1-2,-6-6-3,10 4-9,-2-6-23,-10-4 0,3 5-1,-4-5 2</inkml:trace>
  <inkml:trace contextRef="#ctx0" brushRef="#br0" timeOffset="571">2 928 4,'-4'-15'30,"7"11"2,-6-3 2,7 3-2,2 15-16,-4-1-1,5 12-5,-3 2-2,5 10-2,-3 0-2,4 7 0,-4-2-2,0 0 0,-5-3-1,3-3-1,-4-4-1,2-9-1,-1-1-3,-6-15-5,7 2-14,-2-9-12,-2-10-1,4 0 0,-3-10 2</inkml:trace>
  <inkml:trace contextRef="#ctx0" brushRef="#br0" timeOffset="871">20 922 27,'-3'-6'29,"-4"-12"1,15 10 0,10-3-16,1-8-8,11 5 0,4-2-4,5 5 0,-1 0-1,-1 8 1,-5 0 0,-3 5 0,-11 8 1,-7 4 0,-9 2 0,-10 3-1,-6 3 0,-7 2 0,-5-4 1,0 2-1,-2-5 0,5-1-1,4-4 1,7-2 0,6-4 0,11-1-1,8 0 0,9-1-1,5 0 1,6-1-1,3 2 1,5-1-1,-3 5 0,-2-1 0,-8 5 1,-6 2-1,-9 2 1,-9 3-1,-11 3 1,-9-2-1,-9-1 1,-5-1-1,-5-2 1,-3-5-1,0-5-1,0-6-1,10 1-3,-1-12-5,14 2-14,4-2-11,3-7-1,14 2 1,1-5 1</inkml:trace>
  <inkml:trace contextRef="#ctx0" brushRef="#br0" timeOffset="1462">509 945 15,'5'5'29,"-9"-5"1,8 11 2,1 1-14,-5 1-4,6 8-3,-3-2-2,5 9-2,-5-5-1,6 6 0,-5-6-1,2 0-1,-3-6-1,1-2-1,-2-4 0,-1-1 0,-1-7-1,2-4 0,-1-5 0,1-3-1,-1-4 1,1-4 0,-2-3-1,1-5 0,1-1 0,1 0 0,-1-1 0,3 1 0,1 0 0,4 3 0,0 2 0,6 4-1,0 4 1,5 4-1,1 2 0,1 3-1,3 4-1,-7-3-5,9 7-12,-8-1-15,-2-4-2,-1 5 1,-7-7 1</inkml:trace>
  <inkml:trace contextRef="#ctx0" brushRef="#br0" timeOffset="2283">1788 10 12,'5'0'30,"-10"-8"1,8 8 2,0-2-14,-4 2-1,5 10-4,-8 1-3,8 15-1,-8 1-2,5 15-1,-5 4-1,4 10-1,-5 2-1,7 1 0,-4-4-2,5-3 0,0-7-1,2-7 0,0-9-2,-2-8 0,5-3-1,-7-11-4,8 4-9,-6-11-25,-2-7 2,-4 1-2,2-8 2,-2 5 1</inkml:trace>
  <inkml:trace contextRef="#ctx0" brushRef="#br0" timeOffset="4326">1775 814 20,'-6'-8'30,"11"17"0,-8-3 3,3 7-19,4 12 1,-5 2-4,7 9-3,-8-1 1,6 7-4,-5-5-1,4 2 0,-2-4-2,2-3 0,0-8-1,2-2 0,-2-6-1,-1-3 1,3-5-2,-4-2-1,4-1-1,-7-11-5,7 7-10,-3-5-16,-6-8-1,3 4-1,-4-8 1</inkml:trace>
  <inkml:trace contextRef="#ctx0" brushRef="#br0" timeOffset="4627">1832 1003 14,'10'-1'29,"-5"-11"-1,14 12 2,-8 3-5,14-9-21,6 2-1,7 1-5,-2-3-2,5 3-4,-7-3-4,-8-4-8,7 7-10,-18-11 2,8 8 1</inkml:trace>
  <inkml:trace contextRef="#ctx0" brushRef="#br0" timeOffset="4797">2176 805 8,'-5'-13'32,"3"13"1,-8-3 3,7 9-2,6 11-16,-6 1-2,10 13-7,-4 4-2,6 10-3,-3 3 1,4 5-2,-3-2 0,2-2-2,-3-5 0,0-6 0,-2-6-2,-2-6-1,5-4-2,-7-14-5,3-6-27,-2 3-2,-4-7 0,2 0 0,-3-8 1</inkml:trace>
  <inkml:trace contextRef="#ctx0" brushRef="#br1" timeOffset="69840">447 360 17,'-6'-6'22,"8"8"-1,-4-2-1,1-2-1,2 4-3,-2-5-3,5 6-1,-4-9-3,9 6-1,0-6-2,5 2-2,4-3 1,5 4-2,4-5 0,5 4-1,-2 0 0,5 4 0,-1 1-1,1 4 0,0 2 0,0 3 1,-1 4-1,-1 5 0,2 0 0,-1 5 0,-1 5 0,-4 3 1,-1 3-1,-7 2 0,-5 2 0,-8 2 1,-3-1-2,-5-2 1,-8-1 0,0 0 0,-7-4-1,2-3 0,-2-1 1,4-4-1,-2-2 1,-1-3-2,1-3 1,2-4-1,2-1-1,0-6-2,6 1-4,-7-9-9,6-3-20,5 6 0,-1-5-1,6 1 3</inkml:trace>
  <inkml:trace contextRef="#ctx0" brushRef="#br1" timeOffset="70611">891 796 8,'-4'-16'25,"11"6"-1,-4 2-4,0 2 2,0 4-4,-5-2-2,8 13-1,-8-5-3,4 13 0,-8-2-3,6 11-2,-7-1-1,4 5-2,-3-1 0,-1 0-2,-1-2 0,4-1 0,0-4-1,2-5 0,1-2-1,-1-4 1,5-4 0,3-4 0,3-1-1,1-5 1,5 0-1,2-4 1,5-2-1,6-1 1,1 0-1,3 0 0,0 1 0,3 0 0,-3 2-1,0 1-1,-4 5-1,-10-3-6,-1 1-22,-4 8-8,-13-2 1,3 7-1,-10-2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2:02.25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62 1911 6,'-2'-3'16,"-9"7"3,6-3 0,5 2-1,-4 2 0,-8-4-1,8 5-1,1-8-2,-3 8-1,3-9-3,2 8 0,-4-8-2,4 6-2,-4-6-1,7 6-1,-4-5 0,7 5-1,-2-3 0,1 4 0,0-4-1,2 3 1,25-4 0,10 1-1,13-3 0,13-1 0,7-2 0,18 0-1,14 0 1,11-1-1,-9 0 0,-5 1-1,1-1 1,-1 1 0,2 2-1,-4-1 1,-8 1-1,2 1 0,-9 0 1,0 2-1,-5-2 1,-5 2-1,-6-2 0,-1 0 1,-2 1-1,-3 1 0,-9-1 0,3 0 1,-1 2-1,-1-2 0,-7 2 0,2 0 0,-7-1 1,-2-1-1,0 2 0,-7-1 1,-5-2-1,-4 0 0,-3 1 0,-7 1 0,-1 0 0,-2-2 1,-3 0-1,2 3 0,1 0 0,-3 0 0,3-2 0,3-1 0,2 2 1,-1 1-1,-1-1 0,2-2 1,-2 1-1,-3 1 0,-3-1 0,-3 2 0,-1 0 0,1-1 0,1 1 0,1 0 0,-5-2 1,8 0-1,-2 0 0,0 1 0,0-1 0,-1 1 0,-2 1 0,2-3 0,-2 3 0,2 0 0,1 0 0,5-2 0,-4 2 0,7-1 0,1 1 0,-5 0 0,4 0 0,-6-1 1,2 1-1,-9-2 0,3 2 0,-6-1 0,1 1 0,-3 0-1,0-2-1,-6 1-2,-1 5-8,4-5-29,-19-1-3,9 1 2,-5-2-1,14 0 1</inkml:trace>
  <inkml:trace contextRef="#ctx0" brushRef="#br0" timeOffset="1201">2824 1543 4,'-6'5'26,"-13"-14"1,19 8-5,-12 1-3,6-2-1,5 5-2,-9-6-3,8 6 0,-8-6-1,7 9-2,-14-7 0,11 3-3,-3-3-1,6 4-1,-4-3-1,5 3-1,5 1-1,6-2 0,4 5-1,6 3 1,4 0-1,8 3 0,0 1 1,5 1-1,1-1 0,0 4 0,-2-5 1,0 0-2,-3 0 1,-4-2-1,-2-1 1,-4-1-1,-6 0 1,-3-2-1,-1 0 0,-6 0 1,-6-1-1,1 1 1,-5 1-1,0 2 1,-2 1-1,-3 4 1,-6 2-1,-1 5 1,-4 5 0,-9 5 0,-2 3 0,-2 4 0,-2 0 0,-2 0 0,11-2 0,-2-3-1,11-5 1,-2-5-1,6-5 0,6-3 0,-1-3 0,0-3 0,0-1 0,-1-2 0,1-3 0,6 1 0,-1-3-1,-5-2-1,8 2-2,-5-11-8,7 3-29,-1-2-3,1-4 2,3 1-1,3-5 2</inkml:trace>
  <inkml:trace contextRef="#ctx0" brushRef="#br0" timeOffset="6849">3742 689 11,'-9'-14'25,"9"12"1,-4 1-11,4-2 2,0 2-4,0-2-3,3 4-1,-3-1-2,6 9-1,-6 1 1,4 10-1,-7 2 0,6 11 0,-7 0 0,6 9-1,-4 0-1,3 3-1,-1-3 0,6-2-1,-5-5-1,5-5-1,-2-4 1,1-5-1,-1-8 0,-1-3 0,-3-3-2,0-10-1,0 2-3,-3-11-8,3 1-11,0-1-10,0-8 0,0 2 0,-1-8 2</inkml:trace>
  <inkml:trace contextRef="#ctx0" brushRef="#br0" timeOffset="7190">3749 902 2,'0'5'28,"0"-12"1,3 12 1,3-8-11,13-3-6,3 2-1,5-5-5,3 3-3,3-1-2,-4 0-3,6 4-2,-6-3-4,-14 5-8,0 5-10,-15-10-6,7 10 1,-13-8 1</inkml:trace>
  <inkml:trace contextRef="#ctx0" brushRef="#br0" timeOffset="7420">4014 682 8,'-14'-19'25,"9"11"1,-2-4-8,4 3 1,3 6-3,-1 3-2,5 11-3,-4 3 0,6 12-1,-5 1-1,5 13 0,-4 0-2,7 6-2,-7 0-1,10 2-2,1-3 0,2-3 0,-2-5-1,1-2-1,3-6-1,-10-4-1,9-1-3,-18-12-6,8-4-21,0 5-4,-7-7-1,8 3 0,-7-6 2</inkml:trace>
  <inkml:trace contextRef="#ctx0" brushRef="#br0" timeOffset="7931">4380 1444 26,'2'-8'33,"-2"-6"2,-2 7 0,8 4-16,-12-4-2,16 11-2,-11-1-6,14 13-2,-4 3-2,10 8-1,0 2 0,6 9-1,5-1 0,5 4-2,2-4 1,-2-1-1,0-4 0,-2-2-1,-4-4 1,-1-4-1,-8-3-1,-4-6-1,-1 0-2,-11-7-5,1-9-28,-4 7-2,-8-5 0,0 1-1,-8-5 2</inkml:trace>
  <inkml:trace contextRef="#ctx0" brushRef="#br0" timeOffset="8692">5348 1843 11,'-25'-22'30,"14"10"2,-23-6 0,9 5 0,-8 7-21,-7 0-2,7 13-2,-6 6-1,11 15 0,-11 6-2,15 16 1,-3 3-1,15 11 1,-3-4-1,15 4-1,3-6-1,13-5 0,6-11 0,9-7-1,10-15-1,4-8 1,9-10-2,0-6 0,5-5-2,-8-6-2,3 4-6,-13-4-18,-9-1-9,-7 4 0,-13-2 1,-5 8 1</inkml:trace>
  <inkml:trace contextRef="#ctx0" brushRef="#br0" timeOffset="9163">5701 1908 25,'1'1'34,"1"-4"1,20 3 0,-11-6 0,10 2-26,15 6-2,-5-5-2,9 1-2,6 1-1,3-2-2,7 0 0,-2-1-1,1-1 1,-6 0-2,3 2 0,-18-2-2,3 7-4,-21-5-9,-10 0-18,-3 12 1,-16-8-2,2 9 3</inkml:trace>
  <inkml:trace contextRef="#ctx0" brushRef="#br0" timeOffset="9473">5787 2124 18,'-15'2'33,"12"5"2,0-5 0,14 3 0,8 3-25,-1-7 1,15 6-3,0-4-3,14 0-2,8-3-1,3 0 0,1-1-2,-2-4 1,-2 4-2,-4-4-1,-4 8-6,-17-6-13,-12 3-15,-2 5 0,-12-7-1,-1 7 1</inkml:trace>
  <inkml:trace contextRef="#ctx0" brushRef="#br0" timeOffset="9914">6887 1799 2,'-19'-17'29,"12"10"1,-16-6 1,7 11 0,-6 2-19,-7 3-1,5 12-2,-9 0-1,5 16 0,-4 4-1,7 11 0,2 1 0,8 8-1,7-4-1,9 2-1,12-6-1,12-7-1,7-11 0,12-9-1,8-11-1,4-6-1,5-9-2,-6-13-6,2-4-20,-7 1-10,-17-6 0,-2 0 0,-20-5 1</inkml:trace>
  <inkml:trace contextRef="#ctx0" brushRef="#br0" timeOffset="10535">7119 1366 5,'-13'4'31,"7"6"2,2-10 2,4-7-3,5 10-17,-3-13 1,11 2-5,-3-10-3,11-3-3,2-12-1,8-7-1,6-12-1,6-6-1,2-4-1,6 1 0,-1 0 1,-1 6-2,-5 11 1,-6 7-1,-9 13-1,-7 7-2,0 12-4,-18-2-7,-3 3-22,1 9 1,-7-3-1,3 5 1</inkml:trace>
  <inkml:trace contextRef="#ctx0" brushRef="#br0" timeOffset="11156">7703 58 7,'8'-10'28,"-13"-8"2,5 5-3,0 5-6,0-1-2,3 10-4,-7 4-3,4 12-3,-6 5-1,6 15-3,-3 5 0,3 12-2,-3 2 0,8 3 0,-7-1-2,11-2 1,-6-8-1,6-6-1,-5-7 1,2-8-1,1-5-2,-3-6 0,5-3-3,-10-9-3,9 2-8,-6 1-18,-5-11-2,6 4-1,-9-10 3</inkml:trace>
  <inkml:trace contextRef="#ctx0" brushRef="#br0" timeOffset="11476">7684 448 24,'3'-3'30,"-1"-9"1,11 10-2,3-3-13,2-3-8,6 2-2,5 0-5,1 0-2,3 3-5,-5-1-7,-1-6-11,4 11-7,-16-12 1,7 8 0</inkml:trace>
  <inkml:trace contextRef="#ctx0" brushRef="#br0" timeOffset="11676">8030 91 22,'6'-23'31,"-21"-3"2,14 17 0,-7 9-15,-2 7-3,10 19-4,-9 6-3,15 14-3,-7 5-1,15 7 0,-5 2-1,10 1 0,-9-4-1,3-5 0,-1-11-1,-5-4-1,-1-6-3,-9-10-6,-1-11-26,4 1-1,-4-11-1,-2 2 1,-3-8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27.05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123 18 21,'-5'-10'26,"7"13"0,-3 2-9,0 3-1,2 10-1,-5 3-3,2 16-2,-2 3 0,4 18-1,-5 1 0,4 17-2,-5-1-1,4 8-2,1-2 0,2-2-1,-1-5-2,2-6 1,1-10-2,1-9 1,-1-8 0,0-5-1,-1-8 0,-1-5 1,2-6-1,-1-2 0,-2-5 0,0-3 0,0-1 0,2-5-1,1-2-1,-1-8-1,4 0-4,-6-11-7,3-5-18,6 1-5,-9-11 1,3 0 1</inkml:trace>
  <inkml:trace contextRef="#ctx0" brushRef="#br0" timeOffset="650">137 18 10,'-5'-4'16,"8"6"-2,-7-7 1,4 4-2,-2-2-1,4 0 1,-1 2-2,-1-2 1,2 3-1,-4-3-1,5 4-2,-4-1-1,2 5-2,-1-4-1,2 5 0,2-3-1,2 4 1,-5-3 0,4 6-1,-1-1 0,2 6 0,-1-1 0,2 6 0,-3 2 0,4 6-1,-1 2 1,8 6-1,-5 0 0,3 5-1,1-3 0,-1 1 1,3-3-1,0 1 0,-5-2-1,-6-1 1,7-4 0,-3-3 0,0 0 0,-2-3-1,-2-1 1,-2-1 0,5-5-1,0-1 0,-5-1 1,0-4-1,0-2 0,-2-3 1,2 0-1,1-5 0,-8 1 1,3-2-1,3 0 1,0 0-1,-2 0 0,1 0 0,-4 0 0,1 0 0,3 0 0,-1 1 0,-3-1 0,0 0 0,-1 4-1,-1 1 1,2 2 0,0 0 0,-5 5 0,0 4 0,-2 3 0,-2 4-1,0 0 1,-2 0 0,-4 5 0,2 1 0,0-3 0,1 0 0,3-5-1,-1-3 1,3-2 0,2-3-1,1-5 1,-2-3-1,9-4 1,-6-2-1,0 1 1,8-2 0,-7 1-1,-1 1 1,8-2 0,-2 2 0,-2 2-1,1-2 1,1 0 0,-3 0 0,4 1 0,1-1-1,1 0 1,-5-1 0,2 1 0,2 0-1,-2 0 1,1 0 0,2 0 0,-3-2 0,-4 2 0,4 3 0,1-1 0,-1-2 0,3 1 0,-3-2 0,-3 1 0,2 1-1,4-2 1,-2-1 0,-1 2-1,-3-1 1,3-2-1,2-1 0,-4-1 1,2-2-1,2-5 1,-1-2-1,2-6 0,2-8 0,2-4 0,-1-5-1,7-2 1,-3-6-1,4 4 0,-3 2 0,1 9 1,-1 4 0,-4 11 0,-1 12 0,-8 10 1,-4 12-1,-1 6 1,-5 4 0,-4 3 1,0 4-1,-3-4 0,1 0 0,5-11 0,3-5 0,1-4 0,4-8 0,4-7 1,5-5-2,4-5 1,0-8 0,4 0 0,0-7 0,4 1 0,0-2 0,-2 3 0,-4 5 0,2 4 0,-6 7 0,-6 10 0,0 6 0,-11 9 1,-2 9-1,3-3 0,-4 1 0,0 0 1,2-2-1,0-5 1,5-7-1,2-6 0,5-8 0,5-4 1,4-8-1,-2-3 0,6-4 0,-1-2 0,-2-4 0,8 1 0,-3 2 0,-5 4 0,-3 6-1,1 7 1,-5 6 0,-2 5 0,-4 9 0,-6 10 0,-1 5 1,-2 2-1,1 3 0,-4-3 0,2-1 1,1-6-1,6-6 0,0-10 1,5-9-1,-2-4 0,4-7 0,6-10 1,1 0-1,1-6 0,-1-2 0,3 3 0,1-1 0,-1 2 0,-3 7 0,1 6-1,-2 7 1,-6 8 0,1 9 0,-4 7 0,-2 7 0,-3 5 0,4 1 1,-6 4-1,0-2 1,6-4-1,0-6 1,-1-4 0,2-8 0,2-6 0,-1-7-1,4-11 1,-3-4-1,-3-8 1,1-5-1,1-7 0,-1-3 0,-2-8-1,-2 4 1,3-1 0,0 3-1,0 5 1,-1 4 0,-1 9-1,1 6 1,2 11 0,0 4 0,-3 8 0,1 8 0,1 4 0,1 2-1,2 8 2,2 3-1,2 1 0,2 1 0,0 1 0,1-2 0,1-4 1,-2-1-1,-1-6 0,1-5 0,-6-3 1,-4-5-1,1-7 1,-4-3-1,1-6 1,-3-3-1,-3-5-1,0 1 2,2-2-2,3 2 1,-1 4-1,2 4 1,3 3-1,3 4 1,2 13 0,1 3-1,4 6 1,4 6 0,0 5 0,6 4 0,-6 5 0,3 2 0,2-4 0,-3 0 1,-3-5-1,-1-5 0,-3-1-1,-2-7 0,2-3-3,-9-8-6,2-5-22,2 4-4,-11-7-1,4 5 2,-1-10-1</inkml:trace>
  <inkml:trace contextRef="#ctx0" brushRef="#br0" timeOffset="7160">13 1438 5,'-1'-18'18,"5"9"2,-7-2 1,3 5-2,2 3-2,-4 3-2,2 13-1,-3 9-3,3 13-2,-6 10-3,6 10-1,-3 5-1,3 7 0,-1 1-1,4-3-1,-5-10-1,5-4 0,2-13-1,-1-7 1,0-6-1,1-6 0,-4-6-1,1-4-1,2-4-3,-4-6-2,5 0-5,-5-5-10,-3-7-10,6 4-2,-8-10 2</inkml:trace>
  <inkml:trace contextRef="#ctx0" brushRef="#br0" timeOffset="7490">53 1752 4,'-6'-16'23,"7"16"1,-8-10-1,10 7-12,4 0-3,11-1-2,4 1-2,3-2-2,3 0 0,7-1 1,1-3-1,-5 2 0,-2-2-2,-2 3-2,-8 1-4,0-4-4,-4 6-5,-11-10-6,8 11-4,-15-12-1</inkml:trace>
  <inkml:trace contextRef="#ctx0" brushRef="#br0" timeOffset="7721">344 1440 14,'-1'-7'22,"-7"-4"-2,7 12-2,-2 6-1,3 11-3,1 15-1,-5 8-1,3 14-1,-4 2-3,8 10-1,-7-3-2,7 1-1,-6-11-1,4-7 0,4-12-2,0-9-1,3-7-2,-7-10-6,7-4-10,-2-3-15,-8-14 0,8 5 0,-13-15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2:14.72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1348 0 22,'-13'0'28,"6"13"2,-8 2-8,-7 1-1,-1 10-4,-15-3-3,0 12-3,-16-2-1,-1 15-3,-14-7-1,2 5-1,-8-4-1,8 2-2,0-2 0,7 0-1,3-6 0,14-2-1,5-5 1,7-5-2,11-3 0,-1-6-3,12-1-3,-1-13-8,6-1-23,5-1 2,6-8-2,5 2 2</inkml:trace>
  <inkml:trace contextRef="#ctx0" brushRef="#br0" timeOffset="721">51 650 2,'-9'-14'29,"12"12"0,-8-4 3,2 9-13,3 10 0,-1 3-3,2 12-5,-5 2-2,5 11-1,-2 1-1,1 9-3,-4-3 0,4 1-1,-2-4-1,2-3-1,0-6 0,3-1 0,0-9-1,0-3 0,0-4 0,-8-3-1,3-3-2,-4-4-2,3 3-4,-6-12-12,-4-6-15,14 1 1,-5-11-2,16 0 3</inkml:trace>
  <inkml:trace contextRef="#ctx0" brushRef="#br0" timeOffset="1081">243 643 22,'8'-2'26,"-13"-8"2,8 9-10,3 5 0,-3 3-4,7 15-3,-8 1-1,5 17-1,-7-1-1,4 13 0,-4 0-3,6 6 0,-6-3-2,0 0-1,0-5 0,3-5-2,-3-8 0,3-8-1,9-2-3,-12-14-3,11 0-8,-11-8-15,0-15-5,0 0 0,0-12 0</inkml:trace>
  <inkml:trace contextRef="#ctx0" brushRef="#br0" timeOffset="1382">135 994 22,'0'3'31,"-3"-9"1,15 7 0,-2-12-1,6 2-27,11 2-1,12-5-3,3-1-6,9 0-10,2 4-15,-14-6-1,5 10 0,-12-8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2:16.746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28 803 16,'-15'-7'29,"12"8"0,-7-5 3,6 2-15,8 9 0,-3-4-4,15 15-1,0-5-1,15 14-2,-2-2 0,13 11-2,-2 0-1,8 8-2,-8-3-1,10 0 0,-7-2-1,-3-1-1,-6-5 0,-4-6 0,-6-3-1,-3-6 0,-2-5-1,-11-4-1,-2 0-2,-4-14-6,-5 0-30,0 5 1,-15-6 0,-2 7-1,1-5 2</inkml:trace>
  <inkml:trace contextRef="#ctx0" brushRef="#br0" timeOffset="631">762 1455 17,'-3'-23'31,"6"16"0,-3-8 4,0 8-16,12 17-1,-8-3-4,6 20-2,-4-1-4,6 16 0,-8-1-2,2 12-1,-6 0-1,4 2-2,-7-4 1,3-4-2,-1-5 1,1-7-2,0-7 1,3-5-1,3-9-1,-8-5-2,12-5-2,-13-12-6,11 0-18,-1-5-10,-7-7 1,6 0-1,-3-9 2</inkml:trace>
  <inkml:trace contextRef="#ctx0" brushRef="#br0" timeOffset="942">1050 1384 23,'13'-13'33,"-7"3"2,1 19 0,1 15-10,-7 1-9,11 20-2,-9 1-6,4 12-1,-3 0-2,3 3-1,-1-6-1,-1-3-1,-2-9 0,4-7-2,-3-7 0,2-7-2,1-3-2,-5-12-6,4-4-20,-4-2-7,0-11-1,-6 0-1,-4-7 2</inkml:trace>
  <inkml:trace contextRef="#ctx0" brushRef="#br0" timeOffset="1232">764 1726 20,'-12'4'32,"0"-7"3,25 5-2,5-10 2,15 1-25,18 6-3,2-7-1,9 3-2,-2 0-2,-5 0-2,-8 2-3,-13-3-10,-12 2-20,-4 8-2,-17-6 0,1 10 0</inkml:trace>
  <inkml:trace contextRef="#ctx0" brushRef="#br0" timeOffset="3576">1017 92 4,'1'-15'32,"-2"-9"2,2 11 1,-4-4 1,-3 3-19,12 11 0,-12-3-6,12 15-3,-9 4 0,9 11-3,-3 5 0,1 10-1,2 7 0,3 7-1,-2 3-1,5 0 0,-6-1-1,1-3 0,-3-5-1,4-8 0,-6-9 0,1-4-1,2-8 0,-5-7-2,6-4 0,-9-11-4,7 4-4,-13-14-9,-1-1-21,-2 2 2,-2-6 0,-5-1 1</inkml:trace>
  <inkml:trace contextRef="#ctx0" brushRef="#br0" timeOffset="3906">848 396 22,'-13'-1'33,"11"2"3,2-5-1,19-2 0,9 5-23,8-9-3,11 2-4,2-3-1,8-1-2,-6 2-1,-2-2-1,-2 5-5,-17-4-9,-2 1-23,-5 5 1,-14-3-1,3 5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2:21.45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17 28 16,'6'-8'23,"-12"-4"-1,7 6 2,-2 3-3,-4-1-2,8 7-2,-9 1-2,11 14-2,-12 0-3,9 18-2,-7 0-2,5 11-1,-2 7-1,1 7-1,1-1 0,4 1-2,2-4 1,0-3-1,-3-6-1,4-4 1,-3-6-1,4-7 0,-4-8 0,-4-4 0,4-7-1,-1-10-1,4-2-2,-5-10-3,8 4-9,-7-4-19,-2-10-3,2-1 0,-7-5 0</inkml:trace>
  <inkml:trace contextRef="#ctx0" brushRef="#br0" timeOffset="361">31 398 16,'-7'-8'29,"14"8"2,-7-7 0,15 7 0,2 0-25,4-4-1,8 1-2,1-2-1,5-1-1,-3 1 0,3-3-1,-1 2-1,-7-2-4,1 2-7,-12 4-14,-13-9-6,4 8 1,-7-10 0</inkml:trace>
  <inkml:trace contextRef="#ctx0" brushRef="#br0" timeOffset="591">340 103 8,'0'-9'30,"-16"-7"1,16 13 1,-5 4-7,5-3-9,2 13-1,-2-1-4,4 15 0,-4 1-3,6 14 0,-6-1 0,3 12-2,-3-1 0,3 3-3,-3-2 0,1-3-1,-1-7-1,0-5-1,0-5 0,7-11-2,-7 1-2,0-16-6,0-9-25,0 1-5,0-6 0,0-1 0,0-6 1</inkml:trace>
  <inkml:trace contextRef="#ctx0" brushRef="#br0" timeOffset="1062">500 667 1,'3'0'31,"-3"-11"-1,5 5 3,1-12-2,3 1-18,8 4-3,-1-6-3,9 6-3,3-2-2,1 3 0,1 2 0,2 4-1,-3 3 0,-5 8 2,-7 2-1,-5 6-1,-5 6 1,-10 6-1,-7 7 0,-10 5 1,-9 1 0,-1 4 1,-4-3 0,-1 4 0,-5-7 1,11-2-1,-1-9 0,9-4 0,4-5 0,-9-4-1,21-6-1,7-3 0,5-3 0,5-3-1,7 0 0,5-1 1,5-2-1,22 1 0,-13 1-1,6 0 1,1 2-2,-1-2-1,-1 4-4,-11-9-7,-1 3-25,-1 3 1,-9-5 0,-7 2 1</inkml:trace>
  <inkml:trace contextRef="#ctx0" brushRef="#br0" timeOffset="1713">1196 107 2,'3'-7'28,"-13"-11"3,7 12 1,-10 4-6,-3-6-12,3 10-1,-16-2-4,12 11-1,-13 4 0,4 10-2,-7 7 0,5 13-1,2 2 1,7 8-2,9 1 0,8 2-1,13-1 0,8-2-1,10-9-1,6-11 1,2-9-1,8-6 0,-1-11 0,3-10-1,-4-9 1,4-11-1,-6-5 0,-7-6 0,1-6-1,-11-5 0,-7-3 0,-8-1 0,-9-1-2,-12 0 2,-2 2-2,-10 4 2,0 7-1,-4 3-1,0 12 0,-4 1-4,11 16-8,2 3-22,0 3 1,6 8-2,13-3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2:24.20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186 271 12,'14'-2'31,"-15"-8"2,-1 7 2,14 2-11,-15-6-4,16 11-5,-20-4-5,7 12-2,-15-1-1,14 12-1,1 3-1,-12 9-1,8 4 0,5 7-1,-11-1 0,15 5-1,12-4 0,-11-4-1,3-4 0,11-4-1,-10-8 0,-1-7 0,11-3-2,-17-9-1,2-1-4,-11-15-6,2-2-24,-1-1-2,-17-4-1,9 2 0,1-9 2</inkml:trace>
  <inkml:trace contextRef="#ctx0" brushRef="#br0" timeOffset="341">18 521 0,'-16'-4'32,"11"5"2,1-4 1,11 3 0,4 11-6,9-17-19,18 6-2,-2-6-3,8 5-1,3-4-1,-2 1-2,3-1 0,1 1-1,-7 0-1,-9-2-2,4 6-5,-14-6-15,-4 2-13,2 4 1,-20-2-2,5 4 2</inkml:trace>
  <inkml:trace contextRef="#ctx0" brushRef="#br0" timeOffset="2604">910 188 11,'0'-7'27,"3"7"-1,-3-4 0,-2-1-4,5 5-2,-6-4-5,6 5-3,-4-5-4,2 7 0,1-4-3,2 6 0,-1 0-1,8 6 1,-3 1 0,11 11 0,-6 2 1,0 12-1,-7 2 0,1 8-2,0 2 1,-2 3-2,-1-1 1,-2-4-2,-2-3 0,1-4 0,5-6-1,3-7 1,-6-5-1,4-6 0,-4-3 0,1-3 0,-1-3 0,0-2-1,4-5 0,-8-3-2,5 0-1,-8-10-5,13 7-8,-8-11-24,-8-5 1,4-3-1,-3-4 2,6 2 1</inkml:trace>
  <inkml:trace contextRef="#ctx0" brushRef="#br0" timeOffset="3075">986 300 2,'-14'-5'30,"-2"-11"2,11 8 0,3-8 1,2 0-19,16 7-2,2-5-4,8 6-1,6-2-2,-3 7-2,2 1-1,1 4 0,-6 3 0,3 1-1,-2 4 0,-7 1-1,-5 2 1,-4 3-1,-9 2 1,-8 0 0,-6 3 1,-8 0 0,-8 0 0,3 2 0,-8-1 1,8-2-1,0-4 0,8-2 0,4-4-1,5-1 0,8 0 0,6-5-1,6-1 1,5 0-1,7 0 0,2 3 0,9 1 0,0 0 1,0 3-1,-3 3 0,-1 3 0,-12 2 0,0 2 1,-13 0-1,-8 0 1,-7 2-1,-11-3 1,-5-2-1,-6-2 1,2-2-1,-6-5 0,5 0 0,-3-3 1,7-3-1,7-1 0,0 1 0,12-4-1,-2 1 1,5 1-2,-1-3 0,8 4-4,-4-6-7,-1 0-26,11 4 1,-6-5-1,7 5 2,-5-7 0</inkml:trace>
  <inkml:trace contextRef="#ctx0" brushRef="#br0" timeOffset="3896">1575 458 21,'-1'-6'34,"-4"-4"1,0 10 0,-3-5 1,2 7-23,5 11-1,-5 0-4,9 8-3,1 4 0,4 5-1,-1-2 0,0 8 0,-2-8-1,6-1-1,-5-4 0,3-4 0,-9-4-1,0-4 0,0-4 0,-1-5 0,2-4 0,2-5 0,-3-4 0,1-4 0,4-4-1,-5-4 1,-2-3-1,5-1 0,-3-2 0,5 0 0,2 1 0,3 1 0,3 1-1,8 1 1,2 2 0,2 4 0,5 3-1,-5 6 0,3 3 0,-8 4 0,4 3 0,-4 3-1,-1 3 0,-6-2-2,2 6-3,-9-13-7,-3 7-26,5 2 0,-8-6 1,-1 3 0,0-9 1</inkml:trace>
  <inkml:trace contextRef="#ctx0" brushRef="#br0" timeOffset="4667">2109 30 1,'-1'3'31,"-6"-7"2,7 5 2,-2-5 0,-1-2-17,25 12-1,-17-10-5,14 7-3,-6-8-3,10 4-1,-1-2-1,7 0-1,3 0-2,0 0 1,3 2-2,-7-2 1,3 1-1,-9 1 0,1 1 0,-5 1 0,-8 1 0,-6-1 1,-11 1-1,-5 2 1,-10 2-1,0 1 0,-10 2 1,-4-2-1,-4 2 1,0-1-1,3 0 0,9-2 0,2-2 0,6-1 0,5 1-3,3-7-2,12 10-13,-20-1-22,17-6 2,-13 5-1,13-5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3:46.47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19 193 19,'-7'-29'30,"9"10"2,-9-3 3,1 0-17,9 12-1,-9-4-2,8 12-4,-5 1-3,6 15-1,-5 7-1,5 16 0,-3 10-2,5 12 1,-4 8-1,4 8 0,-4 0 0,2 4-1,-2-8-1,4-8 0,-2-8-1,0-5 0,1-10 0,0-2-1,-1-9 0,3-6 0,-3-4 0,-2-5 0,1-2 0,-1-5-2,-1-2 0,2-7-1,1 1-2,-6-11-5,10 8-7,-4-2-23,-3-10 0,1 2 0,-2-5 1,4 3 2</inkml:trace>
  <inkml:trace contextRef="#ctx0" brushRef="#br0" timeOffset="420">67 655 25,'1'0'29,"-5"-10"3,10 8-1,1-1-17,-2-4-1,9 6-2,-4-5-2,9 2-1,0-4-2,9 4-1,-2-3-1,3 1-1,5-3-1,2-1-1,2 0 0,0 0-1,-5 0 0,-2 1 0,0 0-2,-5-1-2,-4 6-2,-12-8-8,0 6-10,-4 4-12,-7-9 0,2 7 1,-7-8 2</inkml:trace>
  <inkml:trace contextRef="#ctx0" brushRef="#br0" timeOffset="731">497 212 26,'0'-21'31,"-9"-5"3,9 12-1,-1 5-16,-5-3-1,7 23-2,-7 2-4,8 21-1,-7 7-1,7 17-1,-6 6-1,5 10 0,-1-2-1,4 3-2,1-4 0,1-7-1,1-9 0,0-7-1,0-10 0,2-7-1,-2-7 0,-2-7 0,1-7-1,-5-4-2,4-5-2,-8-11-5,6-6-29,-3 3-2,-5-4 1,2 2-1,-1-3 1</inkml:trace>
  <inkml:trace contextRef="#ctx0" brushRef="#br0" timeOffset="2543">1150 212 9,'4'-12'29,"-11"-11"1,7 10 2,-2 0-12,-8-5-4,6 12-2,-9-5-4,2 12-2,-9 2 0,2 16-1,-9 6-2,1 15 0,-7 7-2,1 9 1,2 6-1,7 8-1,4-2 1,11 0-2,8-8 1,10-5-1,9-9 0,8-8 0,5-9 0,1-9-1,2-8 1,-1-10-1,1-9 1,-2-7-1,1-11 1,-4-5-1,-1-9 0,-2-5 0,-5-8-1,-5-3 1,-5-2 0,-6-1-1,-6 2 0,-6 4 0,-6 5 1,-5 8-1,-4 10-1,-4 10-1,2 14-3,-5-3-7,7 13-26,7 5 1,3-4 0,11-2 1,7-7 1</inkml:trace>
  <inkml:trace contextRef="#ctx0" brushRef="#br0" timeOffset="3214">1523 35 7,'-5'-6'32,"8"10"3,-1-8 1,8 5-1,4 4-14,2-11-10,11 7-2,0-6-3,5 2-2,2-2-2,-1 2 0,-2-1 0,-2 3-1,-6-2 1,-2 1 0,-8-1 0,-3 5 0,-8-5 1,-7 4-1,-9-2 0,-8 2 1,-6-1-1,-5 2 0,-5-2-1,-5 1 0,3 1 0,2-1 0,6 2-1,6-1 1,5-1-1,7 0 1,5 2-1,6 0 0,6 0 0,6-3 1,5 3-1,7-1 0,3-1 0,8 0 0,0 1 0,5-4 0,-1 1 0,-2 0 0,-2-1-1,-7-1-1,-4 5-2,-13-8-6,-2-3-29,-6 12-2,-9-3 0,2 6 1,-4-8 0</inkml:trace>
  <inkml:trace contextRef="#ctx0" brushRef="#br0" timeOffset="5748">2487 301 7,'0'-20'32,"3"11"1,-3-5 2,2 8 0,3 6-20,-7 0 1,7 19-5,-5 3-3,6 15-1,-6 4-2,3 10 0,-3-1-1,3 10 0,-2-7-1,2-2-2,-1-6 1,1-9-1,1-7 0,0-4-1,1-6 1,-2-8-2,0-2-1,-3-8-1,3 2-3,-9-10-3,7 6-10,-7-4-19,-2-6-2,-4 0 1,-1-4 1</inkml:trace>
  <inkml:trace contextRef="#ctx0" brushRef="#br0" timeOffset="6058">2309 624 14,'-10'3'32,"-1"-6"2,6 6 2,2-4 0,8-3-21,25 6-2,-3-7-5,24 0-3,-2-2-1,12 1-1,3-2-1,3-1-1,-2 2-1,-7-3-1,-4 5-2,-16-5-6,-6-2-22,-8 8-6,-13-5 0,-3 5-1,-5-8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3:54.56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437 330 15,'-7'-17'28,"10"10"0,-12-6-1,3-7-12,2-2 0,-6-4-6,2 1-2,-5-4-1,0 5-2,-4-3 0,1 7-1,-5 1-1,2 9 0,-4 4-1,-3 11 1,-5 8 1,-1 14 0,-3 10 1,3 15 0,-3 4 1,4 12-1,4 2 1,12 4-1,5-6 0,14-5-1,9-7-1,11-7-1,9-12 0,5-5 0,6-10-1,-2-6 1,2-9-1,-3-8-1,-2-5-1,-5-9-1,0 1-2,-10-9-5,5 7-12,-4-3-17,-11 0 2,2 6-1,-10 0 1</inkml:trace>
  <inkml:trace contextRef="#ctx0" brushRef="#br0" timeOffset="651">579 729 11,'0'-2'32,"0"5"0,0-11 2,14 6-2,5-4-18,-7-5-8,7 4-1,0-4-3,7 3 0,6 3-2,-4 5 0,-12 3 1,-3 7 0,-9 5 2,-4 8-1,-10 6 0,-16 6 1,-6 1 0,4 5 1,-3-4-1,1 5 0,1-8 0,4-3 0,4-6 0,16-3-1,2-9 0,1-3 0,4-4-1,2-5-1,15-2 1,4-1-1,11-3 0,2-3 0,9 1 0,-1 0-1,6 1-1,-2-6-2,-6 11-6,-7-2-24,-12-6-4,2 1 0,-17-5 0,6 4 1</inkml:trace>
  <inkml:trace contextRef="#ctx0" brushRef="#br0" timeOffset="1212">1237 55 10,'-8'-14'32,"8"15"1,-8 4 2,10 12 1,5 13-22,-8 2 0,9 20-2,-8 2-3,6 11-1,-4-1-2,4 3-1,-3-7-1,1 0 0,0-11-2,-1-7-1,3-9 0,0-5-2,1-8-1,-2-7-3,2-3-3,-12-14-10,3-5-22,3-1 0,-7-10-1,3 0 3</inkml:trace>
  <inkml:trace contextRef="#ctx0" brushRef="#br0" timeOffset="1482">1267 433 26,'-2'-4'35,"8"8"1,-2-5 0,8 5 1,20-1-24,-10-7-8,9 1 0,5-3-4,2-5-2,6 3-4,-6-11-4,2 8-9,-5-2-16,-8-10-2,-5 5-1,-12-8 2</inkml:trace>
  <inkml:trace contextRef="#ctx0" brushRef="#br0" timeOffset="1673">1654 70 0,'-7'-16'34,"-6"-2"1,9 13 2,-5 5 0,10 1-9,2 27-13,-4 5-3,7 19-4,-6 6-3,7 12 0,-4 2-1,3 3-1,-6-4-1,3-6 0,0-9-1,-2-12-1,8-7 0,-6-11-3,4-6-1,-7-13-8,0-4-29,3-1 1,-5-8 0,2-3-1,-8-4 2</inkml:trace>
  <inkml:trace contextRef="#ctx0" brushRef="#br0" timeOffset="3645">2262 627 4,'-1'-8'27,"10"8"3,-12-9 2,0 3-11,7 8-5,-10-8 1,6 9-4,-14-5-2,2 5-3,-11-3-1,-1 5-2,-3-4-2,-5 2-1,0-2 0,-5 2-1,8 0-1,-2-1 1,11-1 0,0-1-1,5 0 1,5 2 0,5-2-1,7 2 1,-2 3 0,3 2 0,-5 3 0,8 8 1,-10-1 0,5 6-1,-10 2 1,4-1 0,-6 0 0,6-1-1,-3-4 0,2-5 0,5-4-1,-2-1 0,15-8 0,-1-1 1,16-3-1,3-1 0,7-3 0,4 1 0,5-1 0,1 2-1,-3 4 1,-5 4 0,-11 4 0,-9 5 0,-11 5 0,-12 5 0,-15 2 0,-10 4 0,-8 1 0,-9-3-1,1 0-1,-5-7-1,8-5-3,-1-11-4,19-1-14,6-9-15,2-12 0,23 0 0,-4-12 2</inkml:trace>
  <inkml:trace contextRef="#ctx0" brushRef="#br0" timeOffset="4346">2720 136 6,'2'-5'29,"-11"-10"2,7 11 0,-8-6 0,1 4-21,-1 13-1,-6 3-1,3 18 0,-7 6 0,-8 16 0,-9 5-1,23 11 0,-18-2 0,11 6-2,16-7-1,9-3-1,0-12 0,25-8-2,4-12 1,-4-7-2,16-12 1,6-7-1,-7-10 0,-2-8 1,8-8-2,-7-10 1,4-5 0,-9-8-1,-8-6 0,-3-3-1,-13-3 1,-6-1-1,-13 5 0,-9 4 0,-13 9-1,-2 8 0,-4 12-2,-5 4-5,1 8-23,4 15-4,1-1 0,11 9 0,14-7 1</inkml:trace>
  <inkml:trace contextRef="#ctx0" brushRef="#br0" timeOffset="4857">3210 44 21,'0'3'34,"-3"1"3,2 15-1,-2 7 1,-2 10-23,11 18-1,-9-1-5,5 14-1,-4-3-2,5 2 0,1-8-3,1-7 0,2-11 0,-1-6-1,1-8-1,2-7-1,0-6-1,-3-10-2,4-1-3,-10-12-7,4 3-15,-2-7-11,-2-8 1,1 0 0,-2-7 2</inkml:trace>
  <inkml:trace contextRef="#ctx0" brushRef="#br0" timeOffset="5107">3265 415 12,'-1'-9'32,"8"13"2,3-4 1,5-4-3,8 10-17,-4-9-3,13 3-5,-4-6-3,5 0-3,1-3-2,-11-7-4,14 6-8,-11 0-19,-6-9-2,2 6-2,-9-8 1</inkml:trace>
  <inkml:trace contextRef="#ctx0" brushRef="#br0" timeOffset="5298">3604 31 28,'-12'-22'36,"9"13"2,-4 9 0,7 18 2,-2 19-26,-1 8-2,9 17-4,-3 5-3,10 10 0,-8-3-2,8-2-1,-8-7-1,7-14 0,-2-9-3,-2-10 0,-1-6-6,-10-3-30,3-17-3,-3-2 0,-4-8 0,5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4:07.30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68 216 3,'-7'10'28,"-11"-11"2,11 10 3,-2-3-12,-2-5-2,11 7-3,-10-10-5,10 10 0,-6-10-3,10 7-1,1-7-2,5 4 0,1-5-1,8 4 0,3-4 0,13 0-1,2-1 0,8 2-1,1-2 0,3 1 0,9 1 0,-1 2-1,-3 0 0,4 0 0,-6 2 0,5-2 0,-3 0-1,8 1 1,-10-4-1,6 2 0,-4-1 0,-6-1 1,-1 0-1,-8 2 0,-1-2 0,-13 2 1,-6-1-1,-7 1 0,-2-1 0,-4 2 0,-2-1 0,-2-1 1,-1 4-1,2-4 0,-2 1 0,-1-1 0,2 1 0,-2-1 0,3 1 0,-3-1 0,1-1 0,-2 0 0,1 3 0,6 2 0,-5-4 0,-2 2 0,2-1 0,-1-1 0,2 1 0,-2-1 0,-3-1 0,-2-1 1,-1 0-1,1-1 0,-6-2 1,-2-1-1,-3-2 0,-1 0 1,-1-4-1,-5-2 1,1 0-1,2-2 0,4 2 0,-2 2 1,2 1-2,0 1 1,4 5 0,5 1 0,1 3 0,-1 1-1,5 2-2,2-4-2,15 10-10,-3-3-26,-1-2-1,1 2 2,-2-3-2,6 6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4:13.63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69 20 7,'-18'-15'29,"17"14"2,-14-3 2,8 4-11,4 13-6,-1 4 0,10 15-4,-5 4-1,8 15-2,-3 2-2,8 8 0,-5-2-1,6 2-1,-12-7-2,7-5 0,-9-9-2,7-5 1,-7-7-2,0-7 0,1-5 0,-2-4-2,9-5-1,-11-5-2,8 2-4,-13-14-9,-1-2-19,3 4-2,-4-8 1,-1 1 0</inkml:trace>
  <inkml:trace contextRef="#ctx0" brushRef="#br0" timeOffset="320">5 422 17,'-9'-3'32,"21"6"1,-8-9 2,19 8-1,7-5-25,5-7-1,13 1-1,-1-4-4,7 0-1,-8 0-2,3-3-2,-7 6-4,-13-6-7,2 6-11,-6 6-10,-16-8-1,1 9 1</inkml:trace>
  <inkml:trace contextRef="#ctx0" brushRef="#br0" timeOffset="540">506 108 16,'-7'-19'30,"7"11"1,-6-7 3,4 1-14,5 9-2,-10-3-4,13 16-3,-12 1-1,9 20-2,-5 4 0,4 16 0,-2 5-3,6 11 1,-1-1-2,3 2 0,-1-5-2,2-6 0,-2-7 0,5-7-1,-8-8-1,1-9-1,2-3 0,-4-8-3,6-2-4,-14-12-11,10-2-22,-4 0 1,-2-7-1,5 0 1,0-6 2</inkml:trace>
  <inkml:trace contextRef="#ctx0" brushRef="#br0" timeOffset="1011">778 638 26,'-11'-3'34,"8"4"1,-1-8 0,10 4-2,3-2-24,5-7-2,7 3-4,8-1-1,2 1-2,2 2 1,2 3-1,-7 4 1,-2 4 0,-10 5 0,-2 4 0,-13 6 1,-7 5-1,-13 2 1,-4 6-1,-3 0 1,-5 1-1,2-2 1,-3-1 0,-1-5 0,9-5 1,3-4-1,8-4 0,3-5 0,11-4-1,1-3 0,14-3 0,0-2-1,10 3 1,9-4-1,6 0 0,6-1 0,1 2 1,6 1-2,-10-2 0,7 5-2,-10-8-5,0 9-11,-10-1-20,-11-7 1,-4 3-2,-3-5 2</inkml:trace>
  <inkml:trace contextRef="#ctx0" brushRef="#br0" timeOffset="1612">1629 20 14,'-11'-7'31,"-7"-4"1,-5 13 1,0 8-1,-1-1-22,7 17 2,-11 4-2,6 19-3,-4 2 0,4 10-1,10 0 0,3 7-1,3-6-1,12-4 0,3-10-2,13-11 0,4-8-1,6-9 0,5-5 0,5-9 0,-2-9-1,6-6 1,1-7-1,-3-4 0,0-8 0,-3-3-1,-6-8 0,-9-5-1,0-1 1,-15-3-1,-7 4 1,-13-3-1,-10 10 1,-4 0-1,-9 11 1,-2 5 0,-4 9-3,-1 3-5,8 6-21,2 11-7,7-5-1,10 7 0,11-7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4:17.50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215 37 25,'-6'-16'32,"7"10"2,-7-3-1,0 3-16,8 15 0,-8-1-4,10 15-3,-5 5-2,5 16-1,-1 1-2,5 10 1,-2 1-2,2 4 0,-3-4-1,4-2 0,-5-9-2,3-7 0,-1-7 0,-1-6-1,-1-5 0,-2-7-1,1-3-1,-3-5-1,2 1-2,-6-12-4,10 6-11,-2-3-20,-7-6 1,0 2 0,-5-5 1</inkml:trace>
  <inkml:trace contextRef="#ctx0" brushRef="#br0" timeOffset="561">6 454 15,'-9'-5'34,"12"7"0,1-8 3,12 5-1,15 2-21,2-8-2,20 7-6,0-5-1,10 2-2,3-2-1,5 3-1,-9-2-1,-1 1 0,-8-2 0,-4 2-1,-9-2 0,2 0 0,-11 2 0,-7-3-2,1 3-2,-15-5-6,-1-3-26,0 11-1,-12-4-2,-2 7 2,-8-6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4:20.80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449 403 9,'7'-7'29,"-10"-15"1,8 9 2,-4-6-13,-7-5-5,-1 3-3,-9-5-4,0 9-3,-7-5 0,-2 8-2,-4-1 1,-3 8-1,-2 4 0,2 8 1,0 5-1,-1 12 0,-2 6 1,1 16 0,-1 4 0,9 9 0,3 6 0,10 3 1,5-4-1,11 2 0,10-11-1,15-6-1,8-11 1,14-7-2,-1-12 1,8-8 0,-6-9-2,5-9-1,-4-3-2,-10-8-4,1 4-6,-16-5-17,-5-4-6,-3 8-1,-9-2 2,0 7 1</inkml:trace>
  <inkml:trace contextRef="#ctx0" brushRef="#br0" timeOffset="581">660 765 25,'-7'-3'33,"7"8"1,-7-6-1,5 4 0,5-3-27,1-6 1,7 2-5,0-2-1,8-1 0,2-1-1,-4 3 0,3 0 1,-6 4 0,3 2 1,-2 8-1,-15 1 1,0 8 0,-9 3 1,2 5-1,-14 3 1,4 4 0,-15-1 0,0 1-1,5-4 1,4-1-1,3-6 0,4-4 0,10-5-1,4-1 0,10-6 0,5-3 0,9-2 0,1-2 0,0-1-1,1 1 1,9-1-1,5-1 0,-2 2-1,1-3 0,-7 4-2,-3-3-3,3 7-9,5-3-24,-23-3 1,-5 4-1,-5-3 1</inkml:trace>
  <inkml:trace contextRef="#ctx0" brushRef="#br0" timeOffset="2964">1104 170 26,'8'-4'30,"-14"-8"1,6 4-10,4 5-4,-7 0 0,9 10-5,-9 0-2,9 14-1,-6 2-2,4 16 0,-8 3 0,6 13-2,-2 0 0,1 5-1,-2 0-1,3-1 0,-4-6-1,2-5-1,-2-7 0,8-7 0,-6-5 0,4-6-1,1-5 0,0-5-1,0-5 1,-1-3-2,-1-1-1,-6-8-2,11 4-6,-16-9-13,1 0-16,0 2 2,-5-6 0,0 3 0</inkml:trace>
  <inkml:trace contextRef="#ctx0" brushRef="#br0" timeOffset="3355">1030 590 27,'28'-2'29,"0"-9"1,17 6 0,4-2-19,4-5-3,6 5-1,0-4-3,0 3-1,-6 0-3,-7 0-2,-6 3-4,-10-1-10,-14-4-14,6 10-1,-16-10 1,10 10-1</inkml:trace>
  <inkml:trace contextRef="#ctx0" brushRef="#br0" timeOffset="3595">1555 205 12,'0'-10'31,"-6"-8"1,4 13 2,4 0-13,-5 1-3,4 13-2,-4 2-4,6 18-3,-6 3-2,6 16 0,-4 2-2,7 11 0,-6-2-1,5 5-1,0-5-1,1-4 0,-2-9 0,3-7-2,-1-7 1,10-6-1,2-5-1,-11-7-2,6-4-4,-12-11-8,4-2-25,5-2 0,-10-5 0,-6-1 1,0-7 2</inkml:trace>
  <inkml:trace contextRef="#ctx0" brushRef="#br0" timeOffset="4146">2178 603 8,'15'-6'32,"-2"10"1,-10-8 2,-2 5 0,3 4-20,-17-8-2,5 6-4,-11-5-2,1 5-2,-4-3-2,-1 0 0,-3 0 0,5 1-1,-6-2 0,-1 2 0,3-1-1,2 0 1,5 0-1,7 0 0,4 2 0,4-2 0,1 1-1,9-1 1,-4 3 0,2 3-1,-2 1 1,0 5 0,-5 1 1,4 4-1,-1 1 0,-1 2 1,-1-1-1,-1-1 1,-1-3-1,2-2 0,1-3 0,3-4-1,7-5 1,7 1-1,8-7 0,13 2 1,-3-1-1,9 1-1,-1 0 1,2 5 0,-5 2 0,-7 2-1,-5 5 2,-15 5-1,-1 3 0,-21 3 0,0 2 0,-23 4 0,2-1 1,-16 1-1,4-4 0,-3-2-1,4-5 0,3-5-2,5-2-5,4-11-21,5-7-13,17-3 2,-7-9-1,15-2 1</inkml:trace>
  <inkml:trace contextRef="#ctx0" brushRef="#br0" timeOffset="4917">3001 140 26,'-13'-20'30,"6"8"3,-12-7-1,-13 2-15,20 10-5,-14-5 0,5 9-2,-12 0-1,7 11-2,-15 0 1,6 15-2,-7 9 1,5 13-2,-4 9 0,9 9-1,5 5 0,9 6-1,14-2-1,5-5 0,24-10-1,9-7 0,14-16 0,4-9-1,12-14 1,-1-9-1,2-11 1,7-5-1,-13-12 0,-3-7-1,-5-7 1,-15-7-1,-5-7 0,-15-4-1,-12 1 0,-14-1 0,-12 6-1,-11 4-1,-5 13-1,-7 3-4,2 19-16,3 6-15,-3 4 0,14 6 1,10-3 1</inkml:trace>
  <inkml:trace contextRef="#ctx0" brushRef="#br0" timeOffset="5568">3528 0 28,'-14'1'36,"4"3"2,1-1 0,9 0 1,0 2-26,-3-8-3,29 6-2,-6-6-4,14 4 0,-1-2-2,8-2-1,-6 1 0,9-1 0,5 2-1,-5 0 0,1 1 1,-10 0-2,-1 0 0,-12-2-3,1 8-7,-10-3-29,-19-2 1,2 2 0,-19-1-1,11 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01:41.130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161 1864 5,'9'14'25,"-15"-11"0,10 9-8,-5-7 2,2 0-5,2 2-2,-4-7 0,5 3-2,-6-10-1,10 1-1,-11-14 0,6 1 0,-3-14-2,1-4-1,1-15-1,-2-4-1,-2-15-2,-1-5 1,2-9-1,-2-6-1,0-3 0,4 3 1,-3 7-2,0 10 1,4 14 0,-1 10 0,0 16-1,1 9-1,-1 19-3,-5 2-8,4 4-22,4 13 0,-8-4-2,5 5 2</inkml:trace>
  <inkml:trace contextRef="#ctx0" brushRef="#br0" timeOffset="891">4 13 4,'4'-1'26,"-10"-11"1,6 12-7,-1 0 1,-1 9-4,5 13-3,-4 4-2,1 13-3,-2 4-2,4 11-1,-2 0-1,3 7 1,-2-6-3,2-3-1,-2-7-1,5-5 0,-3-8 0,1-6-1,1-6 0,-2-5 0,-1-5 1,0-3-2,2-3-1,-7-5-2,5 2-5,-8-8-5,6 0-10,3 1-9,-10-8-2,8 4 2</inkml:trace>
  <inkml:trace contextRef="#ctx0" brushRef="#br0" timeOffset="1181">38 453 12,'-3'-9'24,"15"10"-5,-2-5-3,4 3-2,7-4-4,5 1-3,1-3-1,2-2-3,-2-1 0,-1 0-3,-3-3-3,-1 3-5,-6 1-7,-13-7-10,7 10-1,-10-10 1</inkml:trace>
  <inkml:trace contextRef="#ctx0" brushRef="#br0" timeOffset="1402">276 76 24,'2'-6'28,"-5"0"-3,3 13-1,3 12-4,-2 7-4,7 16-3,-7 0-3,5 14-3,0-2 0,1 3-2,0-3-1,2-4-2,-6-6 0,-1-7-2,4-6 0,-3-8-2,1-3-4,-5-9-9,0-12-19,8 5 0,-10-9-2,7 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4:08.71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3553 4 11,'-7'-4'29,"13"10"1,-15-11 2,5 4-14,-1 4-3,-2-6-2,0 7-5,-5-5-1,-3 4 0,-1-5-1,-3 4-1,-6-4 1,2 5-2,-8-6 0,1 6 0,-6-4-1,6 3-1,-11-2 0,9 3 0,-8-1-1,7 1 0,-5-2 0,5 2 0,-2-2 0,-1 4 0,-2-4 0,-2 3 0,-5-2-1,3 2 1,-5-1 0,-1 0 0,-2 0 0,-1-2 0,3 2-1,-5-3 1,2 2-1,-5-1 0,4-1 0,-5 1 1,0 1-1,3-2 0,-3 0 0,2 0 0,4-2 1,-3 2-1,0-2 0,4 0 1,2 1-1,-1 1 0,2 0 0,-7 0 0,7 3 0,-3-3 0,5 1 0,-3 2 0,1 0 1,-1 0-1,-2 1 0,12-1 1,-6 1-1,9 1 0,-7-3 1,12 3-1,-5-2 0,3-1 0,-3 1 0,2 0 0,-5-1 0,-2 2 0,4-1 0,-8 0 1,3 1-1,-3-1 0,10 0 0,-10 0 1,8 1-1,5-3 0,-4 1 1,7-1-1,-8 1 1,12-1-1,-14 1 0,17 1 1,-10-2-1,3 0 0,3 1 0,-1-1 0,10-1 1,-8 2-1,0-2 0,-7 0 0,9 0 1,9 1-1,-3-1 0,-5 0 0,7 0 0,-2 2 1,11-1-1,4-1 0,-4 0 1,-6 0-1,5 2 0,1-1 0,-6-1 1,5 1-1,-3-1 0,0 2 0,-4-1 0,0 1 0,-2-1 0,1-1 0,2 2 0,2-1 0,6-1 1,-2 0-1,3 1 0,3-1 0,3-1 0,1 2 0,2-2 1,-6 2-1,-2-1 0,1 0 0,-2 0 0,3 0 0,-4 2 0,2 1 0,-2 0 0,7 0 0,0 1 0,1 2 0,3-1 0,-1 4 0,7 1 0,2 3 1,5 1-2,-1 4 1,9 0 1,-4 4-1,8 0 1,-3 1-1,3 0 0,-4-2 1,0 1-1,-5-5 1,-8 1-1,8-4 0,-11-1 0,1-4 0,-9-2 0,2-3-1,-7-1 0,1-5-1,0 2-5,-16-4-25,7-3-11,-25 1 2,24-5-3,-5 2 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5:01.994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 1315 20,'2'-7'26,"-5"-6"-5,1 1 0,1 3-2,-2-1-1,4 7-3,-5-5-1,5 8-2,-5-2 0,7 15-3,-7 2-2,5 15-2,-4 3-1,5 15 0,-1 3-1,2 8-1,0-1 0,1 1 1,1-6-2,1-4 0,-2-10 0,3-6-1,-2-5 1,-1-8-1,0-3 1,-1-5-2,0-3 1,-3-5-1,3 0-1,-4-6-2,2 0-3,-7-7-5,9 4-13,-4-4-15,-4-4 2,4 1 0,-5-7 1</inkml:trace>
  <inkml:trace contextRef="#ctx0" brushRef="#br0" timeOffset="401">53 1648 11,'-6'-6'28,"12"10"1,-4-9 2,0 0-13,12 4-5,2-8-2,7 6-1,3-7-3,3 3-1,3-5 0,2 5-3,1-2 0,-2 2-1,-2 0-2,-3 1 1,-5 2-2,-3-2-3,-2 3-3,-6-4-6,1 2-8,0 5-12,-12-10-1,7 7 1,-10-8 1</inkml:trace>
  <inkml:trace contextRef="#ctx0" brushRef="#br0" timeOffset="671">422 1344 15,'-10'-22'29,"11"13"1,-4-2-5,0-1-3,6 8-4,-9-3-3,12 14-3,-10-1-1,10 20-2,-11 3-2,11 16 0,-6 2-2,4 10 0,-1 2-1,3 3-1,-3-5-1,3-5 0,0-8 0,0-7-2,-1-8 1,0-7-1,2-5 0,-4-7-2,1-1-2,-5-12-5,10-3-21,-3-1-10,-4-7 1,4 1-1,-1-6 1</inkml:trace>
  <inkml:trace contextRef="#ctx0" brushRef="#br0" timeOffset="1212">716 1631 32,'-7'0'35,"5"2"2,1-2 0,11 0 1,5 3-29,-1-8-1,11 3-2,1-2-3,6 2 0,2-2-2,-1 1 0,-3 0 0,-4 2-1,0 2 1,-3 1-1,-7-1 1,-1-1-1,-3 1 0,-4 1 0,1-1-1,0-2 0,-2 1-4,-7-7-4,8 2-20,-4 4-9,-6-3 1,2 4-2,-5-8 2</inkml:trace>
  <inkml:trace contextRef="#ctx0" brushRef="#br0" timeOffset="2524">1684 1423 25,'6'-2'27,"-5"-10"-4,2 0 0,-1 1-4,-5-7-3,1 5-3,-7-7-3,5 4-2,-8-7-1,1 7-3,-5-1 0,0 7-2,-6 2 0,-1 8 0,-4 10 0,-5 14 0,2 9-1,-2 10 1,1 10-1,6 6 1,6 2-1,11 1 1,8-3-1,11-4 0,8-8 0,9-10 0,5-6 0,5-8 0,3-7-1,-2-9-1,-4-4-1,-3-10-2,3 1-5,-14-10-14,-8-3-13,10 5-1,-7-8 0,2 6 1</inkml:trace>
  <inkml:trace contextRef="#ctx0" brushRef="#br0" timeOffset="3014">1997 1574 21,'-7'0'34,"8"6"3,2-6 0,12 1 0,7 9-15,10-17-16,15 4 0,5-7-2,9 1-2,3 1 0,2-1-2,-5 2 0,-7-2 0,-7 6-2,-9-1-2,-5 10-8,-10 1-23,-8-9-2,-3 5-1,-7-7 0,4 5 2</inkml:trace>
  <inkml:trace contextRef="#ctx0" brushRef="#br0" timeOffset="3485">3261 1286 10,'0'-15'29,"-13"-8"2,7 9 1,-16-7 0,0 4-22,2 13 0,-11-2-3,3 15 0,-8 2 0,4 17-2,-7 6 1,9 17-1,-2 4 0,11 6-1,5 0 0,10 0-1,7-3-1,12-8 0,12-9 0,10-11-1,9-9 0,7-8 0,1-9-1,4-7-1,-1-6-1,-5-7-2,-2 3-5,-16-10-12,-5 1-18,-5 7 1,-12-3 0,1 8 0</inkml:trace>
  <inkml:trace contextRef="#ctx0" brushRef="#br0" timeOffset="5808">3102 566 16,'-6'-25'28,"12"12"0,-7-4-6,3 3-2,3 5-3,-7-4-2,7 16-3,-10 0 0,8 18-3,-10 1-1,7 16-1,-6-1-2,6 8 0,-1 2-3,5 0 1,0-3-2,4-6 0,2-5-1,-1-7 1,-1-4-1,0-4-2,0-3 1,-8-6-3,8 1-2,-14-9-5,10 4-14,-2-4-13,-7-7 1,5 0-1,-4-7 3</inkml:trace>
  <inkml:trace contextRef="#ctx0" brushRef="#br0" timeOffset="6149">3332 479 27,'6'-4'31,"-12"2"3,8 15 0,-5 15-13,-4-2-9,8 16 1,-4-1-6,6 9-1,-3-5-1,7 3-2,-2-6-1,2-6 0,2-5-1,-3-7-1,2-4 0,-6-7-4,6 1-3,-9-10-16,-2-6-13,3 1 0,-4-12-1,4 1 1</inkml:trace>
  <inkml:trace contextRef="#ctx0" brushRef="#br0" timeOffset="6610">3318 77 14,'-16'-18'27,"-15"-4"2,9 9 0,-8 2-16,-4-2-1,2 13-2,-4 3-3,5 10-2,-1 8 0,7 8 0,3 5-1,9 3 0,7 8-1,11 0 1,9-7-1,14-5-1,11-4-1,8-9 0,5-8 0,5-11-1,0-8 1,-2-7-1,-6-9-1,-10-5 1,-8-5 0,-10-3-1,-9-1 1,-8 0 0,-8 0-1,-6 6 1,-8 3 0,-4 6 0,-5 5-2,-7 8-1,5 12-10,1 13-19,1-4-1,15 7-1,2-5 1</inkml:trace>
  <inkml:trace contextRef="#ctx0" brushRef="#br0" timeOffset="7371">3622 1586 18,'-11'4'32,"11"-7"3,0 6-1,10-4 1,-3-2-23,21 4 1,0-7-5,18 5-1,14-6-1,8 2-2,10-3 0,-7-1-2,-2 2 0,-7-1 0,-5 3-2,-10-1-1,-8 4-5,-16-5-14,-2 1-19,-2 5 1,-9-6-1,2 4 1</inkml:trace>
  <inkml:trace contextRef="#ctx0" brushRef="#br0" timeOffset="7841">4806 1234 26,'-9'-12'30,"-11"-4"2,4 15 0,4 4-17,-14 1-4,8 13 0,-7 7-4,6 10 0,-1 7-2,7 5 0,4 1-1,6 3 0,11-5-1,5 0-1,9-10 0,7-6 0,4-10-1,7-6 0,0-11 0,4-4-1,-2-9 1,-1-7-1,-6-6 0,-6-6-1,-7-5 0,-10-4 0,-8 2-1,-10-5-1,-7 5-1,-10 0-1,0 12-3,-8-1-7,2 6-15,8 12-4,0 0-2,10 11 3</inkml:trace>
  <inkml:trace contextRef="#ctx0" brushRef="#br0" timeOffset="8312">5227 1182 28,'-4'-2'31,"5"12"3,-4-2-1,-1 6-15,8 16-2,-8 1-4,10 15-3,-9-2-2,7 11-1,-4-8-1,4 4-1,-2-6-1,2-6-1,-1-8-1,0-8-1,3-6-3,-2-10-2,6 1-5,-7-13-15,3-5-12,1-3-1,-4-7 0,5 1 2</inkml:trace>
  <inkml:trace contextRef="#ctx0" brushRef="#br0" timeOffset="8562">5252 1397 20,'4'2'34,"-1"-5"1,10 9 0,0-8 0,3-2-22,13 8-3,-7-8-5,6 0-3,5-1-5,-12-8-4,12 5-13,-5 0-15,-8-11 0,-1 5-1,-4-9 1</inkml:trace>
  <inkml:trace contextRef="#ctx0" brushRef="#br0" timeOffset="8723">5564 1166 13,'-5'-6'35,"-12"0"2,14 15 1,-3 5 1,-3 9-16,12 24-7,-19-1-6,29 12-2,-11 0-3,15 6-2,-12-8-1,3-2 0,0-9-2,-1-11 0,13-3-4,-17-15-5,3-10-28,-3-1-4,-2-8 1,-4-2-1,-1-10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5:19.48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184 43 8,'-4'-16'31,"4"9"1,-4-5 3,-1 4-13,7 12-1,-8 2-5,4 18-4,-2 5-2,-2 16-4,-3 3-1,8 8-1,2 2-1,1 1 0,4-6-2,-1-7 0,4-8 0,3-11-2,4-5 0,-10-6-2,4-6-2,-7-11-4,1 3-8,-2-7-19,-8-10-1,3 4-1,-9-9 2</inkml:trace>
  <inkml:trace contextRef="#ctx0" brushRef="#br0" timeOffset="281">22 388 15,'-11'6'32,"0"-8"2,11 4 1,5-8 1,9-4-23,18 7 0,4-10-6,10 3-2,5-3-1,9-1-2,-2-1-1,1 1-2,-8 4-3,-10-6-6,1 6-13,-10 2-13,-10-6 1,-7 8-2,-7-7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5:21.81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0 51 26,'14'-9'30,"-12"-7"1,-17 6-9,25 4-1,-13-2-6,18 8-3,-18-3-2,10 10-1,-8 2-2,7 13-1,8 5-1,-6 12 0,-5 7-1,4 9 0,0 2-1,1 2-1,0-2-1,0-5 1,0-6-2,1-8 1,0-8-1,-3-7 0,-2-7 0,1-3-1,-2-4 0,-3-6-3,4-2-2,-8-8-4,8 3-12,-7-3-17,0-8 1,-3 4-1,0-8 3</inkml:trace>
  <inkml:trace contextRef="#ctx0" brushRef="#br0" timeOffset="340">89 372 16,'4'0'32,"2"-8"0,10 8 2,2-9-1,7 2-24,11 4-1,4-7-2,12 1-3,4-2-1,-2-1-3,-3 2-2,-9-5-5,1 8-5,-14-3-10,-10-3-10,-7 10-1,-14-7 1</inkml:trace>
  <inkml:trace contextRef="#ctx0" brushRef="#br0" timeOffset="560">508 86 20,'-8'-22'30,"5"12"2,-3-5 1,-6 1-12,18 12-7,-9 0-1,12 13-3,-6 2-2,8 15-1,-2 5 0,4 12-2,-4 3 1,0 7-2,0-2-1,1-1 0,-3-2-2,-2-5 1,-1-11-2,0-6 0,4-4-2,-7-9-2,3-1-3,-8-12-10,0-1-22,4-4 0,1-5-1,1-2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5:12.639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289 974 23,'4'3'30,"-8"-9"2,7 2 0,0 0-15,-8-7-1,8 4-3,-6-9-3,5 1-2,-8-8-2,5 1-1,-7-8-2,6-1 0,-6-4-2,4 2 1,-3-1-2,2 2 0,1 3 0,0 4-1,4 7-1,-3 1-3,6 11-8,-3 2-18,-2-1-6,8 7 0,-6-4 1,7 7 0</inkml:trace>
  <inkml:trace contextRef="#ctx0" brushRef="#br0" timeOffset="641">24 0 19,'4'2'26,"-16"-7"0,12 8-7,-2 5-4,-1 3-2,1 8-4,-1 5-2,3 5-1,-3 6-1,3 6 0,-3 1-1,5-1-1,-2 1-1,4-4-1,-4-3 0,5-3 0,-2-6 0,1-4-1,0-4-2,-2-7-1,3-1-5,-5-8-9,-4-7-14,11 5-2,-8-13 1,10 8 1</inkml:trace>
  <inkml:trace contextRef="#ctx0" brushRef="#br0" timeOffset="962">63 260 24,'-6'-7'26,"19"11"0,-9-13 2,14 3-20,9 1-2,5-1-4,5 1 0,2 0-2,0-1-1,-3 0-4,-4 1-5,-9-3-8,5 9-9,-20-12 0,7 9 1</inkml:trace>
  <inkml:trace contextRef="#ctx0" brushRef="#br0" timeOffset="1172">369 22 19,'-10'-13'27,"10"10"2,-8-3 1,7 9-15,5 10-1,-1 3-5,3 11-3,0 2-2,4 9 0,-3 3 0,5 2-1,-6 0-1,2-3-1,-3 0-2,-1-8-6,-3-4-17,7 2-8,-10-14-1,5 6 1,-4-13-1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5:14.562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198 4 15,'3'0'32,"-6"-7"0,4 11 2,1 7-12,-7-1-2,10 17-4,-8 1-5,7 14-3,-4 2-3,4 8 0,-1-1-1,3 1-1,-1-6-2,1-4 1,-1-7-2,2-6-1,-1-6 0,-1-7-3,2 2-7,-6-4-26,-2-9 0,2 0-2,-5-5 2,3 3 0</inkml:trace>
  <inkml:trace contextRef="#ctx0" brushRef="#br0" timeOffset="601">6 859 1,'2'-9'31,"-10"-4"0,10 12 4,-5 7-4,0-2-12,10 15-1,-8 1-6,10 14-3,-8 2-3,6 10 0,-1 2-2,2 3-1,-1-3 0,0-2-2,-1-5 0,1-5 0,-2-8-1,1-5 0,-1-6 0,-5-3-2,3-4-1,-4-7-3,7 4-8,-8-4-19,1-10-4,1-2-2,-3-6 2,6 2 1</inkml:trace>
  <inkml:trace contextRef="#ctx0" brushRef="#br0" timeOffset="962">266 816 3,'5'1'24,"-10"-11"1,11 11 2,-4-4-13,-1-1-1,3 3-1,-5-5-1,5 6-1,-4-6-1,2 7-1,-4-3-1,4 3-2,-2-2 0,-2 2-3,2-1-1,-1 1 0,1-1 1,-2 2-1,2-1 1,0 5 1,-1 0 0,4 6 0,-5 4 1,7 7-1,-5 4 1,4 8-1,-1 6 0,1 7-1,-2 0 0,2-1 0,-2 1 0,-1-4-1,1-5-1,-1-3 1,-1-8-1,0-6 0,0-6 0,0-3 0,0-6-1,0-3-2,0 1-1,0-11-5,10 7-9,-10-5-21,0-6 1,0 1-1,-1-4 2</inkml:trace>
  <inkml:trace contextRef="#ctx0" brushRef="#br0" timeOffset="1452">82 1145 4,'-19'-4'30,"13"8"2,-2-10 1,14 8 1,-1 6-12,11-16-14,12 8 1,1-10-3,9 2-1,-7-3-1,13 2 0,-5-4-2,1 4 0,-8 0-2,-7-1-6,-1 9-15,-6 2-14,-5-2-1,-10 5 0,-19-4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5:44.435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29 1557 0,'-13'-5'29,"13"9"0,-10-8 3,4 2-10,9 4-3,-1-8-3,8 9-5,-6-8-2,12 5-1,0-7-3,10 1-1,-2-2-1,5 2-1,-3-3 0,0 2-2,2 0 1,-9 1-2,1 3 0,-11-1-3,6 8-5,-11-5-13,-2-1-13,5 7 0,-9-7-1,8 8 1</inkml:trace>
  <inkml:trace contextRef="#ctx0" brushRef="#br0" timeOffset="551">653 1257 11,'-14'-21'28,"6"14"1,-14-9 2,1 8-13,7 9-6,-9 3-1,9 14-3,-17 8-2,15 11-1,-12 8-1,17 9 0,-5 1 0,11 1-1,5-3-1,10-3 0,11-11 0,2-7-1,12-12 1,2-6-1,2-11 1,3-6-1,0-8 0,-1-10 0,-4-3 0,-2-9-1,-11-6 0,-6-6 0,-11-2 0,-5 0 0,-7 0 0,-9 6-1,-5 1 0,-9 7-1,3 9-1,-4 3-4,12 11-13,-1 7-15,5-2 0,15 7 0,2-3 1</inkml:trace>
  <inkml:trace contextRef="#ctx0" brushRef="#br0" timeOffset="3285">997 1489 20,'0'3'29,"-1"-11"2,1 9 0,3 1-15,-3-5-3,4 6-2,19-8-5,5 8-1,8-6-1,1 2 0,8-2-2,-1 0-1,10-1 0,-5-2-1,-9 3-2,-17-4-5,8 7-6,-8 3-17,-11-8-3,2 8-1,-8-7 1</inkml:trace>
  <inkml:trace contextRef="#ctx0" brushRef="#br0" timeOffset="3796">1958 1251 2,'-6'-19'29,"4"10"0,-11-8 1,6 8 0,-6-2-21,-2-1 0,1 6-3,-4 1-2,1 8 0,-8 2 0,3 10 0,-8 5 1,8 10 1,-6 5-1,5 8-1,2 5 0,12 3-1,7-3-1,10 1 0,10-6-1,2-5 0,5-9-1,6-5 1,-2-7-1,1-6 0,-5-6 0,0-6-2,3 0-3,-12-10-3,8 6-14,-5-4-14,-1-6 1,-4 7-2,2-8 3</inkml:trace>
  <inkml:trace contextRef="#ctx0" brushRef="#br0" timeOffset="4276">2191 1482 21,'-10'2'32,"5"3"2,10-7-1,3 4 0,11-2-26,8-5-1,3 2-1,13-2-3,-1-3-2,6 2-2,-7-3-4,5 8-4,-6-1-17,-11-3-6,4 6-1,-21-5 2</inkml:trace>
  <inkml:trace contextRef="#ctx0" brushRef="#br0" timeOffset="4867">3165 1234 20,'-9'-15'31,"9"8"1,-12-5 1,-1 2-13,3 7-4,-13-1-6,-10 10-1,-4 2-2,7 11-1,-6 7-1,2 13-1,-1 5 1,8 8-1,5 0-1,22 3 0,0-3-2,0-2 1,13-8 0,9-6-1,7-11 0,6-6-1,3-8 1,7-6-1,5-4-1,7-7-1,-8 1-2,-8-11-4,1 8-9,-7-5-22,-16-3 1,-9 3-1,-4-2 2</inkml:trace>
  <inkml:trace contextRef="#ctx0" brushRef="#br0" timeOffset="6970">3525 1484 2,'-9'-8'29,"15"11"1,-12-8 2,13 9 0,2-1-19,0-6 0,11 9-4,-1-11-2,15 8 0,-1-9-2,11 4-2,-2-6 0,3 3-1,0-3-1,-2 0-1,-4 3-1,-7-5-4,-3 10-3,-10-9-12,-4 1-15,2 6-1,-8-8 1,1 7 1</inkml:trace>
  <inkml:trace contextRef="#ctx0" brushRef="#br0" timeOffset="7301">4183 1183 7,'2'-4'32,"-8"-8"1,6 12 2,-10-1-1,-5 8-17,15 16-3,-8 3-4,9 14-4,-7 5-2,6 9 0,-1-1-1,9 4-1,-3-5 0,2-5-1,-3-8-1,2-7-1,2-7-2,-7-9-2,8 0-4,-14-12-15,5-7-12,-4 0-1,1-8-1,2-1 3</inkml:trace>
  <inkml:trace contextRef="#ctx0" brushRef="#br0" timeOffset="7571">4198 1471 17,'-3'-19'31,"10"13"1,1-8 0,11 8 0,8-1-24,5-4-3,11 3-3,3-1-5,1-2-5,1-1-9,-3 2-9,-11-10-7,4 7 2,-17-11-1</inkml:trace>
  <inkml:trace contextRef="#ctx0" brushRef="#br0" timeOffset="7731">4663 1163 18,'-10'-10'32,"5"10"1,-3 7 3,2 9-12,6 18-4,-6 5-5,12 18-6,-8 1-1,8 8-2,-1-4-2,3-1-2,0-9-1,-1-9-2,2-8-5,-9-17-13,3-7-19,-1-5 0,-6-10 0,3-4 0</inkml:trace>
  <inkml:trace contextRef="#ctx0" brushRef="#br0" timeOffset="9784">1838 972 13,'-4'7'29,"-3"-7"2,5 6 2,2-5-12,-6-2-2,11 1-6,-10-9-1,10 9-3,-5-11-1,1 3-1,-5-10-2,5 2-1,-1-12-1,0 4 0,0-7-2,0-1 0,2 2 0,-1 0-2,5 5-2,-3 2-3,1 11-5,-4 2-21,-3 2-5,9 6-1,-3-2 0,10 8 1</inkml:trace>
  <inkml:trace contextRef="#ctx0" brushRef="#br0" timeOffset="10335">1697 17 3,'-13'-7'28,"7"9"1,-3-8 2,8 6-9,-1 7-6,-8 3-1,10 11-5,-7 0-1,7 11-1,-6 0-2,6 8-1,-4 2-1,11 0-1,-4-3-1,3-4-1,-1-3 0,-2-6-1,3-5-1,-3-5-2,4 0-3,-10-11-6,6-3-15,-3 3-8,0-11-1,5 5 1,-5-10 1</inkml:trace>
  <inkml:trace contextRef="#ctx0" brushRef="#br0" timeOffset="10615">1682 336 27,'-1'-9'30,"12"9"0,-2-9 0,3 3-16,14 4-6,0-6-3,9 4-3,-4 0-5,0-5-9,-8-4-15,5 9-4,-10-9 1,4 7 1</inkml:trace>
  <inkml:trace contextRef="#ctx0" brushRef="#br0" timeOffset="10806">1996 38 13,'-3'-12'32,"-8"-1"1,1 13 2,-1 9-1,3 10-19,8 14-2,0 3-6,6 9-2,0 4-1,1 5-1,5 2-1,-5-7 0,5-4-3,-6-8-1,5 1-10,1-10-25,-15-14 2,9-1-3,-7-10 2,3-2 0</inkml:trace>
  <inkml:trace contextRef="#ctx0" brushRef="#br0" timeOffset="11507">3099 12 20,'1'0'27,"-8"-8"1,7 7-8,-1 0-2,-2 1-2,1 8-3,1 2-1,1 14-3,-7-3 2,5 12-4,-1 1 1,3 8-3,2-2-1,1 4-1,-1-7-2,4-1 0,0-4 0,3-3-1,-3-4 0,0-7 0,-4 0-1,1-8-1,2-1-2,-7-8-3,8 8-9,-3-6-19,-12-11-1,9 4-1,-7-9 1</inkml:trace>
  <inkml:trace contextRef="#ctx0" brushRef="#br0" timeOffset="11817">3070 347 13,'-5'-9'30,"8"11"0,0-9 2,6-2-7,7 8-14,0-4-3,12 4-3,2-4-2,4 1-3,5 0-2,-5-3-6,4-1-12,-5 5-11,-5-10-1,-3 8 1,-9-8 0</inkml:trace>
  <inkml:trace contextRef="#ctx0" brushRef="#br0" timeOffset="12037">3442 46 4,'-9'-18'30,"10"16"0,-10-12 3,9 2-3,8 14-14,-7-2-3,5 13-4,-6 2 1,13 14-4,-13 2 1,12 9-1,-14 2-1,5 4-2,-6 4 0,8-6-1,-2-3 0,-3-5-2,-2-4-2,-1-12-3,11 5-9,2-9-24,-4-13 1,-2-1-2,5-6 2,-3 1 0</inkml:trace>
  <inkml:trace contextRef="#ctx0" brushRef="#br0" timeOffset="12648">3184 766 18,'8'-1'27,"-9"-12"2,4 7-9,0 2-1,-2-3-3,5 7-3,-5-8-2,4 11-1,-7-1 0,7 11-2,-13-2-1,13 14 0,-14 2-1,8 11-1,-14 0-1,14 8 0,-11-4-1,9 1-1,-3-4 0,0-3 0,3-8-1,2-4 0,4-5-1,-5-6 0,10-3-2,-10-8-1,15 1-7,-11-5-22,7-8-8,-4-1 1,3-5-2,-1 0 3</inkml:trace>
  <inkml:trace contextRef="#ctx0" brushRef="#br0" timeOffset="14681">1883 1974 1,'-5'-16'28,"10"14"1,-2-9-5,-1 5 0,1-3-3,-3 2-3,4 3-4,-4-2-2,4 12-3,-9-8-1,5 15-2,4-2-1,-3 13 0,-1-1-1,6 13-1,-7-1 0,7 6 0,-1-1 0,1 2-1,-7-4-1,7-5 1,-5-4-1,1-5-1,-2-5 1,0-4-1,-2-5-2,-1-7-1,5 2-3,-10-15-12,11 3-22,-1 1 0,-7-4-1,7 3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6:41.687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203 1225 18,'-6'-6'31,"8"5"2,-5-9 1,-3-6-11,10 7-8,-7-11-2,6 1-3,-6-8-4,6-1-1,-4-5-2,1-3 0,0-3-2,1-2 0,-2 1-1,2 1-1,1 5 0,-4 4-2,5 10-3,-7-2-7,1 5-20,1 12-3,-5 0 0,6 7 0</inkml:trace>
  <inkml:trace contextRef="#ctx0" brushRef="#br0" timeOffset="541">18 88 24,'0'-2'28,"-9"-9"2,3 7-9,6 1-5,-3-1-3,6 7-3,-8-2-2,8 9-2,-3 8-1,3 9 0,-3 4 0,2 8-2,-1 1 1,1 5-2,1 0 0,-2-2 0,-2-7-2,1-7 0,4-1-2,-4-10-1,4 1-5,-6-12-11,-6-5-15,11 1-1,-9-12 1,8 5 0</inkml:trace>
  <inkml:trace contextRef="#ctx0" brushRef="#br0" timeOffset="842">37 323 21,'10'1'28,"-3"-11"-1,15 9 2,6-5-18,2-6-4,13 2-2,1-1-4,0-1-4,-3 0-5,-1 2-6,-12-7-12,2 11-1,-16-10-1</inkml:trace>
  <inkml:trace contextRef="#ctx0" brushRef="#br0" timeOffset="1042">331 0 24,'0'2'31,"0"-4"2,0 17 0,0 5-14,-11 6-4,11 13-5,3 0-3,8 9-2,7-3-1,-3-1-2,5 0-1,-5-4-3,7-2-5,-9-8-16,-24-8-12,14 0 0,-21-9 0,3 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6:48.918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15 750 1,'2'-15'23,"-4"-9"1,4 3-2,1-2 0,0 0-2,2 6-1,-5-6-3,5 11-1,-8-4-2,9 15-4,-10 1 0,8 14-2,-4 5-1,2 14-1,-4 5-1,2 10-1,0 4-1,-1 1 0,4 2 1,-2 0-2,-4-7 0,8-4 0,-3-8 0,3-7-1,-2-6 0,-2-1-1,0-11 0,-2-3-1,4-4-1,-7-7-2,6 2-4,-6-14-7,6 1-20,-1 1-3,-2-8-1,3 2 2,-2-7 2</inkml:trace>
  <inkml:trace contextRef="#ctx0" brushRef="#br0" timeOffset="370">179 689 3,'10'-10'29,"-11"-9"1,6 12 2,1 2-9,-6 0-5,7 12-1,-11 2-5,11 18 0,-13 1-4,8 14 0,-8 1-1,8 5-2,-4 1 0,6 3-2,-1-7 0,3-4-1,-2-8-1,5-7 0,-3-6-1,1-2-1,-3-8-1,-1-9-3,4-1-3,-8-13-7,5-4-22,-1-2-1,-3-1-1,0-2 2,-6-7 0</inkml:trace>
  <inkml:trace contextRef="#ctx0" brushRef="#br0" timeOffset="921">234 43 2,'-6'-9'26,"-13"-8"2,11 8-1,-11 3-8,0 4-3,-3 6-4,-4 2-2,3 8-2,-5 8-1,9 10-1,-4 1 0,11 5-1,2-1 0,12 2-1,5-1-1,10-2-1,9-11 0,4-5 0,5-10-1,2-5 0,2-11-1,2-6 0,-2-6 0,-5-6-1,-6-6 0,-7-5 0,-2 2 0,-12 0 0,-8 2 0,-8 4 1,-7 2-1,-5 6 1,-4 8-2,-5 5-1,-2 6-3,-1 1-14,6 2-14,9 4 0,0-2-1,18 2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10-04-27T20:26:52.753"/>
    </inkml:context>
    <inkml:brush xml:id="br0">
      <inkml:brushProperty name="width" value="0.03528" units="cm"/>
      <inkml:brushProperty name="height" value="0.03528" units="cm"/>
      <inkml:brushProperty name="color" value="#009900"/>
      <inkml:brushProperty name="fitToCurve" value="1"/>
      <inkml:brushProperty name="ignorePressure" value="1"/>
    </inkml:brush>
  </inkml:definitions>
  <inkml:trace contextRef="#ctx0" brushRef="#br0">272 1157 25,'-1'0'31,"4"1"-1,-2-1-4,-4-4-2,5 7-4,-9-16-3,10 8-5,-11-13-2,8 0-2,-7-9-2,4-2-2,3-7-1,-3-3-1,2-5 0,-5 0-1,3 0-1,-1 5 1,-2 6-1,1 5-1,1 8 0,1 4-1,6 10-1,-6 1-5,9 13-12,-5 0-20,-3-1 1,6 4-1,-6-3 2</inkml:trace>
  <inkml:trace contextRef="#ctx0" brushRef="#br0" timeOffset="792">0 74 20,'2'-12'29,"9"9"1,-4-1-8,-4-2-3,8 8-1,-16-2-4,11 13-2,-12-2-1,8 15-2,-8 2-1,6 9-2,-10 2-1,11 5-1,-2-2-1,5 0-2,-1-5 1,1-2-2,7-6 0,-6-7-1,13-4-1,-14-8-2,11 2-2,-12-15-5,8 3-10,-5-4-15,-10-11-1,4 2-1,-12-8 2</inkml:trace>
  <inkml:trace contextRef="#ctx0" brushRef="#br0" timeOffset="1072">61 283 5,'-7'-5'30,"16"8"1,-11-8 2,21 8-2,2-4-16,-1-5-7,14 0-4,-4 0-4,4-5-4,1-1-7,-5-2-7,-7-6-8,4 7-7,-16-8 2,5 8 0</inkml:trace>
  <inkml:trace contextRef="#ctx0" brushRef="#br0" timeOffset="1252">345 13 15,'2'-7'32,"-8"0"2,7 8 0,-1 11-7,-3 2-6,9 15-5,-7-1-5,7 13-3,-6-2-2,6 8-2,-4-5 0,4-3-3,-1-5-3,-4-6-5,5-8-25,-3 0-6,-5-8-1,2 0 0,-4-10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5F19BA-01C7-4C60-A19E-9EEFBEDED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2AD436D-9D6D-46CB-AAAA-257C32790805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0131287-22B7-4C22-8D1D-39039C56F55E}" type="slidenum">
              <a:rPr lang="en-US" smtClean="0">
                <a:latin typeface="Arial" pitchFamily="34" charset="0"/>
              </a:rPr>
              <a:pPr eaLnBrk="1" hangingPunct="1"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9A464C6-EFC7-4EA3-987F-FF564A0C56FC}" type="slidenum">
              <a:rPr lang="en-US" smtClean="0">
                <a:latin typeface="Arial" pitchFamily="34" charset="0"/>
              </a:rPr>
              <a:pPr eaLnBrk="1" hangingPunct="1"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FC6E49E-02B9-402F-821B-6772F23BC1CE}" type="slidenum">
              <a:rPr lang="en-US" smtClean="0">
                <a:latin typeface="Arial" pitchFamily="34" charset="0"/>
              </a:rPr>
              <a:pPr eaLnBrk="1" hangingPunct="1"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D03D196-FF1B-43D8-92CB-C446C4C9EAB0}" type="slidenum">
              <a:rPr lang="en-US" smtClean="0">
                <a:latin typeface="Arial" pitchFamily="34" charset="0"/>
              </a:rPr>
              <a:pPr eaLnBrk="1" hangingPunct="1"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962F93C-C400-4E8B-AD20-7169F6380E89}" type="slidenum">
              <a:rPr lang="en-US" smtClean="0">
                <a:latin typeface="Arial" pitchFamily="34" charset="0"/>
              </a:rPr>
              <a:pPr eaLnBrk="1" hangingPunct="1"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0AB715E-30D5-4BF7-8B9C-239D0C86C8C8}" type="slidenum">
              <a:rPr lang="en-US" smtClean="0">
                <a:latin typeface="Arial" pitchFamily="34" charset="0"/>
              </a:rPr>
              <a:pPr eaLnBrk="1" hangingPunct="1"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D9D8041-0C90-4239-8265-0D38B1368D45}" type="slidenum">
              <a:rPr lang="en-US" smtClean="0">
                <a:latin typeface="Arial" pitchFamily="34" charset="0"/>
              </a:rPr>
              <a:pPr eaLnBrk="1" hangingPunct="1"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94FE49-2EBF-4ABF-9D29-DC6357BB62E6}" type="slidenum">
              <a:rPr lang="en-US" smtClean="0">
                <a:latin typeface="Arial" pitchFamily="34" charset="0"/>
              </a:rPr>
              <a:pPr eaLnBrk="1" hangingPunct="1"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22FEAAF-A8C5-43C3-8DD3-3CF689A4EEDA}" type="slidenum">
              <a:rPr lang="en-US" smtClean="0">
                <a:latin typeface="Arial" pitchFamily="34" charset="0"/>
              </a:rPr>
              <a:pPr eaLnBrk="1" hangingPunct="1"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E44E677-AFDB-455D-859F-038A2249B107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29325DF-B365-4193-B03E-0D0C1A5A8FCC}" type="slidenum">
              <a:rPr lang="en-US" smtClean="0">
                <a:latin typeface="Arial" pitchFamily="34" charset="0"/>
              </a:rPr>
              <a:pPr eaLnBrk="1" hangingPunct="1"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9067C05-2395-40DF-9A27-3DA83E88AC1C}" type="slidenum">
              <a:rPr lang="en-US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2F0846F-E533-44EB-9E4C-58063B099A44}" type="slidenum">
              <a:rPr lang="en-US" smtClean="0">
                <a:latin typeface="Arial" pitchFamily="34" charset="0"/>
              </a:rPr>
              <a:pPr eaLnBrk="1" hangingPunct="1"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D8754F-297B-4684-9A3F-BD93E3EA407B}" type="slidenum">
              <a:rPr lang="en-US" smtClean="0">
                <a:latin typeface="Arial" pitchFamily="34" charset="0"/>
              </a:rPr>
              <a:pPr eaLnBrk="1" hangingPunct="1"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40F6223-B0DD-41F6-BB69-F0D44B79636F}" type="slidenum">
              <a:rPr lang="en-US" smtClean="0">
                <a:latin typeface="Arial" pitchFamily="34" charset="0"/>
              </a:rPr>
              <a:pPr eaLnBrk="1" hangingPunct="1"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A6429B9-B8A9-4003-9691-E5BD01102702}" type="slidenum">
              <a:rPr lang="en-US" smtClean="0">
                <a:latin typeface="Arial" pitchFamily="34" charset="0"/>
              </a:rPr>
              <a:pPr eaLnBrk="1" hangingPunct="1"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A012E39-F6DB-43BC-8A33-EF7952491869}" type="slidenum">
              <a:rPr lang="en-US" smtClean="0">
                <a:latin typeface="Arial" pitchFamily="34" charset="0"/>
              </a:rPr>
              <a:pPr eaLnBrk="1" hangingPunct="1"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0790283-83FF-487E-92A6-683ED3AF24EC}" type="slidenum">
              <a:rPr lang="en-US" smtClean="0">
                <a:latin typeface="Arial" pitchFamily="34" charset="0"/>
              </a:rPr>
              <a:pPr eaLnBrk="1" hangingPunct="1"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5893A39-27FA-432A-82DD-89DBAD33E9A9}" type="slidenum">
              <a:rPr lang="en-US" smtClean="0">
                <a:latin typeface="Arial" pitchFamily="34" charset="0"/>
              </a:rPr>
              <a:pPr eaLnBrk="1" hangingPunct="1"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4C8AC73-60BE-4492-BF4A-73927FCB9503}" type="slidenum">
              <a:rPr lang="en-US" smtClean="0">
                <a:latin typeface="Arial" pitchFamily="34" charset="0"/>
              </a:rPr>
              <a:pPr eaLnBrk="1" hangingPunct="1"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4B914ED-4AC9-45A8-92F5-66B35400F798}" type="slidenum">
              <a:rPr lang="en-US" smtClean="0">
                <a:latin typeface="Arial" pitchFamily="34" charset="0"/>
              </a:rPr>
              <a:pPr eaLnBrk="1" hangingPunct="1"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32B4175-9624-45F2-8D04-421B77480CAD}" type="slidenum">
              <a:rPr lang="en-US" smtClean="0">
                <a:latin typeface="Arial" pitchFamily="34" charset="0"/>
              </a:rPr>
              <a:pPr eaLnBrk="1" hangingPunct="1"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512BDB1-9564-4CBF-BC3C-C587EBF32D9D}" type="slidenum">
              <a:rPr lang="en-US" smtClean="0">
                <a:latin typeface="Arial" pitchFamily="34" charset="0"/>
              </a:rPr>
              <a:pPr eaLnBrk="1" hangingPunct="1"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17F2-97C2-4380-84DE-3A3624699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5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FE81-F2D1-4F8F-86E3-0DDA5388B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70525-A51B-4E30-BACA-C48E9FE46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5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7815-0A34-444B-B34F-FCB480F4D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2788-A4B9-451A-A3FE-37F8544A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FA9C-5937-4F3C-B3DC-BBE544E7A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88319-843A-48D9-8C5D-E31746689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04C9-B33A-4DF9-BEBF-F0E7187B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A9B8-4800-44A8-89A8-FC445E8E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4DC9-D8E6-4F79-92AA-4756ADE5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B82C-1F1E-40DD-8168-D2F022D2A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7E5C-075B-4396-9CF5-58DE1ACB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DB21DDAB-04AC-4887-A4CB-6E86D6578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50.xml"/><Relationship Id="rId18" Type="http://schemas.openxmlformats.org/officeDocument/2006/relationships/image" Target="../media/image54.emf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51.emf"/><Relationship Id="rId17" Type="http://schemas.openxmlformats.org/officeDocument/2006/relationships/customXml" Target="../ink/ink5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customXml" Target="../ink/ink48.xml"/><Relationship Id="rId1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customXml" Target="../ink/ink58.xml"/><Relationship Id="rId18" Type="http://schemas.openxmlformats.org/officeDocument/2006/relationships/image" Target="../media/image62.emf"/><Relationship Id="rId26" Type="http://schemas.openxmlformats.org/officeDocument/2006/relationships/image" Target="../media/image66.emf"/><Relationship Id="rId39" Type="http://schemas.openxmlformats.org/officeDocument/2006/relationships/customXml" Target="../ink/ink71.xml"/><Relationship Id="rId3" Type="http://schemas.openxmlformats.org/officeDocument/2006/relationships/customXml" Target="../ink/ink53.xml"/><Relationship Id="rId21" Type="http://schemas.openxmlformats.org/officeDocument/2006/relationships/customXml" Target="../ink/ink62.xml"/><Relationship Id="rId34" Type="http://schemas.openxmlformats.org/officeDocument/2006/relationships/image" Target="../media/image70.emf"/><Relationship Id="rId7" Type="http://schemas.openxmlformats.org/officeDocument/2006/relationships/customXml" Target="../ink/ink55.xml"/><Relationship Id="rId12" Type="http://schemas.openxmlformats.org/officeDocument/2006/relationships/image" Target="../media/image59.emf"/><Relationship Id="rId17" Type="http://schemas.openxmlformats.org/officeDocument/2006/relationships/customXml" Target="../ink/ink60.xml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image" Target="../media/image7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29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57.xml"/><Relationship Id="rId24" Type="http://schemas.openxmlformats.org/officeDocument/2006/relationships/image" Target="../media/image65.emf"/><Relationship Id="rId32" Type="http://schemas.openxmlformats.org/officeDocument/2006/relationships/image" Target="../media/image69.emf"/><Relationship Id="rId37" Type="http://schemas.openxmlformats.org/officeDocument/2006/relationships/customXml" Target="../ink/ink70.xml"/><Relationship Id="rId40" Type="http://schemas.openxmlformats.org/officeDocument/2006/relationships/image" Target="../media/image73.emf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23" Type="http://schemas.openxmlformats.org/officeDocument/2006/relationships/customXml" Target="../ink/ink63.xml"/><Relationship Id="rId28" Type="http://schemas.openxmlformats.org/officeDocument/2006/relationships/image" Target="../media/image67.emf"/><Relationship Id="rId36" Type="http://schemas.openxmlformats.org/officeDocument/2006/relationships/image" Target="../media/image71.emf"/><Relationship Id="rId10" Type="http://schemas.openxmlformats.org/officeDocument/2006/relationships/image" Target="../media/image58.emf"/><Relationship Id="rId19" Type="http://schemas.openxmlformats.org/officeDocument/2006/relationships/customXml" Target="../ink/ink61.xml"/><Relationship Id="rId31" Type="http://schemas.openxmlformats.org/officeDocument/2006/relationships/customXml" Target="../ink/ink67.xml"/><Relationship Id="rId4" Type="http://schemas.openxmlformats.org/officeDocument/2006/relationships/image" Target="../media/image55.emf"/><Relationship Id="rId9" Type="http://schemas.openxmlformats.org/officeDocument/2006/relationships/customXml" Target="../ink/ink56.xml"/><Relationship Id="rId14" Type="http://schemas.openxmlformats.org/officeDocument/2006/relationships/image" Target="../media/image60.emf"/><Relationship Id="rId22" Type="http://schemas.openxmlformats.org/officeDocument/2006/relationships/image" Target="../media/image64.emf"/><Relationship Id="rId27" Type="http://schemas.openxmlformats.org/officeDocument/2006/relationships/customXml" Target="../ink/ink65.xml"/><Relationship Id="rId30" Type="http://schemas.openxmlformats.org/officeDocument/2006/relationships/image" Target="../media/image68.emf"/><Relationship Id="rId35" Type="http://schemas.openxmlformats.org/officeDocument/2006/relationships/customXml" Target="../ink/ink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customXml" Target="../ink/ink77.xml"/><Relationship Id="rId18" Type="http://schemas.openxmlformats.org/officeDocument/2006/relationships/image" Target="../media/image81.emf"/><Relationship Id="rId26" Type="http://schemas.openxmlformats.org/officeDocument/2006/relationships/image" Target="../media/image85.emf"/><Relationship Id="rId3" Type="http://schemas.openxmlformats.org/officeDocument/2006/relationships/customXml" Target="../ink/ink72.xml"/><Relationship Id="rId21" Type="http://schemas.openxmlformats.org/officeDocument/2006/relationships/customXml" Target="../ink/ink81.xml"/><Relationship Id="rId7" Type="http://schemas.openxmlformats.org/officeDocument/2006/relationships/customXml" Target="../ink/ink74.xml"/><Relationship Id="rId12" Type="http://schemas.openxmlformats.org/officeDocument/2006/relationships/image" Target="../media/image78.emf"/><Relationship Id="rId17" Type="http://schemas.openxmlformats.org/officeDocument/2006/relationships/customXml" Target="../ink/ink79.xml"/><Relationship Id="rId25" Type="http://schemas.openxmlformats.org/officeDocument/2006/relationships/customXml" Target="../ink/ink8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.emf"/><Relationship Id="rId20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11" Type="http://schemas.openxmlformats.org/officeDocument/2006/relationships/customXml" Target="../ink/ink76.xml"/><Relationship Id="rId24" Type="http://schemas.openxmlformats.org/officeDocument/2006/relationships/image" Target="../media/image84.emf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23" Type="http://schemas.openxmlformats.org/officeDocument/2006/relationships/customXml" Target="../ink/ink82.xml"/><Relationship Id="rId10" Type="http://schemas.openxmlformats.org/officeDocument/2006/relationships/image" Target="../media/image77.emf"/><Relationship Id="rId19" Type="http://schemas.openxmlformats.org/officeDocument/2006/relationships/customXml" Target="../ink/ink80.xml"/><Relationship Id="rId4" Type="http://schemas.openxmlformats.org/officeDocument/2006/relationships/image" Target="../media/image74.emf"/><Relationship Id="rId9" Type="http://schemas.openxmlformats.org/officeDocument/2006/relationships/customXml" Target="../ink/ink75.xml"/><Relationship Id="rId14" Type="http://schemas.openxmlformats.org/officeDocument/2006/relationships/image" Target="../media/image79.emf"/><Relationship Id="rId22" Type="http://schemas.openxmlformats.org/officeDocument/2006/relationships/image" Target="../media/image8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89.xml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12" Type="http://schemas.openxmlformats.org/officeDocument/2006/relationships/image" Target="../media/image90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customXml" Target="../ink/ink87.xml"/><Relationship Id="rId14" Type="http://schemas.openxmlformats.org/officeDocument/2006/relationships/image" Target="../media/image9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customXml" Target="../ink/ink96.xml"/><Relationship Id="rId18" Type="http://schemas.openxmlformats.org/officeDocument/2006/relationships/image" Target="../media/image100.emf"/><Relationship Id="rId26" Type="http://schemas.openxmlformats.org/officeDocument/2006/relationships/image" Target="../media/image104.emf"/><Relationship Id="rId39" Type="http://schemas.openxmlformats.org/officeDocument/2006/relationships/customXml" Target="../ink/ink109.xml"/><Relationship Id="rId3" Type="http://schemas.openxmlformats.org/officeDocument/2006/relationships/customXml" Target="../ink/ink91.xml"/><Relationship Id="rId21" Type="http://schemas.openxmlformats.org/officeDocument/2006/relationships/customXml" Target="../ink/ink100.xml"/><Relationship Id="rId34" Type="http://schemas.openxmlformats.org/officeDocument/2006/relationships/image" Target="../media/image108.emf"/><Relationship Id="rId42" Type="http://schemas.openxmlformats.org/officeDocument/2006/relationships/image" Target="../media/image112.emf"/><Relationship Id="rId7" Type="http://schemas.openxmlformats.org/officeDocument/2006/relationships/customXml" Target="../ink/ink93.xml"/><Relationship Id="rId12" Type="http://schemas.openxmlformats.org/officeDocument/2006/relationships/image" Target="../media/image97.emf"/><Relationship Id="rId17" Type="http://schemas.openxmlformats.org/officeDocument/2006/relationships/customXml" Target="../ink/ink98.xml"/><Relationship Id="rId25" Type="http://schemas.openxmlformats.org/officeDocument/2006/relationships/customXml" Target="../ink/ink102.xml"/><Relationship Id="rId33" Type="http://schemas.openxmlformats.org/officeDocument/2006/relationships/customXml" Target="../ink/ink106.xml"/><Relationship Id="rId38" Type="http://schemas.openxmlformats.org/officeDocument/2006/relationships/image" Target="../media/image110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29" Type="http://schemas.openxmlformats.org/officeDocument/2006/relationships/customXml" Target="../ink/ink104.xml"/><Relationship Id="rId41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customXml" Target="../ink/ink95.xml"/><Relationship Id="rId24" Type="http://schemas.openxmlformats.org/officeDocument/2006/relationships/image" Target="../media/image103.emf"/><Relationship Id="rId32" Type="http://schemas.openxmlformats.org/officeDocument/2006/relationships/image" Target="../media/image107.emf"/><Relationship Id="rId37" Type="http://schemas.openxmlformats.org/officeDocument/2006/relationships/customXml" Target="../ink/ink108.xml"/><Relationship Id="rId40" Type="http://schemas.openxmlformats.org/officeDocument/2006/relationships/image" Target="../media/image111.emf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105.emf"/><Relationship Id="rId36" Type="http://schemas.openxmlformats.org/officeDocument/2006/relationships/image" Target="../media/image109.emf"/><Relationship Id="rId10" Type="http://schemas.openxmlformats.org/officeDocument/2006/relationships/image" Target="../media/image96.emf"/><Relationship Id="rId19" Type="http://schemas.openxmlformats.org/officeDocument/2006/relationships/customXml" Target="../ink/ink99.xml"/><Relationship Id="rId31" Type="http://schemas.openxmlformats.org/officeDocument/2006/relationships/customXml" Target="../ink/ink105.xml"/><Relationship Id="rId44" Type="http://schemas.openxmlformats.org/officeDocument/2006/relationships/image" Target="../media/image113.emf"/><Relationship Id="rId4" Type="http://schemas.openxmlformats.org/officeDocument/2006/relationships/image" Target="../media/image93.emf"/><Relationship Id="rId9" Type="http://schemas.openxmlformats.org/officeDocument/2006/relationships/customXml" Target="../ink/ink94.xml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customXml" Target="../ink/ink103.xml"/><Relationship Id="rId30" Type="http://schemas.openxmlformats.org/officeDocument/2006/relationships/image" Target="../media/image106.emf"/><Relationship Id="rId35" Type="http://schemas.openxmlformats.org/officeDocument/2006/relationships/customXml" Target="../ink/ink107.xml"/><Relationship Id="rId43" Type="http://schemas.openxmlformats.org/officeDocument/2006/relationships/customXml" Target="../ink/ink1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customXml" Target="../ink/ink117.xml"/><Relationship Id="rId18" Type="http://schemas.openxmlformats.org/officeDocument/2006/relationships/image" Target="../media/image126.emf"/><Relationship Id="rId3" Type="http://schemas.openxmlformats.org/officeDocument/2006/relationships/customXml" Target="../ink/ink112.xml"/><Relationship Id="rId21" Type="http://schemas.openxmlformats.org/officeDocument/2006/relationships/customXml" Target="../ink/ink121.xml"/><Relationship Id="rId7" Type="http://schemas.openxmlformats.org/officeDocument/2006/relationships/customXml" Target="../ink/ink114.xml"/><Relationship Id="rId12" Type="http://schemas.openxmlformats.org/officeDocument/2006/relationships/image" Target="../media/image123.emf"/><Relationship Id="rId17" Type="http://schemas.openxmlformats.org/officeDocument/2006/relationships/customXml" Target="../ink/ink11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5.emf"/><Relationship Id="rId20" Type="http://schemas.openxmlformats.org/officeDocument/2006/relationships/image" Target="../media/image12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emf"/><Relationship Id="rId11" Type="http://schemas.openxmlformats.org/officeDocument/2006/relationships/customXml" Target="../ink/ink116.xml"/><Relationship Id="rId24" Type="http://schemas.openxmlformats.org/officeDocument/2006/relationships/image" Target="../media/image129.emf"/><Relationship Id="rId5" Type="http://schemas.openxmlformats.org/officeDocument/2006/relationships/customXml" Target="../ink/ink113.xml"/><Relationship Id="rId15" Type="http://schemas.openxmlformats.org/officeDocument/2006/relationships/customXml" Target="../ink/ink118.xml"/><Relationship Id="rId23" Type="http://schemas.openxmlformats.org/officeDocument/2006/relationships/customXml" Target="../ink/ink122.xml"/><Relationship Id="rId10" Type="http://schemas.openxmlformats.org/officeDocument/2006/relationships/image" Target="../media/image122.emf"/><Relationship Id="rId19" Type="http://schemas.openxmlformats.org/officeDocument/2006/relationships/customXml" Target="../ink/ink120.xml"/><Relationship Id="rId4" Type="http://schemas.openxmlformats.org/officeDocument/2006/relationships/image" Target="../media/image119.emf"/><Relationship Id="rId9" Type="http://schemas.openxmlformats.org/officeDocument/2006/relationships/customXml" Target="../ink/ink115.xml"/><Relationship Id="rId14" Type="http://schemas.openxmlformats.org/officeDocument/2006/relationships/image" Target="../media/image124.emf"/><Relationship Id="rId22" Type="http://schemas.openxmlformats.org/officeDocument/2006/relationships/image" Target="../media/image1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8.xml"/><Relationship Id="rId18" Type="http://schemas.openxmlformats.org/officeDocument/2006/relationships/image" Target="../media/image138.emf"/><Relationship Id="rId26" Type="http://schemas.openxmlformats.org/officeDocument/2006/relationships/image" Target="../media/image142.emf"/><Relationship Id="rId39" Type="http://schemas.openxmlformats.org/officeDocument/2006/relationships/customXml" Target="../ink/ink141.xml"/><Relationship Id="rId3" Type="http://schemas.openxmlformats.org/officeDocument/2006/relationships/customXml" Target="../ink/ink123.xml"/><Relationship Id="rId21" Type="http://schemas.openxmlformats.org/officeDocument/2006/relationships/customXml" Target="../ink/ink132.xml"/><Relationship Id="rId34" Type="http://schemas.openxmlformats.org/officeDocument/2006/relationships/image" Target="../media/image146.emf"/><Relationship Id="rId42" Type="http://schemas.openxmlformats.org/officeDocument/2006/relationships/image" Target="../media/image150.emf"/><Relationship Id="rId47" Type="http://schemas.openxmlformats.org/officeDocument/2006/relationships/customXml" Target="../ink/ink145.xml"/><Relationship Id="rId50" Type="http://schemas.openxmlformats.org/officeDocument/2006/relationships/image" Target="../media/image154.emf"/><Relationship Id="rId7" Type="http://schemas.openxmlformats.org/officeDocument/2006/relationships/customXml" Target="../ink/ink125.xml"/><Relationship Id="rId12" Type="http://schemas.openxmlformats.org/officeDocument/2006/relationships/image" Target="../media/image135.emf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33" Type="http://schemas.openxmlformats.org/officeDocument/2006/relationships/customXml" Target="../ink/ink138.xml"/><Relationship Id="rId38" Type="http://schemas.openxmlformats.org/officeDocument/2006/relationships/image" Target="../media/image148.emf"/><Relationship Id="rId46" Type="http://schemas.openxmlformats.org/officeDocument/2006/relationships/image" Target="../media/image152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7.emf"/><Relationship Id="rId20" Type="http://schemas.openxmlformats.org/officeDocument/2006/relationships/image" Target="../media/image139.emf"/><Relationship Id="rId29" Type="http://schemas.openxmlformats.org/officeDocument/2006/relationships/customXml" Target="../ink/ink136.xml"/><Relationship Id="rId41" Type="http://schemas.openxmlformats.org/officeDocument/2006/relationships/customXml" Target="../ink/ink142.xml"/><Relationship Id="rId54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11" Type="http://schemas.openxmlformats.org/officeDocument/2006/relationships/customXml" Target="../ink/ink127.xml"/><Relationship Id="rId24" Type="http://schemas.openxmlformats.org/officeDocument/2006/relationships/image" Target="../media/image141.emf"/><Relationship Id="rId32" Type="http://schemas.openxmlformats.org/officeDocument/2006/relationships/image" Target="../media/image145.emf"/><Relationship Id="rId37" Type="http://schemas.openxmlformats.org/officeDocument/2006/relationships/customXml" Target="../ink/ink140.xml"/><Relationship Id="rId40" Type="http://schemas.openxmlformats.org/officeDocument/2006/relationships/image" Target="../media/image149.emf"/><Relationship Id="rId45" Type="http://schemas.openxmlformats.org/officeDocument/2006/relationships/customXml" Target="../ink/ink144.xml"/><Relationship Id="rId53" Type="http://schemas.openxmlformats.org/officeDocument/2006/relationships/customXml" Target="../ink/ink148.xml"/><Relationship Id="rId5" Type="http://schemas.openxmlformats.org/officeDocument/2006/relationships/customXml" Target="../ink/ink124.xml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../media/image143.emf"/><Relationship Id="rId36" Type="http://schemas.openxmlformats.org/officeDocument/2006/relationships/image" Target="../media/image147.emf"/><Relationship Id="rId49" Type="http://schemas.openxmlformats.org/officeDocument/2006/relationships/customXml" Target="../ink/ink146.xml"/><Relationship Id="rId10" Type="http://schemas.openxmlformats.org/officeDocument/2006/relationships/image" Target="../media/image134.emf"/><Relationship Id="rId19" Type="http://schemas.openxmlformats.org/officeDocument/2006/relationships/customXml" Target="../ink/ink131.xml"/><Relationship Id="rId31" Type="http://schemas.openxmlformats.org/officeDocument/2006/relationships/customXml" Target="../ink/ink137.xml"/><Relationship Id="rId44" Type="http://schemas.openxmlformats.org/officeDocument/2006/relationships/image" Target="../media/image151.emf"/><Relationship Id="rId52" Type="http://schemas.openxmlformats.org/officeDocument/2006/relationships/image" Target="../media/image155.emf"/><Relationship Id="rId4" Type="http://schemas.openxmlformats.org/officeDocument/2006/relationships/image" Target="../media/image131.emf"/><Relationship Id="rId9" Type="http://schemas.openxmlformats.org/officeDocument/2006/relationships/customXml" Target="../ink/ink126.xml"/><Relationship Id="rId14" Type="http://schemas.openxmlformats.org/officeDocument/2006/relationships/image" Target="../media/image136.emf"/><Relationship Id="rId22" Type="http://schemas.openxmlformats.org/officeDocument/2006/relationships/image" Target="../media/image140.emf"/><Relationship Id="rId27" Type="http://schemas.openxmlformats.org/officeDocument/2006/relationships/customXml" Target="../ink/ink135.xml"/><Relationship Id="rId30" Type="http://schemas.openxmlformats.org/officeDocument/2006/relationships/image" Target="../media/image144.emf"/><Relationship Id="rId35" Type="http://schemas.openxmlformats.org/officeDocument/2006/relationships/customXml" Target="../ink/ink139.xml"/><Relationship Id="rId43" Type="http://schemas.openxmlformats.org/officeDocument/2006/relationships/customXml" Target="../ink/ink143.xml"/><Relationship Id="rId48" Type="http://schemas.openxmlformats.org/officeDocument/2006/relationships/image" Target="../media/image153.emf"/><Relationship Id="rId8" Type="http://schemas.openxmlformats.org/officeDocument/2006/relationships/image" Target="../media/image133.emf"/><Relationship Id="rId51" Type="http://schemas.openxmlformats.org/officeDocument/2006/relationships/customXml" Target="../ink/ink1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13" Type="http://schemas.openxmlformats.org/officeDocument/2006/relationships/customXml" Target="../ink/ink154.xml"/><Relationship Id="rId18" Type="http://schemas.openxmlformats.org/officeDocument/2006/relationships/image" Target="../media/image164.emf"/><Relationship Id="rId26" Type="http://schemas.openxmlformats.org/officeDocument/2006/relationships/image" Target="../media/image168.emf"/><Relationship Id="rId3" Type="http://schemas.openxmlformats.org/officeDocument/2006/relationships/customXml" Target="../ink/ink149.xml"/><Relationship Id="rId21" Type="http://schemas.openxmlformats.org/officeDocument/2006/relationships/customXml" Target="../ink/ink158.xml"/><Relationship Id="rId34" Type="http://schemas.openxmlformats.org/officeDocument/2006/relationships/image" Target="../media/image172.emf"/><Relationship Id="rId7" Type="http://schemas.openxmlformats.org/officeDocument/2006/relationships/customXml" Target="../ink/ink151.xml"/><Relationship Id="rId12" Type="http://schemas.openxmlformats.org/officeDocument/2006/relationships/image" Target="../media/image161.emf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33" Type="http://schemas.openxmlformats.org/officeDocument/2006/relationships/customXml" Target="../ink/ink16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3.emf"/><Relationship Id="rId20" Type="http://schemas.openxmlformats.org/officeDocument/2006/relationships/image" Target="../media/image165.emf"/><Relationship Id="rId29" Type="http://schemas.openxmlformats.org/officeDocument/2006/relationships/customXml" Target="../ink/ink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emf"/><Relationship Id="rId11" Type="http://schemas.openxmlformats.org/officeDocument/2006/relationships/customXml" Target="../ink/ink153.xml"/><Relationship Id="rId24" Type="http://schemas.openxmlformats.org/officeDocument/2006/relationships/image" Target="../media/image167.emf"/><Relationship Id="rId32" Type="http://schemas.openxmlformats.org/officeDocument/2006/relationships/image" Target="../media/image171.emf"/><Relationship Id="rId5" Type="http://schemas.openxmlformats.org/officeDocument/2006/relationships/customXml" Target="../ink/ink150.xml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169.emf"/><Relationship Id="rId36" Type="http://schemas.openxmlformats.org/officeDocument/2006/relationships/image" Target="../media/image173.emf"/><Relationship Id="rId10" Type="http://schemas.openxmlformats.org/officeDocument/2006/relationships/image" Target="../media/image160.emf"/><Relationship Id="rId19" Type="http://schemas.openxmlformats.org/officeDocument/2006/relationships/customXml" Target="../ink/ink157.xml"/><Relationship Id="rId31" Type="http://schemas.openxmlformats.org/officeDocument/2006/relationships/customXml" Target="../ink/ink163.xml"/><Relationship Id="rId4" Type="http://schemas.openxmlformats.org/officeDocument/2006/relationships/image" Target="../media/image157.emf"/><Relationship Id="rId9" Type="http://schemas.openxmlformats.org/officeDocument/2006/relationships/customXml" Target="../ink/ink152.xml"/><Relationship Id="rId14" Type="http://schemas.openxmlformats.org/officeDocument/2006/relationships/image" Target="../media/image162.emf"/><Relationship Id="rId22" Type="http://schemas.openxmlformats.org/officeDocument/2006/relationships/image" Target="../media/image166.emf"/><Relationship Id="rId27" Type="http://schemas.openxmlformats.org/officeDocument/2006/relationships/customXml" Target="../ink/ink161.xml"/><Relationship Id="rId30" Type="http://schemas.openxmlformats.org/officeDocument/2006/relationships/image" Target="../media/image170.emf"/><Relationship Id="rId35" Type="http://schemas.openxmlformats.org/officeDocument/2006/relationships/customXml" Target="../ink/ink1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1.xml"/><Relationship Id="rId18" Type="http://schemas.openxmlformats.org/officeDocument/2006/relationships/image" Target="../media/image181.emf"/><Relationship Id="rId26" Type="http://schemas.openxmlformats.org/officeDocument/2006/relationships/image" Target="../media/image185.emf"/><Relationship Id="rId39" Type="http://schemas.openxmlformats.org/officeDocument/2006/relationships/customXml" Target="../ink/ink184.xml"/><Relationship Id="rId21" Type="http://schemas.openxmlformats.org/officeDocument/2006/relationships/customXml" Target="../ink/ink175.xml"/><Relationship Id="rId34" Type="http://schemas.openxmlformats.org/officeDocument/2006/relationships/image" Target="../media/image189.emf"/><Relationship Id="rId42" Type="http://schemas.openxmlformats.org/officeDocument/2006/relationships/image" Target="../media/image193.emf"/><Relationship Id="rId47" Type="http://schemas.openxmlformats.org/officeDocument/2006/relationships/customXml" Target="../ink/ink188.xml"/><Relationship Id="rId50" Type="http://schemas.openxmlformats.org/officeDocument/2006/relationships/image" Target="../media/image197.emf"/><Relationship Id="rId55" Type="http://schemas.openxmlformats.org/officeDocument/2006/relationships/customXml" Target="../ink/ink192.xml"/><Relationship Id="rId63" Type="http://schemas.openxmlformats.org/officeDocument/2006/relationships/customXml" Target="../ink/ink196.xml"/><Relationship Id="rId68" Type="http://schemas.openxmlformats.org/officeDocument/2006/relationships/image" Target="../media/image206.emf"/><Relationship Id="rId7" Type="http://schemas.openxmlformats.org/officeDocument/2006/relationships/customXml" Target="../ink/ink168.xml"/><Relationship Id="rId71" Type="http://schemas.openxmlformats.org/officeDocument/2006/relationships/customXml" Target="../ink/ink200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80.emf"/><Relationship Id="rId29" Type="http://schemas.openxmlformats.org/officeDocument/2006/relationships/customXml" Target="../ink/ink179.xml"/><Relationship Id="rId11" Type="http://schemas.openxmlformats.org/officeDocument/2006/relationships/customXml" Target="../ink/ink170.xml"/><Relationship Id="rId24" Type="http://schemas.openxmlformats.org/officeDocument/2006/relationships/image" Target="../media/image184.emf"/><Relationship Id="rId32" Type="http://schemas.openxmlformats.org/officeDocument/2006/relationships/image" Target="../media/image188.emf"/><Relationship Id="rId37" Type="http://schemas.openxmlformats.org/officeDocument/2006/relationships/customXml" Target="../ink/ink183.xml"/><Relationship Id="rId40" Type="http://schemas.openxmlformats.org/officeDocument/2006/relationships/image" Target="../media/image192.emf"/><Relationship Id="rId45" Type="http://schemas.openxmlformats.org/officeDocument/2006/relationships/customXml" Target="../ink/ink187.xml"/><Relationship Id="rId53" Type="http://schemas.openxmlformats.org/officeDocument/2006/relationships/customXml" Target="../ink/ink191.xml"/><Relationship Id="rId58" Type="http://schemas.openxmlformats.org/officeDocument/2006/relationships/image" Target="../media/image201.emf"/><Relationship Id="rId66" Type="http://schemas.openxmlformats.org/officeDocument/2006/relationships/image" Target="../media/image205.emf"/><Relationship Id="rId74" Type="http://schemas.openxmlformats.org/officeDocument/2006/relationships/image" Target="../media/image209.emf"/><Relationship Id="rId5" Type="http://schemas.openxmlformats.org/officeDocument/2006/relationships/customXml" Target="../ink/ink167.xml"/><Relationship Id="rId15" Type="http://schemas.openxmlformats.org/officeDocument/2006/relationships/customXml" Target="../ink/ink172.xml"/><Relationship Id="rId23" Type="http://schemas.openxmlformats.org/officeDocument/2006/relationships/customXml" Target="../ink/ink176.xml"/><Relationship Id="rId28" Type="http://schemas.openxmlformats.org/officeDocument/2006/relationships/image" Target="../media/image186.emf"/><Relationship Id="rId36" Type="http://schemas.openxmlformats.org/officeDocument/2006/relationships/image" Target="../media/image190.emf"/><Relationship Id="rId49" Type="http://schemas.openxmlformats.org/officeDocument/2006/relationships/customXml" Target="../ink/ink189.xml"/><Relationship Id="rId57" Type="http://schemas.openxmlformats.org/officeDocument/2006/relationships/customXml" Target="../ink/ink193.xml"/><Relationship Id="rId61" Type="http://schemas.openxmlformats.org/officeDocument/2006/relationships/customXml" Target="../ink/ink195.xml"/><Relationship Id="rId10" Type="http://schemas.openxmlformats.org/officeDocument/2006/relationships/image" Target="../media/image177.emf"/><Relationship Id="rId19" Type="http://schemas.openxmlformats.org/officeDocument/2006/relationships/customXml" Target="../ink/ink174.xml"/><Relationship Id="rId31" Type="http://schemas.openxmlformats.org/officeDocument/2006/relationships/customXml" Target="../ink/ink180.xml"/><Relationship Id="rId44" Type="http://schemas.openxmlformats.org/officeDocument/2006/relationships/image" Target="../media/image194.emf"/><Relationship Id="rId52" Type="http://schemas.openxmlformats.org/officeDocument/2006/relationships/image" Target="../media/image198.emf"/><Relationship Id="rId60" Type="http://schemas.openxmlformats.org/officeDocument/2006/relationships/image" Target="../media/image202.emf"/><Relationship Id="rId65" Type="http://schemas.openxmlformats.org/officeDocument/2006/relationships/customXml" Target="../ink/ink197.xml"/><Relationship Id="rId73" Type="http://schemas.openxmlformats.org/officeDocument/2006/relationships/customXml" Target="../ink/ink201.xml"/><Relationship Id="rId4" Type="http://schemas.openxmlformats.org/officeDocument/2006/relationships/image" Target="../media/image174.emf"/><Relationship Id="rId9" Type="http://schemas.openxmlformats.org/officeDocument/2006/relationships/customXml" Target="../ink/ink169.xml"/><Relationship Id="rId14" Type="http://schemas.openxmlformats.org/officeDocument/2006/relationships/image" Target="../media/image179.emf"/><Relationship Id="rId22" Type="http://schemas.openxmlformats.org/officeDocument/2006/relationships/image" Target="../media/image183.emf"/><Relationship Id="rId27" Type="http://schemas.openxmlformats.org/officeDocument/2006/relationships/customXml" Target="../ink/ink178.xml"/><Relationship Id="rId30" Type="http://schemas.openxmlformats.org/officeDocument/2006/relationships/image" Target="../media/image187.emf"/><Relationship Id="rId35" Type="http://schemas.openxmlformats.org/officeDocument/2006/relationships/customXml" Target="../ink/ink182.xml"/><Relationship Id="rId43" Type="http://schemas.openxmlformats.org/officeDocument/2006/relationships/customXml" Target="../ink/ink186.xml"/><Relationship Id="rId48" Type="http://schemas.openxmlformats.org/officeDocument/2006/relationships/image" Target="../media/image196.emf"/><Relationship Id="rId56" Type="http://schemas.openxmlformats.org/officeDocument/2006/relationships/image" Target="../media/image200.emf"/><Relationship Id="rId64" Type="http://schemas.openxmlformats.org/officeDocument/2006/relationships/image" Target="../media/image204.emf"/><Relationship Id="rId69" Type="http://schemas.openxmlformats.org/officeDocument/2006/relationships/customXml" Target="../ink/ink199.xml"/><Relationship Id="rId8" Type="http://schemas.openxmlformats.org/officeDocument/2006/relationships/image" Target="../media/image176.emf"/><Relationship Id="rId51" Type="http://schemas.openxmlformats.org/officeDocument/2006/relationships/customXml" Target="../ink/ink190.xml"/><Relationship Id="rId72" Type="http://schemas.openxmlformats.org/officeDocument/2006/relationships/image" Target="../media/image208.emf"/><Relationship Id="rId3" Type="http://schemas.openxmlformats.org/officeDocument/2006/relationships/customXml" Target="../ink/ink166.xml"/><Relationship Id="rId12" Type="http://schemas.openxmlformats.org/officeDocument/2006/relationships/image" Target="../media/image178.emf"/><Relationship Id="rId17" Type="http://schemas.openxmlformats.org/officeDocument/2006/relationships/customXml" Target="../ink/ink173.xml"/><Relationship Id="rId25" Type="http://schemas.openxmlformats.org/officeDocument/2006/relationships/customXml" Target="../ink/ink177.xml"/><Relationship Id="rId33" Type="http://schemas.openxmlformats.org/officeDocument/2006/relationships/customXml" Target="../ink/ink181.xml"/><Relationship Id="rId38" Type="http://schemas.openxmlformats.org/officeDocument/2006/relationships/image" Target="../media/image191.emf"/><Relationship Id="rId46" Type="http://schemas.openxmlformats.org/officeDocument/2006/relationships/image" Target="../media/image195.emf"/><Relationship Id="rId59" Type="http://schemas.openxmlformats.org/officeDocument/2006/relationships/customXml" Target="../ink/ink194.xml"/><Relationship Id="rId67" Type="http://schemas.openxmlformats.org/officeDocument/2006/relationships/customXml" Target="../ink/ink198.xml"/><Relationship Id="rId20" Type="http://schemas.openxmlformats.org/officeDocument/2006/relationships/image" Target="../media/image182.emf"/><Relationship Id="rId41" Type="http://schemas.openxmlformats.org/officeDocument/2006/relationships/customXml" Target="../ink/ink185.xml"/><Relationship Id="rId54" Type="http://schemas.openxmlformats.org/officeDocument/2006/relationships/image" Target="../media/image199.emf"/><Relationship Id="rId62" Type="http://schemas.openxmlformats.org/officeDocument/2006/relationships/image" Target="../media/image203.emf"/><Relationship Id="rId70" Type="http://schemas.openxmlformats.org/officeDocument/2006/relationships/image" Target="../media/image20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7.xml"/><Relationship Id="rId18" Type="http://schemas.openxmlformats.org/officeDocument/2006/relationships/image" Target="../media/image217.emf"/><Relationship Id="rId26" Type="http://schemas.openxmlformats.org/officeDocument/2006/relationships/image" Target="../media/image221.emf"/><Relationship Id="rId39" Type="http://schemas.openxmlformats.org/officeDocument/2006/relationships/customXml" Target="../ink/ink220.xml"/><Relationship Id="rId21" Type="http://schemas.openxmlformats.org/officeDocument/2006/relationships/customXml" Target="../ink/ink211.xml"/><Relationship Id="rId34" Type="http://schemas.openxmlformats.org/officeDocument/2006/relationships/image" Target="../media/image225.emf"/><Relationship Id="rId42" Type="http://schemas.openxmlformats.org/officeDocument/2006/relationships/image" Target="../media/image229.emf"/><Relationship Id="rId47" Type="http://schemas.openxmlformats.org/officeDocument/2006/relationships/customXml" Target="../ink/ink224.xml"/><Relationship Id="rId50" Type="http://schemas.openxmlformats.org/officeDocument/2006/relationships/image" Target="../media/image233.emf"/><Relationship Id="rId55" Type="http://schemas.openxmlformats.org/officeDocument/2006/relationships/customXml" Target="../ink/ink228.xml"/><Relationship Id="rId63" Type="http://schemas.openxmlformats.org/officeDocument/2006/relationships/customXml" Target="../ink/ink232.xml"/><Relationship Id="rId68" Type="http://schemas.openxmlformats.org/officeDocument/2006/relationships/image" Target="../media/image242.emf"/><Relationship Id="rId76" Type="http://schemas.openxmlformats.org/officeDocument/2006/relationships/image" Target="../media/image246.emf"/><Relationship Id="rId7" Type="http://schemas.openxmlformats.org/officeDocument/2006/relationships/customXml" Target="../ink/ink204.xml"/><Relationship Id="rId71" Type="http://schemas.openxmlformats.org/officeDocument/2006/relationships/customXml" Target="../ink/ink236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16.emf"/><Relationship Id="rId29" Type="http://schemas.openxmlformats.org/officeDocument/2006/relationships/customXml" Target="../ink/ink215.xml"/><Relationship Id="rId11" Type="http://schemas.openxmlformats.org/officeDocument/2006/relationships/customXml" Target="../ink/ink206.xml"/><Relationship Id="rId24" Type="http://schemas.openxmlformats.org/officeDocument/2006/relationships/image" Target="../media/image220.emf"/><Relationship Id="rId32" Type="http://schemas.openxmlformats.org/officeDocument/2006/relationships/image" Target="../media/image224.emf"/><Relationship Id="rId37" Type="http://schemas.openxmlformats.org/officeDocument/2006/relationships/customXml" Target="../ink/ink219.xml"/><Relationship Id="rId40" Type="http://schemas.openxmlformats.org/officeDocument/2006/relationships/image" Target="../media/image228.emf"/><Relationship Id="rId45" Type="http://schemas.openxmlformats.org/officeDocument/2006/relationships/customXml" Target="../ink/ink223.xml"/><Relationship Id="rId53" Type="http://schemas.openxmlformats.org/officeDocument/2006/relationships/customXml" Target="../ink/ink227.xml"/><Relationship Id="rId58" Type="http://schemas.openxmlformats.org/officeDocument/2006/relationships/image" Target="../media/image237.emf"/><Relationship Id="rId66" Type="http://schemas.openxmlformats.org/officeDocument/2006/relationships/image" Target="../media/image241.emf"/><Relationship Id="rId74" Type="http://schemas.openxmlformats.org/officeDocument/2006/relationships/image" Target="../media/image245.emf"/><Relationship Id="rId5" Type="http://schemas.openxmlformats.org/officeDocument/2006/relationships/customXml" Target="../ink/ink203.xml"/><Relationship Id="rId15" Type="http://schemas.openxmlformats.org/officeDocument/2006/relationships/customXml" Target="../ink/ink208.xml"/><Relationship Id="rId23" Type="http://schemas.openxmlformats.org/officeDocument/2006/relationships/customXml" Target="../ink/ink212.xml"/><Relationship Id="rId28" Type="http://schemas.openxmlformats.org/officeDocument/2006/relationships/image" Target="../media/image222.emf"/><Relationship Id="rId36" Type="http://schemas.openxmlformats.org/officeDocument/2006/relationships/image" Target="../media/image226.emf"/><Relationship Id="rId49" Type="http://schemas.openxmlformats.org/officeDocument/2006/relationships/customXml" Target="../ink/ink225.xml"/><Relationship Id="rId57" Type="http://schemas.openxmlformats.org/officeDocument/2006/relationships/customXml" Target="../ink/ink229.xml"/><Relationship Id="rId61" Type="http://schemas.openxmlformats.org/officeDocument/2006/relationships/customXml" Target="../ink/ink231.xml"/><Relationship Id="rId10" Type="http://schemas.openxmlformats.org/officeDocument/2006/relationships/image" Target="../media/image213.emf"/><Relationship Id="rId19" Type="http://schemas.openxmlformats.org/officeDocument/2006/relationships/customXml" Target="../ink/ink210.xml"/><Relationship Id="rId31" Type="http://schemas.openxmlformats.org/officeDocument/2006/relationships/customXml" Target="../ink/ink216.xml"/><Relationship Id="rId44" Type="http://schemas.openxmlformats.org/officeDocument/2006/relationships/image" Target="../media/image230.emf"/><Relationship Id="rId52" Type="http://schemas.openxmlformats.org/officeDocument/2006/relationships/image" Target="../media/image234.emf"/><Relationship Id="rId60" Type="http://schemas.openxmlformats.org/officeDocument/2006/relationships/image" Target="../media/image238.emf"/><Relationship Id="rId65" Type="http://schemas.openxmlformats.org/officeDocument/2006/relationships/customXml" Target="../ink/ink233.xml"/><Relationship Id="rId73" Type="http://schemas.openxmlformats.org/officeDocument/2006/relationships/customXml" Target="../ink/ink237.xml"/><Relationship Id="rId78" Type="http://schemas.openxmlformats.org/officeDocument/2006/relationships/image" Target="../media/image247.emf"/><Relationship Id="rId4" Type="http://schemas.openxmlformats.org/officeDocument/2006/relationships/image" Target="../media/image210.emf"/><Relationship Id="rId9" Type="http://schemas.openxmlformats.org/officeDocument/2006/relationships/customXml" Target="../ink/ink205.xml"/><Relationship Id="rId14" Type="http://schemas.openxmlformats.org/officeDocument/2006/relationships/image" Target="../media/image215.emf"/><Relationship Id="rId22" Type="http://schemas.openxmlformats.org/officeDocument/2006/relationships/image" Target="../media/image219.emf"/><Relationship Id="rId27" Type="http://schemas.openxmlformats.org/officeDocument/2006/relationships/customXml" Target="../ink/ink214.xml"/><Relationship Id="rId30" Type="http://schemas.openxmlformats.org/officeDocument/2006/relationships/image" Target="../media/image223.emf"/><Relationship Id="rId35" Type="http://schemas.openxmlformats.org/officeDocument/2006/relationships/customXml" Target="../ink/ink218.xml"/><Relationship Id="rId43" Type="http://schemas.openxmlformats.org/officeDocument/2006/relationships/customXml" Target="../ink/ink222.xml"/><Relationship Id="rId48" Type="http://schemas.openxmlformats.org/officeDocument/2006/relationships/image" Target="../media/image232.emf"/><Relationship Id="rId56" Type="http://schemas.openxmlformats.org/officeDocument/2006/relationships/image" Target="../media/image236.emf"/><Relationship Id="rId64" Type="http://schemas.openxmlformats.org/officeDocument/2006/relationships/image" Target="../media/image240.emf"/><Relationship Id="rId69" Type="http://schemas.openxmlformats.org/officeDocument/2006/relationships/customXml" Target="../ink/ink235.xml"/><Relationship Id="rId77" Type="http://schemas.openxmlformats.org/officeDocument/2006/relationships/customXml" Target="../ink/ink239.xml"/><Relationship Id="rId8" Type="http://schemas.openxmlformats.org/officeDocument/2006/relationships/image" Target="../media/image212.emf"/><Relationship Id="rId51" Type="http://schemas.openxmlformats.org/officeDocument/2006/relationships/customXml" Target="../ink/ink226.xml"/><Relationship Id="rId72" Type="http://schemas.openxmlformats.org/officeDocument/2006/relationships/image" Target="../media/image244.emf"/><Relationship Id="rId3" Type="http://schemas.openxmlformats.org/officeDocument/2006/relationships/customXml" Target="../ink/ink202.xml"/><Relationship Id="rId12" Type="http://schemas.openxmlformats.org/officeDocument/2006/relationships/image" Target="../media/image214.emf"/><Relationship Id="rId17" Type="http://schemas.openxmlformats.org/officeDocument/2006/relationships/customXml" Target="../ink/ink209.xml"/><Relationship Id="rId25" Type="http://schemas.openxmlformats.org/officeDocument/2006/relationships/customXml" Target="../ink/ink213.xml"/><Relationship Id="rId33" Type="http://schemas.openxmlformats.org/officeDocument/2006/relationships/customXml" Target="../ink/ink217.xml"/><Relationship Id="rId38" Type="http://schemas.openxmlformats.org/officeDocument/2006/relationships/image" Target="../media/image227.emf"/><Relationship Id="rId46" Type="http://schemas.openxmlformats.org/officeDocument/2006/relationships/image" Target="../media/image231.emf"/><Relationship Id="rId59" Type="http://schemas.openxmlformats.org/officeDocument/2006/relationships/customXml" Target="../ink/ink230.xml"/><Relationship Id="rId67" Type="http://schemas.openxmlformats.org/officeDocument/2006/relationships/customXml" Target="../ink/ink234.xml"/><Relationship Id="rId20" Type="http://schemas.openxmlformats.org/officeDocument/2006/relationships/image" Target="../media/image218.emf"/><Relationship Id="rId41" Type="http://schemas.openxmlformats.org/officeDocument/2006/relationships/customXml" Target="../ink/ink221.xml"/><Relationship Id="rId54" Type="http://schemas.openxmlformats.org/officeDocument/2006/relationships/image" Target="../media/image235.emf"/><Relationship Id="rId62" Type="http://schemas.openxmlformats.org/officeDocument/2006/relationships/image" Target="../media/image239.emf"/><Relationship Id="rId70" Type="http://schemas.openxmlformats.org/officeDocument/2006/relationships/image" Target="../media/image243.emf"/><Relationship Id="rId75" Type="http://schemas.openxmlformats.org/officeDocument/2006/relationships/customXml" Target="../ink/ink2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24" Type="http://schemas.openxmlformats.org/officeDocument/2006/relationships/image" Target="../media/image13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9.xml"/><Relationship Id="rId18" Type="http://schemas.openxmlformats.org/officeDocument/2006/relationships/image" Target="../media/image23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0.emf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7.xml"/><Relationship Id="rId1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27.xml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9" Type="http://schemas.openxmlformats.org/officeDocument/2006/relationships/customXml" Target="../ink/ink40.xml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34" Type="http://schemas.openxmlformats.org/officeDocument/2006/relationships/image" Target="../media/image39.emf"/><Relationship Id="rId42" Type="http://schemas.openxmlformats.org/officeDocument/2006/relationships/image" Target="../media/image43.emf"/><Relationship Id="rId47" Type="http://schemas.openxmlformats.org/officeDocument/2006/relationships/customXml" Target="../ink/ink44.xml"/><Relationship Id="rId7" Type="http://schemas.openxmlformats.org/officeDocument/2006/relationships/customXml" Target="../ink/ink24.xml"/><Relationship Id="rId12" Type="http://schemas.openxmlformats.org/officeDocument/2006/relationships/image" Target="../media/image28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41.emf"/><Relationship Id="rId46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29" Type="http://schemas.openxmlformats.org/officeDocument/2006/relationships/customXml" Target="../ink/ink35.xml"/><Relationship Id="rId41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customXml" Target="../ink/ink26.xml"/><Relationship Id="rId24" Type="http://schemas.openxmlformats.org/officeDocument/2006/relationships/image" Target="../media/image34.emf"/><Relationship Id="rId32" Type="http://schemas.openxmlformats.org/officeDocument/2006/relationships/image" Target="../media/image38.emf"/><Relationship Id="rId37" Type="http://schemas.openxmlformats.org/officeDocument/2006/relationships/customXml" Target="../ink/ink39.xml"/><Relationship Id="rId40" Type="http://schemas.openxmlformats.org/officeDocument/2006/relationships/image" Target="../media/image42.emf"/><Relationship Id="rId45" Type="http://schemas.openxmlformats.org/officeDocument/2006/relationships/customXml" Target="../ink/ink43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6.emf"/><Relationship Id="rId36" Type="http://schemas.openxmlformats.org/officeDocument/2006/relationships/image" Target="../media/image40.emf"/><Relationship Id="rId10" Type="http://schemas.openxmlformats.org/officeDocument/2006/relationships/image" Target="../media/image27.emf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4" Type="http://schemas.openxmlformats.org/officeDocument/2006/relationships/image" Target="../media/image44.emf"/><Relationship Id="rId4" Type="http://schemas.openxmlformats.org/officeDocument/2006/relationships/image" Target="../media/image24.emf"/><Relationship Id="rId9" Type="http://schemas.openxmlformats.org/officeDocument/2006/relationships/customXml" Target="../ink/ink25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customXml" Target="../ink/ink34.xml"/><Relationship Id="rId30" Type="http://schemas.openxmlformats.org/officeDocument/2006/relationships/image" Target="../media/image37.emf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Organic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4648200" cy="2286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Pristina" pitchFamily="66" charset="0"/>
              </a:rPr>
              <a:t>Part 5: SN1 &amp; SN2; Elimination &amp; Condensation </a:t>
            </a:r>
            <a:r>
              <a:rPr lang="en-US" sz="4800" dirty="0" err="1" smtClean="0">
                <a:latin typeface="Pristina" pitchFamily="66" charset="0"/>
              </a:rPr>
              <a:t>Rxns</a:t>
            </a:r>
            <a:endParaRPr lang="en-US" sz="4800" dirty="0" smtClean="0">
              <a:latin typeface="Pristina" pitchFamily="66" charset="0"/>
            </a:endParaRPr>
          </a:p>
        </p:txBody>
      </p:sp>
      <p:pic>
        <p:nvPicPr>
          <p:cNvPr id="3078" name="Picture 6" descr="http://biochem.co/wp-content/uploads/2008/08/sn2-substitution-re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"/>
            <a:ext cx="55911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umanitoba.ca/Biology/lab2/images/CondensationRea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3429000"/>
            <a:ext cx="3209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Elimination rxns of halogenoalkanes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Altering rxn conditions can cause same reactants to make completely different products.</a:t>
            </a:r>
          </a:p>
          <a:p>
            <a:pPr eaLnBrk="1" hangingPunct="1"/>
            <a:r>
              <a:rPr lang="en-US" sz="2400" smtClean="0"/>
              <a:t>Example:</a:t>
            </a:r>
          </a:p>
          <a:p>
            <a:pPr lvl="1" eaLnBrk="1" hangingPunct="1"/>
            <a:r>
              <a:rPr lang="en-US" sz="2200" smtClean="0">
                <a:sym typeface="Symbol" pitchFamily="18" charset="2"/>
              </a:rPr>
              <a:t>With dilute NaOH sol’n, the OH</a:t>
            </a:r>
            <a:r>
              <a:rPr lang="en-US" sz="2200" baseline="30000" smtClean="0">
                <a:sym typeface="Symbol" pitchFamily="18" charset="2"/>
              </a:rPr>
              <a:t>-</a:t>
            </a:r>
            <a:r>
              <a:rPr lang="en-US" sz="2200" smtClean="0">
                <a:sym typeface="Symbol" pitchFamily="18" charset="2"/>
              </a:rPr>
              <a:t> ion acts as a nucleophile and </a:t>
            </a:r>
            <a:r>
              <a:rPr lang="en-US" sz="2200" b="1" smtClean="0">
                <a:sym typeface="Symbol" pitchFamily="18" charset="2"/>
              </a:rPr>
              <a:t>substitution</a:t>
            </a:r>
            <a:r>
              <a:rPr lang="en-US" sz="2200" smtClean="0">
                <a:sym typeface="Symbol" pitchFamily="18" charset="2"/>
              </a:rPr>
              <a:t> occurs to produce an alcohol.</a:t>
            </a:r>
          </a:p>
          <a:p>
            <a:pPr lvl="1" eaLnBrk="1" hangingPunct="1"/>
            <a:endParaRPr lang="en-US" sz="2200" smtClean="0">
              <a:sym typeface="Symbol" pitchFamily="18" charset="2"/>
            </a:endParaRPr>
          </a:p>
          <a:p>
            <a:pPr lvl="1" eaLnBrk="1" hangingPunct="1"/>
            <a:endParaRPr lang="en-US" sz="2200" smtClean="0">
              <a:sym typeface="Symbol" pitchFamily="18" charset="2"/>
            </a:endParaRPr>
          </a:p>
          <a:p>
            <a:pPr lvl="1" eaLnBrk="1" hangingPunct="1"/>
            <a:endParaRPr lang="en-US" sz="2200" smtClean="0">
              <a:sym typeface="Symbol" pitchFamily="18" charset="2"/>
            </a:endParaRPr>
          </a:p>
          <a:p>
            <a:pPr lvl="1" eaLnBrk="1" hangingPunct="1"/>
            <a:r>
              <a:rPr lang="en-US" sz="2200" smtClean="0">
                <a:sym typeface="Symbol" pitchFamily="18" charset="2"/>
              </a:rPr>
              <a:t>With hot alcoholic NaOH sol’n (i.e. NaOH dissolved in ethanol), </a:t>
            </a:r>
            <a:r>
              <a:rPr lang="en-US" sz="2200" b="1" smtClean="0">
                <a:sym typeface="Symbol" pitchFamily="18" charset="2"/>
              </a:rPr>
              <a:t>elimination</a:t>
            </a:r>
            <a:r>
              <a:rPr lang="en-US" sz="2200" smtClean="0">
                <a:sym typeface="Symbol" pitchFamily="18" charset="2"/>
              </a:rPr>
              <a:t> occurs and an alkene is formed.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35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4275" y="3736975"/>
              <a:ext cx="2409825" cy="390525"/>
            </p14:xfrm>
          </p:contentPart>
        </mc:Choice>
        <mc:Fallback xmlns="">
          <p:pic>
            <p:nvPicPr>
              <p:cNvPr id="1935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795" y="3730496"/>
                <a:ext cx="2422785" cy="40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35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0325" y="3916363"/>
              <a:ext cx="750888" cy="217487"/>
            </p14:xfrm>
          </p:contentPart>
        </mc:Choice>
        <mc:Fallback xmlns="">
          <p:pic>
            <p:nvPicPr>
              <p:cNvPr id="1935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3846" y="3909882"/>
                <a:ext cx="763847" cy="23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35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0450" y="3865563"/>
              <a:ext cx="1044575" cy="268287"/>
            </p14:xfrm>
          </p:contentPart>
        </mc:Choice>
        <mc:Fallback xmlns="">
          <p:pic>
            <p:nvPicPr>
              <p:cNvPr id="1935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3971" y="3859081"/>
                <a:ext cx="1057533" cy="28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35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3898900"/>
              <a:ext cx="247650" cy="188913"/>
            </p14:xfrm>
          </p:contentPart>
        </mc:Choice>
        <mc:Fallback xmlns="">
          <p:pic>
            <p:nvPicPr>
              <p:cNvPr id="1935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7634" y="3892423"/>
                <a:ext cx="260608" cy="201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35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7825" y="3848100"/>
              <a:ext cx="757238" cy="220663"/>
            </p14:xfrm>
          </p:contentPart>
        </mc:Choice>
        <mc:Fallback xmlns="">
          <p:pic>
            <p:nvPicPr>
              <p:cNvPr id="1935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1344" y="3841620"/>
                <a:ext cx="770201" cy="233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35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7900" y="5367338"/>
              <a:ext cx="1252538" cy="996950"/>
            </p14:xfrm>
          </p:contentPart>
        </mc:Choice>
        <mc:Fallback xmlns="">
          <p:pic>
            <p:nvPicPr>
              <p:cNvPr id="1935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419" y="5360860"/>
                <a:ext cx="1265499" cy="1009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35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5761038"/>
              <a:ext cx="966788" cy="249237"/>
            </p14:xfrm>
          </p:contentPart>
        </mc:Choice>
        <mc:Fallback xmlns="">
          <p:pic>
            <p:nvPicPr>
              <p:cNvPr id="1935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021" y="5754555"/>
                <a:ext cx="979746" cy="262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35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0150" y="5505450"/>
              <a:ext cx="4346575" cy="685800"/>
            </p14:xfrm>
          </p:contentPart>
        </mc:Choice>
        <mc:Fallback xmlns="">
          <p:pic>
            <p:nvPicPr>
              <p:cNvPr id="1935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33670" y="5498970"/>
                <a:ext cx="4359535" cy="69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Elimination rxns of halogenoalkanes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n-US" sz="2600" smtClean="0">
                <a:sym typeface="Symbol" pitchFamily="18" charset="2"/>
              </a:rPr>
              <a:t>In this second rxn, OH</a:t>
            </a:r>
            <a:r>
              <a:rPr lang="en-US" sz="2600" baseline="30000" smtClean="0">
                <a:sym typeface="Symbol" pitchFamily="18" charset="2"/>
              </a:rPr>
              <a:t>-</a:t>
            </a:r>
            <a:r>
              <a:rPr lang="en-US" sz="2600" smtClean="0">
                <a:sym typeface="Symbol" pitchFamily="18" charset="2"/>
              </a:rPr>
              <a:t> acts as a base.  Elimination of HBr can proceed by either a carbocation or as a concerted process…</a:t>
            </a:r>
            <a:endParaRPr lang="en-US" sz="2400" smtClean="0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162800" y="6096000"/>
            <a:ext cx="1219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/>
              <a:t>OR…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55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3" y="3713163"/>
              <a:ext cx="1741487" cy="660400"/>
            </p14:xfrm>
          </p:contentPart>
        </mc:Choice>
        <mc:Fallback xmlns="">
          <p:pic>
            <p:nvPicPr>
              <p:cNvPr id="1955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732" y="3706681"/>
                <a:ext cx="1754448" cy="67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55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4450" y="3673475"/>
              <a:ext cx="142875" cy="327025"/>
            </p14:xfrm>
          </p:contentPart>
        </mc:Choice>
        <mc:Fallback xmlns="">
          <p:pic>
            <p:nvPicPr>
              <p:cNvPr id="1955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7956" y="3666999"/>
                <a:ext cx="155864" cy="339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55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3638550"/>
              <a:ext cx="125412" cy="382588"/>
            </p14:xfrm>
          </p:contentPart>
        </mc:Choice>
        <mc:Fallback xmlns="">
          <p:pic>
            <p:nvPicPr>
              <p:cNvPr id="1955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11526" y="3632072"/>
                <a:ext cx="138386" cy="395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55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8388" y="3638550"/>
              <a:ext cx="133350" cy="407988"/>
            </p14:xfrm>
          </p:contentPart>
        </mc:Choice>
        <mc:Fallback xmlns="">
          <p:pic>
            <p:nvPicPr>
              <p:cNvPr id="1955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1901" y="3632068"/>
                <a:ext cx="146325" cy="42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55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25" y="4392613"/>
              <a:ext cx="1014413" cy="504825"/>
            </p14:xfrm>
          </p:contentPart>
        </mc:Choice>
        <mc:Fallback xmlns="">
          <p:pic>
            <p:nvPicPr>
              <p:cNvPr id="1955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145" y="4386132"/>
                <a:ext cx="1027372" cy="51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56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956050"/>
              <a:ext cx="3132137" cy="584200"/>
            </p14:xfrm>
          </p:contentPart>
        </mc:Choice>
        <mc:Fallback xmlns="">
          <p:pic>
            <p:nvPicPr>
              <p:cNvPr id="1956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8583" y="3949571"/>
                <a:ext cx="3145098" cy="597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55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8538" y="3979863"/>
              <a:ext cx="246062" cy="207962"/>
            </p14:xfrm>
          </p:contentPart>
        </mc:Choice>
        <mc:Fallback xmlns="">
          <p:pic>
            <p:nvPicPr>
              <p:cNvPr id="1955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72063" y="3973387"/>
                <a:ext cx="259013" cy="22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55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3875088"/>
              <a:ext cx="846138" cy="271462"/>
            </p14:xfrm>
          </p:contentPart>
        </mc:Choice>
        <mc:Fallback xmlns="">
          <p:pic>
            <p:nvPicPr>
              <p:cNvPr id="1955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94344" y="3868616"/>
                <a:ext cx="859100" cy="284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5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4503738"/>
              <a:ext cx="185738" cy="211137"/>
            </p14:xfrm>
          </p:contentPart>
        </mc:Choice>
        <mc:Fallback xmlns="">
          <p:pic>
            <p:nvPicPr>
              <p:cNvPr id="1955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42896" y="4497264"/>
                <a:ext cx="198696" cy="224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56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5049838"/>
              <a:ext cx="596900" cy="901700"/>
            </p14:xfrm>
          </p:contentPart>
        </mc:Choice>
        <mc:Fallback xmlns="">
          <p:pic>
            <p:nvPicPr>
              <p:cNvPr id="1956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93970" y="5043359"/>
                <a:ext cx="609860" cy="91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56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4884738"/>
              <a:ext cx="204787" cy="581025"/>
            </p14:xfrm>
          </p:contentPart>
        </mc:Choice>
        <mc:Fallback xmlns="">
          <p:pic>
            <p:nvPicPr>
              <p:cNvPr id="1956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79785" y="4878258"/>
                <a:ext cx="217744" cy="59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56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5462588"/>
              <a:ext cx="490538" cy="431800"/>
            </p14:xfrm>
          </p:contentPart>
        </mc:Choice>
        <mc:Fallback xmlns="">
          <p:pic>
            <p:nvPicPr>
              <p:cNvPr id="1956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5447" y="5456106"/>
                <a:ext cx="503494" cy="44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56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0" y="5862638"/>
              <a:ext cx="203200" cy="227012"/>
            </p14:xfrm>
          </p:contentPart>
        </mc:Choice>
        <mc:Fallback xmlns="">
          <p:pic>
            <p:nvPicPr>
              <p:cNvPr id="1956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51415" y="5856162"/>
                <a:ext cx="216170" cy="23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56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0" y="5772150"/>
              <a:ext cx="690563" cy="344488"/>
            </p14:xfrm>
          </p:contentPart>
        </mc:Choice>
        <mc:Fallback xmlns="">
          <p:pic>
            <p:nvPicPr>
              <p:cNvPr id="1956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34019" y="5765671"/>
                <a:ext cx="703525" cy="35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56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9650" y="4587875"/>
              <a:ext cx="520700" cy="428625"/>
            </p14:xfrm>
          </p:contentPart>
        </mc:Choice>
        <mc:Fallback xmlns="">
          <p:pic>
            <p:nvPicPr>
              <p:cNvPr id="1956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43168" y="4581413"/>
                <a:ext cx="533663" cy="441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56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6425" y="4314825"/>
              <a:ext cx="139700" cy="136525"/>
            </p14:xfrm>
          </p:contentPart>
        </mc:Choice>
        <mc:Fallback xmlns="">
          <p:pic>
            <p:nvPicPr>
              <p:cNvPr id="1956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09944" y="4308341"/>
                <a:ext cx="152662" cy="149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56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7275" y="4332288"/>
              <a:ext cx="169863" cy="482600"/>
            </p14:xfrm>
          </p:contentPart>
        </mc:Choice>
        <mc:Fallback xmlns="">
          <p:pic>
            <p:nvPicPr>
              <p:cNvPr id="1956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60797" y="4325810"/>
                <a:ext cx="182819" cy="4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56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5238" y="5835650"/>
              <a:ext cx="2371725" cy="798513"/>
            </p14:xfrm>
          </p:contentPart>
        </mc:Choice>
        <mc:Fallback xmlns="">
          <p:pic>
            <p:nvPicPr>
              <p:cNvPr id="1956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98758" y="5829170"/>
                <a:ext cx="2384685" cy="811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561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9713" y="4257675"/>
              <a:ext cx="192087" cy="184150"/>
            </p14:xfrm>
          </p:contentPart>
        </mc:Choice>
        <mc:Fallback xmlns="">
          <p:pic>
            <p:nvPicPr>
              <p:cNvPr id="19561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43238" y="4251201"/>
                <a:ext cx="205037" cy="1970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Elimination rxns of halogenoalkanes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1600200"/>
          </a:xfrm>
        </p:spPr>
        <p:txBody>
          <a:bodyPr/>
          <a:lstStyle/>
          <a:p>
            <a:pPr eaLnBrk="1" hangingPunct="1"/>
            <a:r>
              <a:rPr lang="en-US" sz="2600" smtClean="0">
                <a:sym typeface="Symbol" pitchFamily="18" charset="2"/>
              </a:rPr>
              <a:t>In this second rxn, OH</a:t>
            </a:r>
            <a:r>
              <a:rPr lang="en-US" sz="2600" baseline="30000" smtClean="0">
                <a:sym typeface="Symbol" pitchFamily="18" charset="2"/>
              </a:rPr>
              <a:t>-</a:t>
            </a:r>
            <a:r>
              <a:rPr lang="en-US" sz="2600" smtClean="0">
                <a:sym typeface="Symbol" pitchFamily="18" charset="2"/>
              </a:rPr>
              <a:t> acts as a base.  Elimination of HBr can proceed by either a carbocation or as a concerted process…</a:t>
            </a:r>
            <a:endParaRPr lang="en-US" sz="2400" smtClean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40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963" y="3689350"/>
              <a:ext cx="622300" cy="309563"/>
            </p14:xfrm>
          </p:contentPart>
        </mc:Choice>
        <mc:Fallback xmlns="">
          <p:pic>
            <p:nvPicPr>
              <p:cNvPr id="2140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484" y="3682863"/>
                <a:ext cx="635257" cy="322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40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4383088"/>
              <a:ext cx="728662" cy="1316037"/>
            </p14:xfrm>
          </p:contentPart>
        </mc:Choice>
        <mc:Fallback xmlns="">
          <p:pic>
            <p:nvPicPr>
              <p:cNvPr id="2140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858" y="4376609"/>
                <a:ext cx="741622" cy="1328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40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3886200"/>
              <a:ext cx="260350" cy="398463"/>
            </p14:xfrm>
          </p:contentPart>
        </mc:Choice>
        <mc:Fallback xmlns="">
          <p:pic>
            <p:nvPicPr>
              <p:cNvPr id="2140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5568" y="3879721"/>
                <a:ext cx="273313" cy="41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40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7175" y="4440238"/>
              <a:ext cx="501650" cy="592137"/>
            </p14:xfrm>
          </p:contentPart>
        </mc:Choice>
        <mc:Fallback xmlns="">
          <p:pic>
            <p:nvPicPr>
              <p:cNvPr id="2140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693" y="4433759"/>
                <a:ext cx="514614" cy="60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40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7925" y="4416425"/>
              <a:ext cx="150813" cy="468313"/>
            </p14:xfrm>
          </p:contentPart>
        </mc:Choice>
        <mc:Fallback xmlns="">
          <p:pic>
            <p:nvPicPr>
              <p:cNvPr id="2140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1446" y="4409941"/>
                <a:ext cx="163771" cy="48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40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2263" y="4910138"/>
              <a:ext cx="1576387" cy="215900"/>
            </p14:xfrm>
          </p:contentPart>
        </mc:Choice>
        <mc:Fallback xmlns="">
          <p:pic>
            <p:nvPicPr>
              <p:cNvPr id="2140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85783" y="4903661"/>
                <a:ext cx="1589347" cy="228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40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3" y="5180013"/>
              <a:ext cx="804862" cy="476250"/>
            </p14:xfrm>
          </p:contentPart>
        </mc:Choice>
        <mc:Fallback xmlns="">
          <p:pic>
            <p:nvPicPr>
              <p:cNvPr id="2140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84234" y="5173533"/>
                <a:ext cx="817820" cy="48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40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4241800"/>
              <a:ext cx="2911475" cy="850900"/>
            </p14:xfrm>
          </p:contentPart>
        </mc:Choice>
        <mc:Fallback xmlns="">
          <p:pic>
            <p:nvPicPr>
              <p:cNvPr id="2140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4945" y="4235321"/>
                <a:ext cx="2924436" cy="86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40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5146675"/>
              <a:ext cx="485775" cy="450850"/>
            </p14:xfrm>
          </p:contentPart>
        </mc:Choice>
        <mc:Fallback xmlns="">
          <p:pic>
            <p:nvPicPr>
              <p:cNvPr id="2140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5893" y="5140193"/>
                <a:ext cx="498739" cy="463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40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7300" y="4799013"/>
              <a:ext cx="476250" cy="709612"/>
            </p14:xfrm>
          </p:contentPart>
        </mc:Choice>
        <mc:Fallback xmlns="">
          <p:pic>
            <p:nvPicPr>
              <p:cNvPr id="2140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30820" y="4792533"/>
                <a:ext cx="489209" cy="72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40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4722813"/>
              <a:ext cx="519112" cy="350837"/>
            </p14:xfrm>
          </p:contentPart>
        </mc:Choice>
        <mc:Fallback xmlns="">
          <p:pic>
            <p:nvPicPr>
              <p:cNvPr id="2140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4558" y="4716336"/>
                <a:ext cx="532072" cy="363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40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1925" y="4652963"/>
              <a:ext cx="887413" cy="284162"/>
            </p14:xfrm>
          </p:contentPart>
        </mc:Choice>
        <mc:Fallback xmlns="">
          <p:pic>
            <p:nvPicPr>
              <p:cNvPr id="2140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75445" y="4646480"/>
                <a:ext cx="900373" cy="2971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Elimination rxns of halogenoalkanes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presence of ethanol there will also be some ethoxide ions present.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Ethoxide is a stronger base than OH-, so the equilibrium lies to the left but some ethoxide ions will be present and these may be the actual species acting as the base.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aseline="30000" smtClean="0">
              <a:sym typeface="Symbol" pitchFamily="18" charset="2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76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5363" y="4567238"/>
              <a:ext cx="1054100" cy="350837"/>
            </p14:xfrm>
          </p:contentPart>
        </mc:Choice>
        <mc:Fallback xmlns="">
          <p:pic>
            <p:nvPicPr>
              <p:cNvPr id="1976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883" y="4560761"/>
                <a:ext cx="1067060" cy="363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76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4565650"/>
              <a:ext cx="1317625" cy="390525"/>
            </p14:xfrm>
          </p:contentPart>
        </mc:Choice>
        <mc:Fallback xmlns="">
          <p:pic>
            <p:nvPicPr>
              <p:cNvPr id="1976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1420" y="4559171"/>
                <a:ext cx="1330585" cy="40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76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3713" y="4533900"/>
              <a:ext cx="420687" cy="92075"/>
            </p14:xfrm>
          </p:contentPart>
        </mc:Choice>
        <mc:Fallback xmlns="">
          <p:pic>
            <p:nvPicPr>
              <p:cNvPr id="1976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7235" y="4527426"/>
                <a:ext cx="433642" cy="10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76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1613" y="4572000"/>
              <a:ext cx="693737" cy="325438"/>
            </p14:xfrm>
          </p:contentPart>
        </mc:Choice>
        <mc:Fallback xmlns="">
          <p:pic>
            <p:nvPicPr>
              <p:cNvPr id="1976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5133" y="4565520"/>
                <a:ext cx="706697" cy="33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76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5075" y="4572000"/>
              <a:ext cx="288925" cy="225425"/>
            </p14:xfrm>
          </p:contentPart>
        </mc:Choice>
        <mc:Fallback xmlns="">
          <p:pic>
            <p:nvPicPr>
              <p:cNvPr id="1976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08598" y="4565518"/>
                <a:ext cx="301878" cy="23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76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4518025"/>
              <a:ext cx="1436687" cy="385763"/>
            </p14:xfrm>
          </p:contentPart>
        </mc:Choice>
        <mc:Fallback xmlns="">
          <p:pic>
            <p:nvPicPr>
              <p:cNvPr id="1976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2158" y="4511542"/>
                <a:ext cx="1449646" cy="39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76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0150" y="4719638"/>
              <a:ext cx="1279525" cy="176212"/>
            </p14:xfrm>
          </p:contentPart>
        </mc:Choice>
        <mc:Fallback xmlns="">
          <p:pic>
            <p:nvPicPr>
              <p:cNvPr id="1976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3671" y="4713152"/>
                <a:ext cx="1292482" cy="1891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Condensation rxns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Rxns</a:t>
            </a:r>
            <a:r>
              <a:rPr lang="en-US" sz="2400" dirty="0" smtClean="0"/>
              <a:t> between 2 molecules to form a larger molecule with the elimination of a small molecule such as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</a:t>
            </a:r>
            <a:r>
              <a:rPr lang="en-US" sz="2400" dirty="0" err="1" smtClean="0"/>
              <a:t>HCl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b="1" dirty="0" smtClean="0"/>
              <a:t>alcohol + carboxylic acid </a:t>
            </a:r>
            <a:r>
              <a:rPr lang="en-US" sz="2400" b="1" dirty="0" smtClean="0">
                <a:sym typeface="Symbol" pitchFamily="18" charset="2"/>
              </a:rPr>
              <a:t> ester + water</a:t>
            </a: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Example:</a:t>
            </a:r>
            <a:endParaRPr lang="en-US" sz="2400" baseline="30000" dirty="0" smtClean="0">
              <a:sym typeface="Symbol" pitchFamily="18" charset="2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17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8" y="3808413"/>
              <a:ext cx="2017712" cy="681037"/>
            </p14:xfrm>
          </p:contentPart>
        </mc:Choice>
        <mc:Fallback xmlns="">
          <p:pic>
            <p:nvPicPr>
              <p:cNvPr id="2017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058" y="3801934"/>
                <a:ext cx="2030671" cy="693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17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7963" y="4237038"/>
              <a:ext cx="206375" cy="195262"/>
            </p14:xfrm>
          </p:contentPart>
        </mc:Choice>
        <mc:Fallback xmlns="">
          <p:pic>
            <p:nvPicPr>
              <p:cNvPr id="2017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1480" y="4230553"/>
                <a:ext cx="219341" cy="20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17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4208463"/>
              <a:ext cx="214313" cy="219075"/>
            </p14:xfrm>
          </p:contentPart>
        </mc:Choice>
        <mc:Fallback xmlns="">
          <p:pic>
            <p:nvPicPr>
              <p:cNvPr id="2017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3117" y="4201988"/>
                <a:ext cx="227280" cy="23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17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00" y="3840163"/>
              <a:ext cx="155575" cy="350837"/>
            </p14:xfrm>
          </p:contentPart>
        </mc:Choice>
        <mc:Fallback xmlns="">
          <p:pic>
            <p:nvPicPr>
              <p:cNvPr id="2017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018" y="3833686"/>
                <a:ext cx="168540" cy="363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17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4579938"/>
              <a:ext cx="158750" cy="495300"/>
            </p14:xfrm>
          </p:contentPart>
        </mc:Choice>
        <mc:Fallback xmlns="">
          <p:pic>
            <p:nvPicPr>
              <p:cNvPr id="2017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3689" y="4573459"/>
                <a:ext cx="171622" cy="50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17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3" y="3795713"/>
              <a:ext cx="1684337" cy="849312"/>
            </p14:xfrm>
          </p:contentPart>
        </mc:Choice>
        <mc:Fallback xmlns="">
          <p:pic>
            <p:nvPicPr>
              <p:cNvPr id="2017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7283" y="3789232"/>
                <a:ext cx="1697296" cy="862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17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9050" y="3765550"/>
              <a:ext cx="157163" cy="441325"/>
            </p14:xfrm>
          </p:contentPart>
        </mc:Choice>
        <mc:Fallback xmlns="">
          <p:pic>
            <p:nvPicPr>
              <p:cNvPr id="2017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576" y="3759071"/>
                <a:ext cx="170110" cy="45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17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5925" y="3778250"/>
              <a:ext cx="138113" cy="419100"/>
            </p14:xfrm>
          </p:contentPart>
        </mc:Choice>
        <mc:Fallback xmlns="">
          <p:pic>
            <p:nvPicPr>
              <p:cNvPr id="2017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9434" y="3771769"/>
                <a:ext cx="151095" cy="432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17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3743325"/>
              <a:ext cx="136525" cy="417513"/>
            </p14:xfrm>
          </p:contentPart>
        </mc:Choice>
        <mc:Fallback xmlns="">
          <p:pic>
            <p:nvPicPr>
              <p:cNvPr id="2017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42091" y="3736846"/>
                <a:ext cx="149493" cy="43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17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3748088"/>
              <a:ext cx="125412" cy="415925"/>
            </p14:xfrm>
          </p:contentPart>
        </mc:Choice>
        <mc:Fallback xmlns="">
          <p:pic>
            <p:nvPicPr>
              <p:cNvPr id="2017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58026" y="3741606"/>
                <a:ext cx="138386" cy="428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17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1300" y="4505325"/>
              <a:ext cx="652463" cy="409575"/>
            </p14:xfrm>
          </p:contentPart>
        </mc:Choice>
        <mc:Fallback xmlns="">
          <p:pic>
            <p:nvPicPr>
              <p:cNvPr id="2017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44819" y="4498847"/>
                <a:ext cx="665426" cy="42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17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4176713"/>
              <a:ext cx="3629025" cy="858837"/>
            </p14:xfrm>
          </p:contentPart>
        </mc:Choice>
        <mc:Fallback xmlns="">
          <p:pic>
            <p:nvPicPr>
              <p:cNvPr id="2017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08458" y="4170234"/>
                <a:ext cx="3641985" cy="87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17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5824538"/>
              <a:ext cx="284163" cy="295275"/>
            </p14:xfrm>
          </p:contentPart>
        </mc:Choice>
        <mc:Fallback xmlns="">
          <p:pic>
            <p:nvPicPr>
              <p:cNvPr id="2017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97492" y="5818056"/>
                <a:ext cx="297129" cy="308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17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6738" y="5795963"/>
              <a:ext cx="901700" cy="395287"/>
            </p14:xfrm>
          </p:contentPart>
        </mc:Choice>
        <mc:Fallback xmlns="">
          <p:pic>
            <p:nvPicPr>
              <p:cNvPr id="2017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10256" y="5789489"/>
                <a:ext cx="914664" cy="408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176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5199063"/>
              <a:ext cx="1412875" cy="355600"/>
            </p14:xfrm>
          </p:contentPart>
        </mc:Choice>
        <mc:Fallback xmlns="">
          <p:pic>
            <p:nvPicPr>
              <p:cNvPr id="20176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5634" y="5192584"/>
                <a:ext cx="1425834" cy="36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176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5522913"/>
              <a:ext cx="646113" cy="277812"/>
            </p14:xfrm>
          </p:contentPart>
        </mc:Choice>
        <mc:Fallback xmlns="">
          <p:pic>
            <p:nvPicPr>
              <p:cNvPr id="20176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9971" y="5516436"/>
                <a:ext cx="659071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176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5143500"/>
              <a:ext cx="1143000" cy="304800"/>
            </p14:xfrm>
          </p:contentPart>
        </mc:Choice>
        <mc:Fallback xmlns="">
          <p:pic>
            <p:nvPicPr>
              <p:cNvPr id="20176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54258" y="5137015"/>
                <a:ext cx="1155960" cy="317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177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8850" y="5151438"/>
              <a:ext cx="709613" cy="339725"/>
            </p14:xfrm>
          </p:contentPart>
        </mc:Choice>
        <mc:Fallback xmlns="">
          <p:pic>
            <p:nvPicPr>
              <p:cNvPr id="20177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32373" y="5144953"/>
                <a:ext cx="722567" cy="352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177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5132388"/>
              <a:ext cx="1568450" cy="255587"/>
            </p14:xfrm>
          </p:contentPart>
        </mc:Choice>
        <mc:Fallback xmlns="">
          <p:pic>
            <p:nvPicPr>
              <p:cNvPr id="20177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3920" y="5125908"/>
                <a:ext cx="158140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177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2038" y="5414963"/>
              <a:ext cx="1346200" cy="280987"/>
            </p14:xfrm>
          </p:contentPart>
        </mc:Choice>
        <mc:Fallback xmlns="">
          <p:pic>
            <p:nvPicPr>
              <p:cNvPr id="20177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05557" y="5408487"/>
                <a:ext cx="1359162" cy="29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177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3921125"/>
              <a:ext cx="1679575" cy="819150"/>
            </p14:xfrm>
          </p:contentPart>
        </mc:Choice>
        <mc:Fallback xmlns="">
          <p:pic>
            <p:nvPicPr>
              <p:cNvPr id="20177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63596" y="3914647"/>
                <a:ext cx="1692534" cy="8321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Esters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pPr eaLnBrk="1" hangingPunct="1"/>
            <a:r>
              <a:rPr lang="en-US" sz="2600" smtClean="0"/>
              <a:t>Most have distinctive, pleasant, fruity smell</a:t>
            </a:r>
          </a:p>
          <a:p>
            <a:pPr eaLnBrk="1" hangingPunct="1"/>
            <a:r>
              <a:rPr lang="en-US" sz="2600" smtClean="0"/>
              <a:t>Many uses:</a:t>
            </a:r>
          </a:p>
          <a:p>
            <a:pPr lvl="1" eaLnBrk="1" hangingPunct="1"/>
            <a:r>
              <a:rPr lang="en-US" sz="2600" smtClean="0"/>
              <a:t>Used as natural and artificial flavoring agents in food</a:t>
            </a:r>
          </a:p>
          <a:p>
            <a:pPr eaLnBrk="1" hangingPunct="1"/>
            <a:endParaRPr lang="en-US" sz="2600" baseline="30000" smtClean="0">
              <a:sym typeface="Symbol" pitchFamily="18" charset="2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pic>
        <p:nvPicPr>
          <p:cNvPr id="67589" name="Picture 6" descr="6a010536eceaf8970b01116868ce63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419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Esters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sz="2600" smtClean="0"/>
              <a:t>Many uses:</a:t>
            </a:r>
          </a:p>
          <a:p>
            <a:pPr lvl="1" eaLnBrk="1" hangingPunct="1"/>
            <a:r>
              <a:rPr lang="en-US" sz="2600" smtClean="0"/>
              <a:t>Used as solvents in perfumes</a:t>
            </a:r>
          </a:p>
          <a:p>
            <a:pPr eaLnBrk="1" hangingPunct="1"/>
            <a:endParaRPr lang="en-US" sz="2600" baseline="30000" smtClean="0">
              <a:sym typeface="Symbol" pitchFamily="18" charset="2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pic>
        <p:nvPicPr>
          <p:cNvPr id="68613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5905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Esters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 eaLnBrk="1" hangingPunct="1"/>
            <a:r>
              <a:rPr lang="en-US" sz="2600" smtClean="0"/>
              <a:t>Many uses:</a:t>
            </a:r>
          </a:p>
          <a:p>
            <a:pPr lvl="1" eaLnBrk="1" hangingPunct="1"/>
            <a:r>
              <a:rPr lang="en-US" sz="2600" smtClean="0"/>
              <a:t>used as plasticizers, substances used to modify the properties of polymers (i.e. PVC) by making them more flexible.</a:t>
            </a:r>
          </a:p>
          <a:p>
            <a:pPr lvl="2" eaLnBrk="1" hangingPunct="1"/>
            <a:r>
              <a:rPr lang="en-US" sz="2600" smtClean="0"/>
              <a:t>Phthalate esters (esters of phthalic acid) - Many health concerns!</a:t>
            </a:r>
          </a:p>
          <a:p>
            <a:pPr eaLnBrk="1" hangingPunct="1"/>
            <a:endParaRPr lang="en-US" sz="2600" baseline="30000" smtClean="0">
              <a:sym typeface="Symbol" pitchFamily="18" charset="2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pic>
        <p:nvPicPr>
          <p:cNvPr id="69637" name="Picture 6" descr="See 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8" descr="water_bottle-3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baby_bottles_B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428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Condensation rxns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u="sng" smtClean="0"/>
              <a:t>Example:</a:t>
            </a:r>
            <a:r>
              <a:rPr lang="en-US" sz="2600" smtClean="0"/>
              <a:t> Show the general rxn for a carboxylic acid with an amine.</a:t>
            </a:r>
            <a:endParaRPr lang="en-US" sz="2600" baseline="30000" smtClean="0">
              <a:sym typeface="Symbol" pitchFamily="18" charset="2"/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57800"/>
            <a:ext cx="7924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This rxn is important in biological rxns --- amino acids contain an amine group and a carboxylic acid group , thus amino acids can condense together in the presence of enzymes to form poly(amides).</a:t>
            </a:r>
          </a:p>
        </p:txBody>
      </p:sp>
      <p:sp>
        <p:nvSpPr>
          <p:cNvPr id="70661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8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" y="2841625"/>
              <a:ext cx="1649413" cy="823913"/>
            </p14:xfrm>
          </p:contentPart>
        </mc:Choice>
        <mc:Fallback xmlns="">
          <p:pic>
            <p:nvPicPr>
              <p:cNvPr id="2058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720" y="2835146"/>
                <a:ext cx="1662372" cy="8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3188" y="2879725"/>
              <a:ext cx="6257925" cy="806450"/>
            </p14:xfrm>
          </p:contentPart>
        </mc:Choice>
        <mc:Fallback xmlns="">
          <p:pic>
            <p:nvPicPr>
              <p:cNvPr id="2058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6708" y="2873247"/>
                <a:ext cx="6270885" cy="81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2688" y="4465638"/>
              <a:ext cx="655637" cy="315912"/>
            </p14:xfrm>
          </p:contentPart>
        </mc:Choice>
        <mc:Fallback xmlns="">
          <p:pic>
            <p:nvPicPr>
              <p:cNvPr id="2058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6207" y="4459154"/>
                <a:ext cx="668599" cy="3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4198938"/>
              <a:ext cx="914400" cy="228600"/>
            </p14:xfrm>
          </p:contentPart>
        </mc:Choice>
        <mc:Fallback xmlns="">
          <p:pic>
            <p:nvPicPr>
              <p:cNvPr id="2058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0786" y="4192458"/>
                <a:ext cx="927355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3856038"/>
              <a:ext cx="1260475" cy="598487"/>
            </p14:xfrm>
          </p:contentPart>
        </mc:Choice>
        <mc:Fallback xmlns="">
          <p:pic>
            <p:nvPicPr>
              <p:cNvPr id="2058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5569" y="3849556"/>
                <a:ext cx="1273436" cy="61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3" y="4051300"/>
              <a:ext cx="85725" cy="620713"/>
            </p14:xfrm>
          </p:contentPart>
        </mc:Choice>
        <mc:Fallback xmlns="">
          <p:pic>
            <p:nvPicPr>
              <p:cNvPr id="2058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580" y="4044819"/>
                <a:ext cx="98692" cy="633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4056063"/>
              <a:ext cx="84138" cy="657225"/>
            </p14:xfrm>
          </p:contentPart>
        </mc:Choice>
        <mc:Fallback xmlns="">
          <p:pic>
            <p:nvPicPr>
              <p:cNvPr id="2058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5053" y="4049584"/>
                <a:ext cx="97082" cy="670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0588" y="3990975"/>
              <a:ext cx="114300" cy="609600"/>
            </p14:xfrm>
          </p:contentPart>
        </mc:Choice>
        <mc:Fallback xmlns="">
          <p:pic>
            <p:nvPicPr>
              <p:cNvPr id="2058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4118" y="3984494"/>
                <a:ext cx="127240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5" y="3983038"/>
              <a:ext cx="100013" cy="631825"/>
            </p14:xfrm>
          </p:contentPart>
        </mc:Choice>
        <mc:Fallback xmlns="">
          <p:pic>
            <p:nvPicPr>
              <p:cNvPr id="2058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59149" y="3976558"/>
                <a:ext cx="112964" cy="644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4038600"/>
              <a:ext cx="1522412" cy="439738"/>
            </p14:xfrm>
          </p:contentPart>
        </mc:Choice>
        <mc:Fallback xmlns="">
          <p:pic>
            <p:nvPicPr>
              <p:cNvPr id="2058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033" y="4032117"/>
                <a:ext cx="1535372" cy="45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3124200"/>
              <a:ext cx="1685925" cy="923925"/>
            </p14:xfrm>
          </p:contentPart>
        </mc:Choice>
        <mc:Fallback xmlns="">
          <p:pic>
            <p:nvPicPr>
              <p:cNvPr id="2058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44533" y="3117719"/>
                <a:ext cx="1698885" cy="9368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Condensation polymerization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If each of the reactants in a condensation rxn contain </a:t>
            </a:r>
            <a:r>
              <a:rPr lang="en-US" sz="2400" u="sng" smtClean="0"/>
              <a:t>two functional groups</a:t>
            </a:r>
            <a:r>
              <a:rPr lang="en-US" sz="2400" smtClean="0"/>
              <a:t> that can undergo condensation, then the condensation can continue to form a polymer.</a:t>
            </a:r>
            <a:endParaRPr lang="en-US" sz="2400" baseline="30000" smtClean="0">
              <a:sym typeface="Symbol" pitchFamily="18" charset="2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pic>
        <p:nvPicPr>
          <p:cNvPr id="71685" name="Picture 6" descr="poly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578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Nucleophilic Substitution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Common nucleophiles include OH</a:t>
            </a:r>
            <a:r>
              <a:rPr lang="en-US" baseline="30000" smtClean="0"/>
              <a:t>-</a:t>
            </a:r>
            <a:r>
              <a:rPr lang="en-US" smtClean="0"/>
              <a:t> (from dilute NaOH sol’n), CN</a:t>
            </a:r>
            <a:r>
              <a:rPr lang="en-US" baseline="30000" smtClean="0"/>
              <a:t>-</a:t>
            </a:r>
            <a:r>
              <a:rPr lang="en-US" smtClean="0"/>
              <a:t>, NH</a:t>
            </a:r>
            <a:r>
              <a:rPr lang="en-US" baseline="-25000" smtClean="0"/>
              <a:t>3</a:t>
            </a:r>
            <a:r>
              <a:rPr lang="en-US" smtClean="0"/>
              <a:t> and H</a:t>
            </a:r>
            <a:r>
              <a:rPr lang="en-US" baseline="-25000" smtClean="0"/>
              <a:t>2</a:t>
            </a:r>
            <a:r>
              <a:rPr lang="en-US" smtClean="0"/>
              <a:t>O.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The nucleophiles are attracted to the </a:t>
            </a:r>
            <a:r>
              <a:rPr lang="el-GR" smtClean="0"/>
              <a:t>δ</a:t>
            </a:r>
            <a:r>
              <a:rPr lang="en-US" baseline="30000" smtClean="0"/>
              <a:t>+</a:t>
            </a:r>
            <a:r>
              <a:rPr lang="en-US" smtClean="0"/>
              <a:t> carbon atom and substitute the halogen atom in halogenoalkanes.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Primary halogenoalkanes react by an S</a:t>
            </a:r>
            <a:r>
              <a:rPr lang="en-US" baseline="-25000" smtClean="0"/>
              <a:t>N</a:t>
            </a:r>
            <a:r>
              <a:rPr lang="en-US" smtClean="0"/>
              <a:t>2 mechanism.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Tertiary halogenoalkanes react by an S</a:t>
            </a:r>
            <a:r>
              <a:rPr lang="en-US" baseline="-25000" smtClean="0"/>
              <a:t>N</a:t>
            </a:r>
            <a:r>
              <a:rPr lang="en-US" smtClean="0"/>
              <a:t>1 mechanism.</a:t>
            </a:r>
            <a:endParaRPr lang="el-GR" smtClean="0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Condensation polymerization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sz="2400" u="sng" smtClean="0"/>
              <a:t>Example: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benzene-1,4-dicarboxylic acid + ethane-1,2-diol </a:t>
            </a:r>
            <a:endParaRPr lang="en-US" sz="2400" baseline="30000" smtClean="0">
              <a:sym typeface="Symbol" pitchFamily="18" charset="2"/>
            </a:endParaRP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038600" y="6324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Dacron = type of polyester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99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3021013"/>
              <a:ext cx="158750" cy="139700"/>
            </p14:xfrm>
          </p:contentPart>
        </mc:Choice>
        <mc:Fallback xmlns="">
          <p:pic>
            <p:nvPicPr>
              <p:cNvPr id="2099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895" y="3014532"/>
                <a:ext cx="171709" cy="152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99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9663" y="2457450"/>
              <a:ext cx="3005137" cy="792163"/>
            </p14:xfrm>
          </p:contentPart>
        </mc:Choice>
        <mc:Fallback xmlns="">
          <p:pic>
            <p:nvPicPr>
              <p:cNvPr id="2099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183" y="2450969"/>
                <a:ext cx="3018096" cy="805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99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3575" y="2922588"/>
              <a:ext cx="909638" cy="217487"/>
            </p14:xfrm>
          </p:contentPart>
        </mc:Choice>
        <mc:Fallback xmlns="">
          <p:pic>
            <p:nvPicPr>
              <p:cNvPr id="2099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7096" y="2916107"/>
                <a:ext cx="922597" cy="23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99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71738"/>
              <a:ext cx="450850" cy="555625"/>
            </p14:xfrm>
          </p:contentPart>
        </mc:Choice>
        <mc:Fallback xmlns="">
          <p:pic>
            <p:nvPicPr>
              <p:cNvPr id="2099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70518" y="2465256"/>
                <a:ext cx="463814" cy="568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99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5575" y="3211513"/>
              <a:ext cx="152400" cy="455612"/>
            </p14:xfrm>
          </p:contentPart>
        </mc:Choice>
        <mc:Fallback xmlns="">
          <p:pic>
            <p:nvPicPr>
              <p:cNvPr id="2099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9090" y="3205035"/>
                <a:ext cx="165370" cy="4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99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2424113"/>
              <a:ext cx="180975" cy="1222375"/>
            </p14:xfrm>
          </p:contentPart>
        </mc:Choice>
        <mc:Fallback xmlns="">
          <p:pic>
            <p:nvPicPr>
              <p:cNvPr id="2099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92812" y="2417632"/>
                <a:ext cx="193927" cy="123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99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5825" y="2894013"/>
              <a:ext cx="688975" cy="222250"/>
            </p14:xfrm>
          </p:contentPart>
        </mc:Choice>
        <mc:Fallback xmlns="">
          <p:pic>
            <p:nvPicPr>
              <p:cNvPr id="2099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29346" y="2887529"/>
                <a:ext cx="701934" cy="2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99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4988" y="2844800"/>
              <a:ext cx="355600" cy="355600"/>
            </p14:xfrm>
          </p:contentPart>
        </mc:Choice>
        <mc:Fallback xmlns="">
          <p:pic>
            <p:nvPicPr>
              <p:cNvPr id="2099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38509" y="2838321"/>
                <a:ext cx="368557" cy="36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4450" y="2989263"/>
              <a:ext cx="260350" cy="217487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7968" y="2982782"/>
                <a:ext cx="273313" cy="23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7188" y="3965575"/>
              <a:ext cx="347662" cy="742950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60710" y="3959096"/>
                <a:ext cx="360618" cy="755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99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2688" y="4635500"/>
              <a:ext cx="2506662" cy="1149350"/>
            </p14:xfrm>
          </p:contentPart>
        </mc:Choice>
        <mc:Fallback xmlns="">
          <p:pic>
            <p:nvPicPr>
              <p:cNvPr id="2099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6207" y="4629021"/>
                <a:ext cx="2519624" cy="1162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025" y="4756150"/>
              <a:ext cx="1165225" cy="763588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79546" y="4749670"/>
                <a:ext cx="1178184" cy="77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99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5288" y="5149850"/>
              <a:ext cx="1046162" cy="244475"/>
            </p14:xfrm>
          </p:contentPart>
        </mc:Choice>
        <mc:Fallback xmlns="">
          <p:pic>
            <p:nvPicPr>
              <p:cNvPr id="2099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8808" y="5143369"/>
                <a:ext cx="1059122" cy="25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99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4579938"/>
              <a:ext cx="658812" cy="957262"/>
            </p14:xfrm>
          </p:contentPart>
        </mc:Choice>
        <mc:Fallback xmlns="">
          <p:pic>
            <p:nvPicPr>
              <p:cNvPr id="2099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1936" y="4573460"/>
                <a:ext cx="671765" cy="97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99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2975" y="4827588"/>
              <a:ext cx="1616075" cy="549275"/>
            </p14:xfrm>
          </p:contentPart>
        </mc:Choice>
        <mc:Fallback xmlns="">
          <p:pic>
            <p:nvPicPr>
              <p:cNvPr id="2099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86495" y="4821105"/>
                <a:ext cx="1629035" cy="562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99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5551488"/>
              <a:ext cx="136525" cy="176212"/>
            </p14:xfrm>
          </p:contentPart>
        </mc:Choice>
        <mc:Fallback xmlns="">
          <p:pic>
            <p:nvPicPr>
              <p:cNvPr id="2099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70516" y="5545002"/>
                <a:ext cx="149493" cy="18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99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0" y="6707188"/>
              <a:ext cx="1125538" cy="77787"/>
            </p14:xfrm>
          </p:contentPart>
        </mc:Choice>
        <mc:Fallback xmlns="">
          <p:pic>
            <p:nvPicPr>
              <p:cNvPr id="2099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46769" y="6700736"/>
                <a:ext cx="1138500" cy="9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99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6638" y="4578350"/>
              <a:ext cx="146050" cy="1096963"/>
            </p14:xfrm>
          </p:contentPart>
        </mc:Choice>
        <mc:Fallback xmlns="">
          <p:pic>
            <p:nvPicPr>
              <p:cNvPr id="2099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00147" y="4571870"/>
                <a:ext cx="159032" cy="1109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99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3" y="3487738"/>
              <a:ext cx="3213100" cy="427037"/>
            </p14:xfrm>
          </p:contentPart>
        </mc:Choice>
        <mc:Fallback xmlns="">
          <p:pic>
            <p:nvPicPr>
              <p:cNvPr id="2099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1683" y="3481257"/>
                <a:ext cx="3226060" cy="439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99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3471863"/>
              <a:ext cx="508000" cy="271462"/>
            </p14:xfrm>
          </p:contentPart>
        </mc:Choice>
        <mc:Fallback xmlns="">
          <p:pic>
            <p:nvPicPr>
              <p:cNvPr id="2099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73369" y="3465382"/>
                <a:ext cx="520961" cy="28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99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3800475"/>
              <a:ext cx="919163" cy="238125"/>
            </p14:xfrm>
          </p:contentPart>
        </mc:Choice>
        <mc:Fallback xmlns="">
          <p:pic>
            <p:nvPicPr>
              <p:cNvPr id="2099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54569" y="3793991"/>
                <a:ext cx="932124" cy="251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99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3714750"/>
              <a:ext cx="1082675" cy="349250"/>
            </p14:xfrm>
          </p:contentPart>
        </mc:Choice>
        <mc:Fallback xmlns="">
          <p:pic>
            <p:nvPicPr>
              <p:cNvPr id="2099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81682" y="3708269"/>
                <a:ext cx="1095637" cy="36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99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00" y="5808663"/>
              <a:ext cx="1263650" cy="363537"/>
            </p14:xfrm>
          </p:contentPart>
        </mc:Choice>
        <mc:Fallback xmlns="">
          <p:pic>
            <p:nvPicPr>
              <p:cNvPr id="2099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33520" y="5802184"/>
                <a:ext cx="1276611" cy="376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99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5778500"/>
              <a:ext cx="498475" cy="249238"/>
            </p14:xfrm>
          </p:contentPart>
        </mc:Choice>
        <mc:Fallback xmlns="">
          <p:pic>
            <p:nvPicPr>
              <p:cNvPr id="2099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73397" y="5772026"/>
                <a:ext cx="511432" cy="262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99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5751513"/>
              <a:ext cx="1304925" cy="311150"/>
            </p14:xfrm>
          </p:contentPart>
        </mc:Choice>
        <mc:Fallback xmlns="">
          <p:pic>
            <p:nvPicPr>
              <p:cNvPr id="2099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13170" y="5745031"/>
                <a:ext cx="1317884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99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2697163"/>
              <a:ext cx="2320925" cy="817562"/>
            </p14:xfrm>
          </p:contentPart>
        </mc:Choice>
        <mc:Fallback xmlns="">
          <p:pic>
            <p:nvPicPr>
              <p:cNvPr id="2099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86034" y="2690683"/>
                <a:ext cx="2333883" cy="8305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Condensation polymerization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sz="2400" u="sng" smtClean="0"/>
              <a:t>Example: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hexane-1,6-dioic acid + 1,6-diaminohexane</a:t>
            </a:r>
            <a:endParaRPr lang="en-US" sz="2400" smtClean="0">
              <a:sym typeface="Symbol" pitchFamily="18" charset="2"/>
            </a:endParaRP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609600" y="6324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Amine + carboxylic acid </a:t>
            </a:r>
            <a:r>
              <a:rPr lang="en-US" sz="2400">
                <a:sym typeface="Symbol" pitchFamily="18" charset="2"/>
              </a:rPr>
              <a:t> polyamide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ym typeface="Symbol" pitchFamily="18" charset="2"/>
              </a:rPr>
              <a:t>amide link (peptide bond)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2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3351213"/>
              <a:ext cx="188912" cy="179387"/>
            </p14:xfrm>
          </p:contentPart>
        </mc:Choice>
        <mc:Fallback xmlns="">
          <p:pic>
            <p:nvPicPr>
              <p:cNvPr id="2222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986" y="3344729"/>
                <a:ext cx="201866" cy="19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2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75" y="2762250"/>
              <a:ext cx="3017838" cy="935038"/>
            </p14:xfrm>
          </p:contentPart>
        </mc:Choice>
        <mc:Fallback xmlns="">
          <p:pic>
            <p:nvPicPr>
              <p:cNvPr id="222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394" y="2755769"/>
                <a:ext cx="3030799" cy="9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22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4338" y="3273425"/>
              <a:ext cx="266700" cy="203200"/>
            </p14:xfrm>
          </p:contentPart>
        </mc:Choice>
        <mc:Fallback xmlns="">
          <p:pic>
            <p:nvPicPr>
              <p:cNvPr id="2222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7859" y="3266940"/>
                <a:ext cx="279657" cy="216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22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2851150"/>
              <a:ext cx="3089275" cy="977900"/>
            </p14:xfrm>
          </p:contentPart>
        </mc:Choice>
        <mc:Fallback xmlns="">
          <p:pic>
            <p:nvPicPr>
              <p:cNvPr id="2222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7795" y="2844669"/>
                <a:ext cx="3102235" cy="99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22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4400" y="5241925"/>
              <a:ext cx="142875" cy="173038"/>
            </p14:xfrm>
          </p:contentPart>
        </mc:Choice>
        <mc:Fallback xmlns="">
          <p:pic>
            <p:nvPicPr>
              <p:cNvPr id="2222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7922" y="5235450"/>
                <a:ext cx="155831" cy="185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2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063" y="4398963"/>
              <a:ext cx="5556250" cy="950912"/>
            </p14:xfrm>
          </p:contentPart>
        </mc:Choice>
        <mc:Fallback xmlns="">
          <p:pic>
            <p:nvPicPr>
              <p:cNvPr id="2222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1583" y="4392482"/>
                <a:ext cx="5569210" cy="96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4541838"/>
              <a:ext cx="1663700" cy="457200"/>
            </p14:xfrm>
          </p:contentPart>
        </mc:Choice>
        <mc:Fallback xmlns="">
          <p:pic>
            <p:nvPicPr>
              <p:cNvPr id="2222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29294" y="4535358"/>
                <a:ext cx="1676661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3725" y="3836988"/>
              <a:ext cx="1590675" cy="1549400"/>
            </p14:xfrm>
          </p:contentPart>
        </mc:Choice>
        <mc:Fallback xmlns="">
          <p:pic>
            <p:nvPicPr>
              <p:cNvPr id="2222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27246" y="3830508"/>
                <a:ext cx="1603634" cy="15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389563"/>
              <a:ext cx="1404937" cy="327025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92234" y="5383080"/>
                <a:ext cx="1417896" cy="339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1150" y="5313363"/>
              <a:ext cx="579438" cy="246062"/>
            </p14:xfrm>
          </p:contentPart>
        </mc:Choice>
        <mc:Fallback xmlns="">
          <p:pic>
            <p:nvPicPr>
              <p:cNvPr id="222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4672" y="5306888"/>
                <a:ext cx="592394" cy="259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5362575"/>
              <a:ext cx="801687" cy="292100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2258" y="5356092"/>
                <a:ext cx="814646" cy="30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5389563"/>
              <a:ext cx="444500" cy="279400"/>
            </p14:xfrm>
          </p:contentPart>
        </mc:Choice>
        <mc:Fallback xmlns="">
          <p:pic>
            <p:nvPicPr>
              <p:cNvPr id="222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95884" y="5383082"/>
                <a:ext cx="457457" cy="29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5292725"/>
              <a:ext cx="471487" cy="365125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3910" y="5286243"/>
                <a:ext cx="484444" cy="37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5362575"/>
              <a:ext cx="963612" cy="198438"/>
            </p14:xfrm>
          </p:contentPart>
        </mc:Choice>
        <mc:Fallback xmlns="">
          <p:pic>
            <p:nvPicPr>
              <p:cNvPr id="222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7159" y="5356092"/>
                <a:ext cx="976571" cy="21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4850" y="5675313"/>
              <a:ext cx="471488" cy="161925"/>
            </p14:xfrm>
          </p:contentPart>
        </mc:Choice>
        <mc:Fallback xmlns="">
          <p:pic>
            <p:nvPicPr>
              <p:cNvPr id="222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48372" y="5668836"/>
                <a:ext cx="484445" cy="17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5673725"/>
              <a:ext cx="1008063" cy="141288"/>
            </p14:xfrm>
          </p:contentPart>
        </mc:Choice>
        <mc:Fallback xmlns="">
          <p:pic>
            <p:nvPicPr>
              <p:cNvPr id="2222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08770" y="5667237"/>
                <a:ext cx="1021024" cy="15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5846763"/>
              <a:ext cx="1490662" cy="431800"/>
            </p14:xfrm>
          </p:contentPart>
        </mc:Choice>
        <mc:Fallback xmlns="">
          <p:pic>
            <p:nvPicPr>
              <p:cNvPr id="2222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37258" y="5840286"/>
                <a:ext cx="1503621" cy="444754"/>
              </a:xfrm>
              <a:prstGeom prst="rect">
                <a:avLst/>
              </a:prstGeom>
            </p:spPr>
          </p:pic>
        </mc:Fallback>
      </mc:AlternateContent>
      <p:sp>
        <p:nvSpPr>
          <p:cNvPr id="73752" name="Line 32"/>
          <p:cNvSpPr>
            <a:spLocks noChangeShapeType="1"/>
          </p:cNvSpPr>
          <p:nvPr/>
        </p:nvSpPr>
        <p:spPr bwMode="auto">
          <a:xfrm>
            <a:off x="2819400" y="4038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Pathways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2209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alkane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2209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alcohol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609600" y="44958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ester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2971800" y="16002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halogenoalkane</a:t>
            </a: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7086600" y="16002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nitrile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7086600" y="3048000"/>
            <a:ext cx="129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amine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2667000" y="4495800"/>
            <a:ext cx="251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carboxylic acid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amide</a:t>
            </a:r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>
            <a:off x="7543800" y="205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7"/>
          <p:cNvSpPr>
            <a:spLocks noChangeShapeType="1"/>
          </p:cNvSpPr>
          <p:nvPr/>
        </p:nvSpPr>
        <p:spPr bwMode="auto">
          <a:xfrm>
            <a:off x="4114800" y="20574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8"/>
          <p:cNvSpPr>
            <a:spLocks noChangeShapeType="1"/>
          </p:cNvSpPr>
          <p:nvPr/>
        </p:nvSpPr>
        <p:spPr bwMode="auto">
          <a:xfrm flipH="1" flipV="1">
            <a:off x="1600200" y="182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19"/>
          <p:cNvSpPr>
            <a:spLocks noChangeShapeType="1"/>
          </p:cNvSpPr>
          <p:nvPr/>
        </p:nvSpPr>
        <p:spPr bwMode="auto">
          <a:xfrm flipH="1">
            <a:off x="1447800" y="4114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23"/>
          <p:cNvSpPr>
            <a:spLocks noChangeShapeType="1"/>
          </p:cNvSpPr>
          <p:nvPr/>
        </p:nvSpPr>
        <p:spPr bwMode="auto">
          <a:xfrm>
            <a:off x="6096000" y="4038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Line 25"/>
          <p:cNvSpPr>
            <a:spLocks noChangeShapeType="1"/>
          </p:cNvSpPr>
          <p:nvPr/>
        </p:nvSpPr>
        <p:spPr bwMode="auto">
          <a:xfrm>
            <a:off x="5410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Line 28"/>
          <p:cNvSpPr>
            <a:spLocks noChangeShapeType="1"/>
          </p:cNvSpPr>
          <p:nvPr/>
        </p:nvSpPr>
        <p:spPr bwMode="auto">
          <a:xfrm>
            <a:off x="1600200" y="34290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Line 29"/>
          <p:cNvSpPr>
            <a:spLocks noChangeShapeType="1"/>
          </p:cNvSpPr>
          <p:nvPr/>
        </p:nvSpPr>
        <p:spPr bwMode="auto">
          <a:xfrm flipV="1">
            <a:off x="4876800" y="34290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1" name="Oval 30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sp>
        <p:nvSpPr>
          <p:cNvPr id="74772" name="Text Box 31"/>
          <p:cNvSpPr txBox="1">
            <a:spLocks noChangeArrowheads="1"/>
          </p:cNvSpPr>
          <p:nvPr/>
        </p:nvSpPr>
        <p:spPr bwMode="auto">
          <a:xfrm>
            <a:off x="457200" y="591185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Given the starting materials, two step synthesis for new products can be devised.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Rxn Pathways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953000"/>
          </a:xfrm>
        </p:spPr>
        <p:txBody>
          <a:bodyPr/>
          <a:lstStyle/>
          <a:p>
            <a:pPr eaLnBrk="1" hangingPunct="1"/>
            <a:r>
              <a:rPr lang="en-US" sz="2400" u="sng" smtClean="0"/>
              <a:t>Example:</a:t>
            </a:r>
            <a:r>
              <a:rPr lang="en-US" sz="2400" smtClean="0"/>
              <a:t> </a:t>
            </a:r>
            <a:r>
              <a:rPr lang="en-US" sz="2200" smtClean="0"/>
              <a:t>Propose a process for the conversion of 1-bromopropane to 1-aminobutane (a.k.a. 1-butylamine) </a:t>
            </a:r>
          </a:p>
          <a:p>
            <a:pPr eaLnBrk="1" hangingPunct="1"/>
            <a:r>
              <a:rPr lang="en-US" sz="2400" smtClean="0"/>
              <a:t>Step 1: nucleophillic substitution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Step 2: reduction by heating with H</a:t>
            </a:r>
            <a:r>
              <a:rPr lang="en-US" sz="2400" baseline="-25000" smtClean="0"/>
              <a:t>2</a:t>
            </a:r>
            <a:r>
              <a:rPr lang="en-US" sz="2400" smtClean="0"/>
              <a:t> w/ Ni catalyst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aseline="30000" smtClean="0">
              <a:sym typeface="Symbol" pitchFamily="18" charset="2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19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9700" y="2898775"/>
              <a:ext cx="171450" cy="371475"/>
            </p14:xfrm>
          </p:contentPart>
        </mc:Choice>
        <mc:Fallback xmlns="">
          <p:pic>
            <p:nvPicPr>
              <p:cNvPr id="2119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3217" y="2892296"/>
                <a:ext cx="184417" cy="38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2890838"/>
              <a:ext cx="128588" cy="374650"/>
            </p14:xfrm>
          </p:contentPart>
        </mc:Choice>
        <mc:Fallback xmlns="">
          <p:pic>
            <p:nvPicPr>
              <p:cNvPr id="2119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4542" y="2884360"/>
                <a:ext cx="141555" cy="38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0488" y="2874963"/>
              <a:ext cx="184150" cy="176212"/>
            </p14:xfrm>
          </p:contentPart>
        </mc:Choice>
        <mc:Fallback xmlns="">
          <p:pic>
            <p:nvPicPr>
              <p:cNvPr id="2119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4014" y="2868477"/>
                <a:ext cx="197098" cy="18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2859088"/>
              <a:ext cx="144463" cy="360362"/>
            </p14:xfrm>
          </p:contentPart>
        </mc:Choice>
        <mc:Fallback xmlns="">
          <p:pic>
            <p:nvPicPr>
              <p:cNvPr id="2119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0432" y="2852608"/>
                <a:ext cx="157400" cy="37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2819400"/>
              <a:ext cx="127000" cy="390525"/>
            </p14:xfrm>
          </p:contentPart>
        </mc:Choice>
        <mc:Fallback xmlns="">
          <p:pic>
            <p:nvPicPr>
              <p:cNvPr id="2119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0949" y="2812921"/>
                <a:ext cx="139952" cy="40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" y="2868613"/>
              <a:ext cx="3260725" cy="663575"/>
            </p14:xfrm>
          </p:contentPart>
        </mc:Choice>
        <mc:Fallback xmlns="">
          <p:pic>
            <p:nvPicPr>
              <p:cNvPr id="2119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070" y="2862132"/>
                <a:ext cx="3273684" cy="676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2650" y="3232150"/>
              <a:ext cx="177800" cy="193675"/>
            </p14:xfrm>
          </p:contentPart>
        </mc:Choice>
        <mc:Fallback xmlns="">
          <p:pic>
            <p:nvPicPr>
              <p:cNvPr id="2119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26171" y="3225670"/>
                <a:ext cx="19075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3094038"/>
              <a:ext cx="2874962" cy="427037"/>
            </p14:xfrm>
          </p:contentPart>
        </mc:Choice>
        <mc:Fallback xmlns="">
          <p:pic>
            <p:nvPicPr>
              <p:cNvPr id="2119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9733" y="3087557"/>
                <a:ext cx="2887922" cy="439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6838" y="3214688"/>
              <a:ext cx="1058862" cy="222250"/>
            </p14:xfrm>
          </p:contentPart>
        </mc:Choice>
        <mc:Fallback xmlns="">
          <p:pic>
            <p:nvPicPr>
              <p:cNvPr id="2119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10357" y="3208215"/>
                <a:ext cx="1071823" cy="235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300" y="3600450"/>
              <a:ext cx="150813" cy="455613"/>
            </p14:xfrm>
          </p:contentPart>
        </mc:Choice>
        <mc:Fallback xmlns="">
          <p:pic>
            <p:nvPicPr>
              <p:cNvPr id="2119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9821" y="3593972"/>
                <a:ext cx="163771" cy="46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2550" y="3581400"/>
              <a:ext cx="112713" cy="490538"/>
            </p14:xfrm>
          </p:contentPart>
        </mc:Choice>
        <mc:Fallback xmlns="">
          <p:pic>
            <p:nvPicPr>
              <p:cNvPr id="2119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46068" y="3574922"/>
                <a:ext cx="125677" cy="50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0" y="3576638"/>
              <a:ext cx="130175" cy="485775"/>
            </p14:xfrm>
          </p:contentPart>
        </mc:Choice>
        <mc:Fallback xmlns="">
          <p:pic>
            <p:nvPicPr>
              <p:cNvPr id="2119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35027" y="3570156"/>
                <a:ext cx="143121" cy="49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3565525"/>
              <a:ext cx="152400" cy="403225"/>
            </p14:xfrm>
          </p:contentPart>
        </mc:Choice>
        <mc:Fallback xmlns="">
          <p:pic>
            <p:nvPicPr>
              <p:cNvPr id="2119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10055" y="3559045"/>
                <a:ext cx="165340" cy="41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19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3540125"/>
              <a:ext cx="173038" cy="444500"/>
            </p14:xfrm>
          </p:contentPart>
        </mc:Choice>
        <mc:Fallback xmlns="">
          <p:pic>
            <p:nvPicPr>
              <p:cNvPr id="2119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02175" y="3533646"/>
                <a:ext cx="185989" cy="457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19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3548063"/>
              <a:ext cx="136525" cy="407987"/>
            </p14:xfrm>
          </p:contentPart>
        </mc:Choice>
        <mc:Fallback xmlns="">
          <p:pic>
            <p:nvPicPr>
              <p:cNvPr id="2119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1741" y="3541581"/>
                <a:ext cx="149493" cy="420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19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3257550"/>
              <a:ext cx="249237" cy="219075"/>
            </p14:xfrm>
          </p:contentPart>
        </mc:Choice>
        <mc:Fallback xmlns="">
          <p:pic>
            <p:nvPicPr>
              <p:cNvPr id="2119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91214" y="3251075"/>
                <a:ext cx="262184" cy="23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19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4875" y="4762500"/>
              <a:ext cx="138113" cy="387350"/>
            </p14:xfrm>
          </p:contentPart>
        </mc:Choice>
        <mc:Fallback xmlns="">
          <p:pic>
            <p:nvPicPr>
              <p:cNvPr id="2119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8401" y="4756020"/>
                <a:ext cx="151061" cy="400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19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0" y="4759325"/>
              <a:ext cx="150813" cy="419100"/>
            </p14:xfrm>
          </p:contentPart>
        </mc:Choice>
        <mc:Fallback xmlns="">
          <p:pic>
            <p:nvPicPr>
              <p:cNvPr id="2119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31771" y="4752850"/>
                <a:ext cx="163771" cy="43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19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6863" y="4778375"/>
              <a:ext cx="138112" cy="414338"/>
            </p14:xfrm>
          </p:contentPart>
        </mc:Choice>
        <mc:Fallback xmlns="">
          <p:pic>
            <p:nvPicPr>
              <p:cNvPr id="2119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60372" y="4771890"/>
                <a:ext cx="151094" cy="427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19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7663" y="4919663"/>
              <a:ext cx="271462" cy="219075"/>
            </p14:xfrm>
          </p:contentPart>
        </mc:Choice>
        <mc:Fallback xmlns="">
          <p:pic>
            <p:nvPicPr>
              <p:cNvPr id="2119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1182" y="4913188"/>
                <a:ext cx="284423" cy="23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19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0525" y="4725988"/>
              <a:ext cx="111125" cy="382587"/>
            </p14:xfrm>
          </p:contentPart>
        </mc:Choice>
        <mc:Fallback xmlns="">
          <p:pic>
            <p:nvPicPr>
              <p:cNvPr id="2119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64052" y="4719510"/>
                <a:ext cx="124072" cy="39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19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0900" y="4724400"/>
              <a:ext cx="147638" cy="417513"/>
            </p14:xfrm>
          </p:contentPart>
        </mc:Choice>
        <mc:Fallback xmlns="">
          <p:pic>
            <p:nvPicPr>
              <p:cNvPr id="2119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24418" y="4717921"/>
                <a:ext cx="160601" cy="43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19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4718050"/>
              <a:ext cx="141288" cy="436563"/>
            </p14:xfrm>
          </p:contentPart>
        </mc:Choice>
        <mc:Fallback xmlns="">
          <p:pic>
            <p:nvPicPr>
              <p:cNvPr id="2119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87962" y="4711566"/>
                <a:ext cx="154263" cy="44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19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6413" y="4652963"/>
              <a:ext cx="153987" cy="422275"/>
            </p14:xfrm>
          </p:contentPart>
        </mc:Choice>
        <mc:Fallback xmlns="">
          <p:pic>
            <p:nvPicPr>
              <p:cNvPr id="2119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49937" y="4646483"/>
                <a:ext cx="166939" cy="43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20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" y="5157788"/>
              <a:ext cx="4281488" cy="369887"/>
            </p14:xfrm>
          </p:contentPart>
        </mc:Choice>
        <mc:Fallback xmlns="">
          <p:pic>
            <p:nvPicPr>
              <p:cNvPr id="2120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1670" y="5151305"/>
                <a:ext cx="4294448" cy="38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20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4727575"/>
              <a:ext cx="3103563" cy="782638"/>
            </p14:xfrm>
          </p:contentPart>
        </mc:Choice>
        <mc:Fallback xmlns="">
          <p:pic>
            <p:nvPicPr>
              <p:cNvPr id="2120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81445" y="4721095"/>
                <a:ext cx="3116523" cy="79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20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25" y="5538788"/>
              <a:ext cx="152400" cy="477837"/>
            </p14:xfrm>
          </p:contentPart>
        </mc:Choice>
        <mc:Fallback xmlns="">
          <p:pic>
            <p:nvPicPr>
              <p:cNvPr id="2120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79340" y="5532306"/>
                <a:ext cx="165370" cy="4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20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513" y="5529263"/>
              <a:ext cx="166687" cy="439737"/>
            </p14:xfrm>
          </p:contentPart>
        </mc:Choice>
        <mc:Fallback xmlns="">
          <p:pic>
            <p:nvPicPr>
              <p:cNvPr id="2120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00033" y="5522780"/>
                <a:ext cx="179648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20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2425" y="5530850"/>
              <a:ext cx="157163" cy="447675"/>
            </p14:xfrm>
          </p:contentPart>
        </mc:Choice>
        <mc:Fallback xmlns="">
          <p:pic>
            <p:nvPicPr>
              <p:cNvPr id="2120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15951" y="5524367"/>
                <a:ext cx="170110" cy="460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20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5763" y="5454650"/>
              <a:ext cx="131762" cy="403225"/>
            </p14:xfrm>
          </p:contentPart>
        </mc:Choice>
        <mc:Fallback xmlns="">
          <p:pic>
            <p:nvPicPr>
              <p:cNvPr id="2120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59283" y="5448170"/>
                <a:ext cx="144722" cy="41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20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5441950"/>
              <a:ext cx="150813" cy="457200"/>
            </p14:xfrm>
          </p:contentPart>
        </mc:Choice>
        <mc:Fallback xmlns="">
          <p:pic>
            <p:nvPicPr>
              <p:cNvPr id="2120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05371" y="5435470"/>
                <a:ext cx="163771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20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5461000"/>
              <a:ext cx="15875" cy="206375"/>
            </p14:xfrm>
          </p:contentPart>
        </mc:Choice>
        <mc:Fallback xmlns="">
          <p:pic>
            <p:nvPicPr>
              <p:cNvPr id="2120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59394" y="5454517"/>
                <a:ext cx="28864" cy="21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20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2613" y="5483225"/>
              <a:ext cx="39687" cy="203200"/>
            </p14:xfrm>
          </p:contentPart>
        </mc:Choice>
        <mc:Fallback xmlns="">
          <p:pic>
            <p:nvPicPr>
              <p:cNvPr id="2120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26177" y="5476740"/>
                <a:ext cx="52558" cy="216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120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5400" y="5335588"/>
              <a:ext cx="496888" cy="307975"/>
            </p14:xfrm>
          </p:contentPart>
        </mc:Choice>
        <mc:Fallback xmlns="">
          <p:pic>
            <p:nvPicPr>
              <p:cNvPr id="2120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38919" y="5329104"/>
                <a:ext cx="509850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120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5681663"/>
              <a:ext cx="147638" cy="182562"/>
            </p14:xfrm>
          </p:contentPart>
        </mc:Choice>
        <mc:Fallback xmlns="">
          <p:pic>
            <p:nvPicPr>
              <p:cNvPr id="2120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10193" y="5675182"/>
                <a:ext cx="160601" cy="195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20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9588" y="5656263"/>
              <a:ext cx="196850" cy="196850"/>
            </p14:xfrm>
          </p:contentPart>
        </mc:Choice>
        <mc:Fallback xmlns="">
          <p:pic>
            <p:nvPicPr>
              <p:cNvPr id="2120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853110" y="5649785"/>
                <a:ext cx="209805" cy="2098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Rxn Pathways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953000"/>
          </a:xfrm>
        </p:spPr>
        <p:txBody>
          <a:bodyPr/>
          <a:lstStyle/>
          <a:p>
            <a:pPr eaLnBrk="1" hangingPunct="1"/>
            <a:r>
              <a:rPr lang="en-US" sz="2400" u="sng" smtClean="0"/>
              <a:t>Example:</a:t>
            </a:r>
            <a:r>
              <a:rPr lang="en-US" sz="2400" smtClean="0"/>
              <a:t> </a:t>
            </a:r>
            <a:r>
              <a:rPr lang="en-US" sz="2200" smtClean="0"/>
              <a:t>Propose a process for the conversion ethane into ethylamine</a:t>
            </a:r>
          </a:p>
          <a:p>
            <a:pPr eaLnBrk="1" hangingPunct="1"/>
            <a:r>
              <a:rPr lang="en-US" sz="2400" smtClean="0"/>
              <a:t>Step 1: free radical substitution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Step 2: react chloroethane with ammonia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aseline="30000" smtClean="0">
              <a:sym typeface="Symbol" pitchFamily="18" charset="2"/>
            </a:endParaRPr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63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038" y="3297238"/>
              <a:ext cx="141287" cy="303212"/>
            </p14:xfrm>
          </p:contentPart>
        </mc:Choice>
        <mc:Fallback xmlns="">
          <p:pic>
            <p:nvPicPr>
              <p:cNvPr id="2263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550" y="3290756"/>
                <a:ext cx="154262" cy="31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63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3462338"/>
              <a:ext cx="220662" cy="28575"/>
            </p14:xfrm>
          </p:contentPart>
        </mc:Choice>
        <mc:Fallback xmlns="">
          <p:pic>
            <p:nvPicPr>
              <p:cNvPr id="2263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2709" y="3455827"/>
                <a:ext cx="233621" cy="4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63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3306763"/>
              <a:ext cx="165100" cy="236537"/>
            </p14:xfrm>
          </p:contentPart>
        </mc:Choice>
        <mc:Fallback xmlns="">
          <p:pic>
            <p:nvPicPr>
              <p:cNvPr id="2263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2588" y="3300283"/>
                <a:ext cx="178049" cy="24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63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089275"/>
              <a:ext cx="7937" cy="128588"/>
            </p14:xfrm>
          </p:contentPart>
        </mc:Choice>
        <mc:Fallback xmlns="">
          <p:pic>
            <p:nvPicPr>
              <p:cNvPr id="2263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8394" y="3082792"/>
                <a:ext cx="20925" cy="14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6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2975" y="2835275"/>
              <a:ext cx="30163" cy="217488"/>
            </p14:xfrm>
          </p:contentPart>
        </mc:Choice>
        <mc:Fallback xmlns="">
          <p:pic>
            <p:nvPicPr>
              <p:cNvPr id="226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6511" y="2828794"/>
                <a:ext cx="43090" cy="230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6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2889250"/>
              <a:ext cx="106362" cy="60325"/>
            </p14:xfrm>
          </p:contentPart>
        </mc:Choice>
        <mc:Fallback xmlns="">
          <p:pic>
            <p:nvPicPr>
              <p:cNvPr id="226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123" y="2882787"/>
                <a:ext cx="119342" cy="7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6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2835275"/>
              <a:ext cx="22225" cy="236538"/>
            </p14:xfrm>
          </p:contentPart>
        </mc:Choice>
        <mc:Fallback xmlns="">
          <p:pic>
            <p:nvPicPr>
              <p:cNvPr id="226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3998" y="2828795"/>
                <a:ext cx="35130" cy="249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63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3713163"/>
              <a:ext cx="22225" cy="185737"/>
            </p14:xfrm>
          </p:contentPart>
        </mc:Choice>
        <mc:Fallback xmlns="">
          <p:pic>
            <p:nvPicPr>
              <p:cNvPr id="2263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9548" y="3706684"/>
                <a:ext cx="35130" cy="19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63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3" y="3375025"/>
              <a:ext cx="406400" cy="241300"/>
            </p14:xfrm>
          </p:contentPart>
        </mc:Choice>
        <mc:Fallback xmlns="">
          <p:pic>
            <p:nvPicPr>
              <p:cNvPr id="2263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084" y="3368552"/>
                <a:ext cx="419359" cy="25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63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3624263"/>
              <a:ext cx="601662" cy="561975"/>
            </p14:xfrm>
          </p:contentPart>
        </mc:Choice>
        <mc:Fallback xmlns="">
          <p:pic>
            <p:nvPicPr>
              <p:cNvPr id="2263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9832" y="3617783"/>
                <a:ext cx="614624" cy="574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63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5413" y="2847975"/>
              <a:ext cx="685800" cy="696913"/>
            </p14:xfrm>
          </p:contentPart>
        </mc:Choice>
        <mc:Fallback xmlns="">
          <p:pic>
            <p:nvPicPr>
              <p:cNvPr id="2263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88933" y="2841492"/>
                <a:ext cx="698760" cy="70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63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6013" y="3317875"/>
              <a:ext cx="1058862" cy="244475"/>
            </p14:xfrm>
          </p:contentPart>
        </mc:Choice>
        <mc:Fallback xmlns="">
          <p:pic>
            <p:nvPicPr>
              <p:cNvPr id="2263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79532" y="3311394"/>
                <a:ext cx="1071823" cy="25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63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3163" y="3051175"/>
              <a:ext cx="1071562" cy="522288"/>
            </p14:xfrm>
          </p:contentPart>
        </mc:Choice>
        <mc:Fallback xmlns="">
          <p:pic>
            <p:nvPicPr>
              <p:cNvPr id="2263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06684" y="3044696"/>
                <a:ext cx="1084520" cy="53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63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0" y="2849563"/>
              <a:ext cx="1389063" cy="736600"/>
            </p14:xfrm>
          </p:contentPart>
        </mc:Choice>
        <mc:Fallback xmlns="">
          <p:pic>
            <p:nvPicPr>
              <p:cNvPr id="2263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1271" y="2843083"/>
                <a:ext cx="1402021" cy="749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63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3838" y="3281363"/>
              <a:ext cx="927100" cy="276225"/>
            </p14:xfrm>
          </p:contentPart>
        </mc:Choice>
        <mc:Fallback xmlns="">
          <p:pic>
            <p:nvPicPr>
              <p:cNvPr id="2263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67357" y="3274881"/>
                <a:ext cx="940061" cy="28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63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5688" y="3665538"/>
              <a:ext cx="158750" cy="474662"/>
            </p14:xfrm>
          </p:contentPart>
        </mc:Choice>
        <mc:Fallback xmlns="">
          <p:pic>
            <p:nvPicPr>
              <p:cNvPr id="2263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59208" y="3659060"/>
                <a:ext cx="171709" cy="487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63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1475" y="3611563"/>
              <a:ext cx="146050" cy="501650"/>
            </p14:xfrm>
          </p:contentPart>
        </mc:Choice>
        <mc:Fallback xmlns="">
          <p:pic>
            <p:nvPicPr>
              <p:cNvPr id="2263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45000" y="3605081"/>
                <a:ext cx="159000" cy="514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633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8" y="4759325"/>
              <a:ext cx="180975" cy="452438"/>
            </p14:xfrm>
          </p:contentPart>
        </mc:Choice>
        <mc:Fallback xmlns="">
          <p:pic>
            <p:nvPicPr>
              <p:cNvPr id="22633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6962" y="4752846"/>
                <a:ext cx="193927" cy="46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63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4288" y="4749800"/>
              <a:ext cx="158750" cy="401638"/>
            </p14:xfrm>
          </p:contentPart>
        </mc:Choice>
        <mc:Fallback xmlns="">
          <p:pic>
            <p:nvPicPr>
              <p:cNvPr id="2263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77808" y="4743316"/>
                <a:ext cx="171709" cy="414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63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249863"/>
              <a:ext cx="1627188" cy="314325"/>
            </p14:xfrm>
          </p:contentPart>
        </mc:Choice>
        <mc:Fallback xmlns="">
          <p:pic>
            <p:nvPicPr>
              <p:cNvPr id="2263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6420" y="5243382"/>
                <a:ext cx="1640148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634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5249863"/>
              <a:ext cx="250825" cy="250825"/>
            </p14:xfrm>
          </p:contentPart>
        </mc:Choice>
        <mc:Fallback xmlns="">
          <p:pic>
            <p:nvPicPr>
              <p:cNvPr id="22634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11260" y="5243385"/>
                <a:ext cx="263780" cy="263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63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5672138"/>
              <a:ext cx="30163" cy="182562"/>
            </p14:xfrm>
          </p:contentPart>
        </mc:Choice>
        <mc:Fallback xmlns="">
          <p:pic>
            <p:nvPicPr>
              <p:cNvPr id="2263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07936" y="5665657"/>
                <a:ext cx="43090" cy="195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63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5976938"/>
              <a:ext cx="17462" cy="209550"/>
            </p14:xfrm>
          </p:contentPart>
        </mc:Choice>
        <mc:Fallback xmlns="">
          <p:pic>
            <p:nvPicPr>
              <p:cNvPr id="2263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9723" y="5970457"/>
                <a:ext cx="30291" cy="22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634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8213" y="5967413"/>
              <a:ext cx="11112" cy="204787"/>
            </p14:xfrm>
          </p:contentPart>
        </mc:Choice>
        <mc:Fallback xmlns="">
          <p:pic>
            <p:nvPicPr>
              <p:cNvPr id="22634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1761" y="5960935"/>
                <a:ext cx="24016" cy="217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634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075" y="6051550"/>
              <a:ext cx="169863" cy="38100"/>
            </p14:xfrm>
          </p:contentPart>
        </mc:Choice>
        <mc:Fallback xmlns="">
          <p:pic>
            <p:nvPicPr>
              <p:cNvPr id="22634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7597" y="6045080"/>
                <a:ext cx="182819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634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586413"/>
              <a:ext cx="31750" cy="192087"/>
            </p14:xfrm>
          </p:contentPart>
        </mc:Choice>
        <mc:Fallback xmlns="">
          <p:pic>
            <p:nvPicPr>
              <p:cNvPr id="22634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41367" y="5579938"/>
                <a:ext cx="44593" cy="20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634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6200" y="5892800"/>
              <a:ext cx="11113" cy="214313"/>
            </p14:xfrm>
          </p:contentPart>
        </mc:Choice>
        <mc:Fallback xmlns="">
          <p:pic>
            <p:nvPicPr>
              <p:cNvPr id="22634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39747" y="5886327"/>
                <a:ext cx="24018" cy="22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635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7163" y="5881688"/>
              <a:ext cx="11112" cy="220662"/>
            </p14:xfrm>
          </p:contentPart>
        </mc:Choice>
        <mc:Fallback xmlns="">
          <p:pic>
            <p:nvPicPr>
              <p:cNvPr id="22635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20711" y="5875209"/>
                <a:ext cx="24016" cy="2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635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5563" y="5983288"/>
              <a:ext cx="150812" cy="39687"/>
            </p14:xfrm>
          </p:contentPart>
        </mc:Choice>
        <mc:Fallback xmlns="">
          <p:pic>
            <p:nvPicPr>
              <p:cNvPr id="22635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19084" y="5976852"/>
                <a:ext cx="163770" cy="52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635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5888" y="4757738"/>
              <a:ext cx="801687" cy="1317625"/>
            </p14:xfrm>
          </p:contentPart>
        </mc:Choice>
        <mc:Fallback xmlns="">
          <p:pic>
            <p:nvPicPr>
              <p:cNvPr id="22635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49408" y="4751258"/>
                <a:ext cx="814646" cy="1330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635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3013" y="4811713"/>
              <a:ext cx="2887662" cy="682625"/>
            </p14:xfrm>
          </p:contentPart>
        </mc:Choice>
        <mc:Fallback xmlns="">
          <p:pic>
            <p:nvPicPr>
              <p:cNvPr id="22635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76533" y="4805232"/>
                <a:ext cx="2900622" cy="69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635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4675" y="5232400"/>
              <a:ext cx="230188" cy="241300"/>
            </p14:xfrm>
          </p:contentPart>
        </mc:Choice>
        <mc:Fallback xmlns="">
          <p:pic>
            <p:nvPicPr>
              <p:cNvPr id="22635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18191" y="5225917"/>
                <a:ext cx="243156" cy="254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635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4759325"/>
              <a:ext cx="161925" cy="384175"/>
            </p14:xfrm>
          </p:contentPart>
        </mc:Choice>
        <mc:Fallback xmlns="">
          <p:pic>
            <p:nvPicPr>
              <p:cNvPr id="22635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19547" y="4752844"/>
                <a:ext cx="174908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263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4765675"/>
              <a:ext cx="130175" cy="396875"/>
            </p14:xfrm>
          </p:contentPart>
        </mc:Choice>
        <mc:Fallback xmlns="">
          <p:pic>
            <p:nvPicPr>
              <p:cNvPr id="2263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33915" y="4759192"/>
                <a:ext cx="143121" cy="4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63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5534025"/>
              <a:ext cx="158750" cy="525463"/>
            </p14:xfrm>
          </p:contentPart>
        </mc:Choice>
        <mc:Fallback xmlns="">
          <p:pic>
            <p:nvPicPr>
              <p:cNvPr id="2263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27481" y="5527542"/>
                <a:ext cx="171739" cy="538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263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5463" y="5514975"/>
              <a:ext cx="163512" cy="492125"/>
            </p14:xfrm>
          </p:contentPart>
        </mc:Choice>
        <mc:Fallback xmlns="">
          <p:pic>
            <p:nvPicPr>
              <p:cNvPr id="2263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98980" y="5508495"/>
                <a:ext cx="176478" cy="50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63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5503863"/>
              <a:ext cx="488950" cy="315912"/>
            </p14:xfrm>
          </p:contentPart>
        </mc:Choice>
        <mc:Fallback xmlns="">
          <p:pic>
            <p:nvPicPr>
              <p:cNvPr id="2263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35569" y="5497386"/>
                <a:ext cx="501912" cy="3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263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7600" y="5162550"/>
              <a:ext cx="538163" cy="307975"/>
            </p14:xfrm>
          </p:contentPart>
        </mc:Choice>
        <mc:Fallback xmlns="">
          <p:pic>
            <p:nvPicPr>
              <p:cNvPr id="2263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61120" y="5156066"/>
                <a:ext cx="551122" cy="3209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affecting the </a:t>
            </a:r>
            <a:r>
              <a:rPr lang="en-US" sz="4000" u="sng" smtClean="0"/>
              <a:t>rate</a:t>
            </a:r>
            <a:r>
              <a:rPr lang="en-US" sz="4000" smtClean="0"/>
              <a:t> of nucleophilic substitution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arenR"/>
            </a:pPr>
            <a:r>
              <a:rPr lang="en-US" b="1" smtClean="0"/>
              <a:t>The nature of the nucleophile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100" smtClean="0"/>
              <a:t>Effectiveness of nucleophile depends on its electron density.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100" smtClean="0"/>
              <a:t>Anions tend to be more reactive than the corresponding neutral species.</a:t>
            </a:r>
          </a:p>
          <a:p>
            <a:pPr marL="1295400" lvl="2" indent="-381000" eaLnBrk="1" hangingPunct="1">
              <a:buFontTx/>
              <a:buChar char="•"/>
            </a:pPr>
            <a:r>
              <a:rPr lang="en-US" sz="2100" smtClean="0"/>
              <a:t>Ex: the rate of substitution w/ OH</a:t>
            </a:r>
            <a:r>
              <a:rPr lang="en-US" sz="2100" baseline="30000" smtClean="0"/>
              <a:t>-</a:t>
            </a:r>
            <a:r>
              <a:rPr lang="en-US" sz="2100" smtClean="0"/>
              <a:t> is faster than with H</a:t>
            </a:r>
            <a:r>
              <a:rPr lang="en-US" sz="2100" baseline="-25000" smtClean="0"/>
              <a:t>2</a:t>
            </a:r>
            <a:r>
              <a:rPr lang="en-US" sz="2100" smtClean="0"/>
              <a:t>O.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sz="2100" smtClean="0"/>
              <a:t>Among species with same charge, a less electronegative atom carrying a non-bonded pair of electrons is a better nucleophile than a more electronegative one.</a:t>
            </a:r>
          </a:p>
          <a:p>
            <a:pPr marL="1295400" lvl="2" indent="-381000" eaLnBrk="1" hangingPunct="1">
              <a:buFontTx/>
              <a:buChar char="•"/>
            </a:pPr>
            <a:r>
              <a:rPr lang="en-US" sz="2100" smtClean="0"/>
              <a:t>NH</a:t>
            </a:r>
            <a:r>
              <a:rPr lang="en-US" sz="2100" baseline="-25000" smtClean="0"/>
              <a:t>3</a:t>
            </a:r>
            <a:r>
              <a:rPr lang="en-US" sz="2100" smtClean="0"/>
              <a:t> is a better nucleophile than H</a:t>
            </a:r>
            <a:r>
              <a:rPr lang="en-US" sz="2100" baseline="-25000" smtClean="0"/>
              <a:t>2</a:t>
            </a:r>
            <a:r>
              <a:rPr lang="en-US" sz="2100" smtClean="0"/>
              <a:t>O</a:t>
            </a:r>
          </a:p>
          <a:p>
            <a:pPr marL="1295400" lvl="2" indent="-381000" eaLnBrk="1" hangingPunct="1">
              <a:buFontTx/>
              <a:buChar char="•"/>
            </a:pPr>
            <a:r>
              <a:rPr lang="en-US" sz="2100" smtClean="0"/>
              <a:t>This is because the less electronegative atom can more easily donate its pair of electrons as they are held less strongly.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affecting the </a:t>
            </a:r>
            <a:r>
              <a:rPr lang="en-US" sz="4000" u="sng" smtClean="0"/>
              <a:t>rate</a:t>
            </a:r>
            <a:r>
              <a:rPr lang="en-US" sz="4000" smtClean="0"/>
              <a:t> of nucleophilic substitution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3124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arenR"/>
            </a:pPr>
            <a:r>
              <a:rPr lang="en-US" b="1" smtClean="0"/>
              <a:t>The nature of the nucleophile</a:t>
            </a:r>
          </a:p>
          <a:p>
            <a:pPr marL="533400" indent="-533400" eaLnBrk="1" hangingPunct="1">
              <a:buFontTx/>
              <a:buChar char="•"/>
            </a:pPr>
            <a:endParaRPr lang="en-US" sz="2400" smtClean="0"/>
          </a:p>
          <a:p>
            <a:pPr marL="533400" indent="-533400" eaLnBrk="1" hangingPunct="1">
              <a:buFontTx/>
              <a:buChar char="•"/>
            </a:pPr>
            <a:r>
              <a:rPr lang="en-US" sz="2400" u="sng" smtClean="0"/>
              <a:t>Example:</a:t>
            </a:r>
            <a:r>
              <a:rPr lang="en-US" sz="2400" smtClean="0"/>
              <a:t> Put the following nucleophiles on order of increasing reactivity: NH</a:t>
            </a:r>
            <a:r>
              <a:rPr lang="en-US" sz="2400" baseline="-25000" smtClean="0"/>
              <a:t>3</a:t>
            </a:r>
            <a:r>
              <a:rPr lang="en-US" sz="2400" smtClean="0"/>
              <a:t>, H</a:t>
            </a:r>
            <a:r>
              <a:rPr lang="en-US" sz="2400" baseline="-25000" smtClean="0"/>
              <a:t>2</a:t>
            </a:r>
            <a:r>
              <a:rPr lang="en-US" sz="2400" smtClean="0"/>
              <a:t>O, CN</a:t>
            </a:r>
            <a:r>
              <a:rPr lang="en-US" sz="2400" baseline="30000" smtClean="0"/>
              <a:t>-</a:t>
            </a:r>
            <a:r>
              <a:rPr lang="en-US" sz="2400" smtClean="0"/>
              <a:t>, OH</a:t>
            </a:r>
            <a:r>
              <a:rPr lang="en-US" sz="2400" baseline="30000" smtClean="0"/>
              <a:t>-</a:t>
            </a:r>
          </a:p>
          <a:p>
            <a:pPr marL="533400" indent="-533400" eaLnBrk="1" hangingPunct="1">
              <a:buFontTx/>
              <a:buChar char="•"/>
            </a:pPr>
            <a:endParaRPr lang="en-US" sz="2400" smtClean="0"/>
          </a:p>
          <a:p>
            <a:pPr marL="533400" indent="-533400" eaLnBrk="1" hangingPunct="1">
              <a:buFontTx/>
              <a:buNone/>
            </a:pP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O &lt; NH</a:t>
            </a:r>
            <a:r>
              <a:rPr lang="en-US" baseline="-25000" smtClean="0"/>
              <a:t>3</a:t>
            </a:r>
            <a:r>
              <a:rPr lang="en-US" smtClean="0"/>
              <a:t> &lt; OH</a:t>
            </a:r>
            <a:r>
              <a:rPr lang="en-US" baseline="30000" smtClean="0"/>
              <a:t>-</a:t>
            </a:r>
            <a:r>
              <a:rPr lang="en-US" smtClean="0"/>
              <a:t> &lt; CN</a:t>
            </a:r>
            <a:r>
              <a:rPr lang="en-US" baseline="30000" smtClean="0"/>
              <a:t>-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affecting the </a:t>
            </a:r>
            <a:r>
              <a:rPr lang="en-US" sz="4000" u="sng" smtClean="0"/>
              <a:t>rate</a:t>
            </a:r>
            <a:r>
              <a:rPr lang="en-US" sz="4000" smtClean="0"/>
              <a:t> of nucleophilic substitution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181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smtClean="0"/>
              <a:t>2) The nature of the halogen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/>
              <a:t>For both S</a:t>
            </a:r>
            <a:r>
              <a:rPr lang="en-US" sz="2800" baseline="-25000" smtClean="0"/>
              <a:t>N</a:t>
            </a:r>
            <a:r>
              <a:rPr lang="en-US" sz="2800" smtClean="0"/>
              <a:t>1 an S</a:t>
            </a:r>
            <a:r>
              <a:rPr lang="en-US" sz="2800" baseline="-25000" smtClean="0"/>
              <a:t>N</a:t>
            </a:r>
            <a:r>
              <a:rPr lang="en-US" sz="2800" smtClean="0"/>
              <a:t>2 rxns, iodoalkanes react faster than bromoalkanes, which react faster than chloroalkanes.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/>
              <a:t>C-I bond is weaker than the C-Cl bond and breaks more readily.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p:graphicFrame>
        <p:nvGraphicFramePr>
          <p:cNvPr id="81946" name="Group 26"/>
          <p:cNvGraphicFramePr>
            <a:graphicFrameLocks noGrp="1"/>
          </p:cNvGraphicFramePr>
          <p:nvPr>
            <p:ph sz="half" idx="2"/>
          </p:nvPr>
        </p:nvGraphicFramePr>
        <p:xfrm>
          <a:off x="5715000" y="1600200"/>
          <a:ext cx="2819400" cy="4586287"/>
        </p:xfrm>
        <a:graphic>
          <a:graphicData uri="http://schemas.openxmlformats.org/drawingml/2006/table">
            <a:tbl>
              <a:tblPr/>
              <a:tblGrid>
                <a:gridCol w="1143000"/>
                <a:gridCol w="1676400"/>
              </a:tblGrid>
              <a:tr h="1188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Type of bond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Bond enthalpy (kJ/mol)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C-I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C-Br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C-Cl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affecting the </a:t>
            </a:r>
            <a:r>
              <a:rPr lang="en-US" sz="4000" u="sng" smtClean="0"/>
              <a:t>rate</a:t>
            </a:r>
            <a:r>
              <a:rPr lang="en-US" sz="4000" smtClean="0"/>
              <a:t> of nucleophilic substitution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3) The nature of the halogenoalkane</a:t>
            </a:r>
          </a:p>
          <a:p>
            <a:pPr lvl="1" eaLnBrk="1" hangingPunct="1"/>
            <a:r>
              <a:rPr lang="en-US" sz="2800" smtClean="0"/>
              <a:t>Tertiary react faster than secondary, which are faster than primary halogenoalkanes.</a:t>
            </a:r>
          </a:p>
          <a:p>
            <a:pPr lvl="1" eaLnBrk="1" hangingPunct="1"/>
            <a:r>
              <a:rPr lang="en-US" sz="2800" smtClean="0"/>
              <a:t>The S</a:t>
            </a:r>
            <a:r>
              <a:rPr lang="en-US" sz="2800" baseline="-25000" smtClean="0"/>
              <a:t>N</a:t>
            </a:r>
            <a:r>
              <a:rPr lang="en-US" sz="2800" smtClean="0"/>
              <a:t>1 route is faster than the S</a:t>
            </a:r>
            <a:r>
              <a:rPr lang="en-US" sz="2800" baseline="-25000" smtClean="0"/>
              <a:t>N</a:t>
            </a:r>
            <a:r>
              <a:rPr lang="en-US" sz="2800" smtClean="0"/>
              <a:t>2 route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sz="2400" smtClean="0"/>
              <a:t>S</a:t>
            </a:r>
            <a:r>
              <a:rPr lang="en-US" sz="2400" baseline="-25000" smtClean="0"/>
              <a:t>N</a:t>
            </a:r>
            <a:r>
              <a:rPr lang="en-US" sz="2400" smtClean="0"/>
              <a:t>1involves formation of intermediate carbocation</a:t>
            </a:r>
          </a:p>
          <a:p>
            <a:pPr lvl="2" eaLnBrk="1" hangingPunct="1"/>
            <a:r>
              <a:rPr lang="en-US" sz="2400" smtClean="0"/>
              <a:t>S</a:t>
            </a:r>
            <a:r>
              <a:rPr lang="en-US" sz="2400" baseline="-25000" smtClean="0"/>
              <a:t>N</a:t>
            </a:r>
            <a:r>
              <a:rPr lang="en-US" sz="2400" smtClean="0"/>
              <a:t>2 involves a transition state w/ relatively high activation energy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Substitution with ammonia and potassium cyanide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Halogenoalkanes can react with NH</a:t>
            </a:r>
            <a:r>
              <a:rPr lang="en-US" baseline="-25000" smtClean="0"/>
              <a:t>3</a:t>
            </a:r>
            <a:r>
              <a:rPr lang="en-US" smtClean="0"/>
              <a:t> to form amines and with CN</a:t>
            </a:r>
            <a:r>
              <a:rPr lang="en-US" baseline="30000" smtClean="0"/>
              <a:t>-</a:t>
            </a:r>
            <a:r>
              <a:rPr lang="en-US" smtClean="0"/>
              <a:t> to form nitriles.</a:t>
            </a:r>
          </a:p>
          <a:p>
            <a:pPr eaLnBrk="1" hangingPunct="1"/>
            <a:r>
              <a:rPr lang="en-US" smtClean="0"/>
              <a:t>With 1</a:t>
            </a:r>
            <a:r>
              <a:rPr lang="en-US" smtClean="0">
                <a:sym typeface="Symbol" pitchFamily="18" charset="2"/>
              </a:rPr>
              <a:t> halogenoalkanes the mechanism is S</a:t>
            </a:r>
            <a:r>
              <a:rPr lang="en-US" baseline="-25000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2.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Example: bromoethane + CN</a:t>
            </a:r>
            <a:r>
              <a:rPr lang="en-US" baseline="30000" smtClean="0">
                <a:sym typeface="Symbol" pitchFamily="18" charset="2"/>
              </a:rPr>
              <a:t>-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0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4267200"/>
              <a:ext cx="3746500" cy="1868488"/>
            </p14:xfrm>
          </p:contentPart>
        </mc:Choice>
        <mc:Fallback xmlns="">
          <p:pic>
            <p:nvPicPr>
              <p:cNvPr id="860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33" y="4260720"/>
                <a:ext cx="3759460" cy="1881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0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6463" y="5314950"/>
              <a:ext cx="180975" cy="306388"/>
            </p14:xfrm>
          </p:contentPart>
        </mc:Choice>
        <mc:Fallback xmlns="">
          <p:pic>
            <p:nvPicPr>
              <p:cNvPr id="860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0012" y="5308500"/>
                <a:ext cx="193876" cy="319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0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4268788"/>
              <a:ext cx="2513013" cy="1862137"/>
            </p14:xfrm>
          </p:contentPart>
        </mc:Choice>
        <mc:Fallback xmlns="">
          <p:pic>
            <p:nvPicPr>
              <p:cNvPr id="860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3245" y="4262308"/>
                <a:ext cx="2525972" cy="187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60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8" y="4433888"/>
              <a:ext cx="177800" cy="603250"/>
            </p14:xfrm>
          </p:contentPart>
        </mc:Choice>
        <mc:Fallback xmlns="">
          <p:pic>
            <p:nvPicPr>
              <p:cNvPr id="860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54409" y="4427409"/>
                <a:ext cx="190757" cy="61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0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5308600"/>
              <a:ext cx="482600" cy="642938"/>
            </p14:xfrm>
          </p:contentPart>
        </mc:Choice>
        <mc:Fallback xmlns="">
          <p:pic>
            <p:nvPicPr>
              <p:cNvPr id="860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1335" y="5302120"/>
                <a:ext cx="495556" cy="655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0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75" y="5665788"/>
              <a:ext cx="530225" cy="282575"/>
            </p14:xfrm>
          </p:contentPart>
        </mc:Choice>
        <mc:Fallback xmlns="">
          <p:pic>
            <p:nvPicPr>
              <p:cNvPr id="860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98896" y="5659309"/>
                <a:ext cx="543184" cy="2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0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6275" y="4278313"/>
              <a:ext cx="209550" cy="31750"/>
            </p14:xfrm>
          </p:contentPart>
        </mc:Choice>
        <mc:Fallback xmlns="">
          <p:pic>
            <p:nvPicPr>
              <p:cNvPr id="860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9794" y="4271892"/>
                <a:ext cx="222512" cy="4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60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5383213"/>
              <a:ext cx="138112" cy="744537"/>
            </p14:xfrm>
          </p:contentPart>
        </mc:Choice>
        <mc:Fallback xmlns="">
          <p:pic>
            <p:nvPicPr>
              <p:cNvPr id="860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5489" y="5376733"/>
                <a:ext cx="151060" cy="75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0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088" y="4284663"/>
              <a:ext cx="125412" cy="688975"/>
            </p14:xfrm>
          </p:contentPart>
        </mc:Choice>
        <mc:Fallback xmlns="">
          <p:pic>
            <p:nvPicPr>
              <p:cNvPr id="860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9601" y="4278184"/>
                <a:ext cx="138386" cy="701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60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5067300"/>
              <a:ext cx="234950" cy="195263"/>
            </p14:xfrm>
          </p:contentPart>
        </mc:Choice>
        <mc:Fallback xmlns="">
          <p:pic>
            <p:nvPicPr>
              <p:cNvPr id="860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07162" y="5060815"/>
                <a:ext cx="247903" cy="20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60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8138" y="4914900"/>
              <a:ext cx="615950" cy="312738"/>
            </p14:xfrm>
          </p:contentPart>
        </mc:Choice>
        <mc:Fallback xmlns="">
          <p:pic>
            <p:nvPicPr>
              <p:cNvPr id="860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51658" y="4908422"/>
                <a:ext cx="628910" cy="325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0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3850" y="5062538"/>
              <a:ext cx="1490663" cy="193675"/>
            </p14:xfrm>
          </p:contentPart>
        </mc:Choice>
        <mc:Fallback xmlns="">
          <p:pic>
            <p:nvPicPr>
              <p:cNvPr id="860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27369" y="5056046"/>
                <a:ext cx="1503625" cy="20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60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1413" y="6153150"/>
              <a:ext cx="1949450" cy="514350"/>
            </p14:xfrm>
          </p:contentPart>
        </mc:Choice>
        <mc:Fallback xmlns="">
          <p:pic>
            <p:nvPicPr>
              <p:cNvPr id="860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14933" y="6146671"/>
                <a:ext cx="1962410" cy="5273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Substitution with ammonia and potassium cyanide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/>
            <a:r>
              <a:rPr lang="en-US" smtClean="0"/>
              <a:t>Halogenoalkanes can react with NH</a:t>
            </a:r>
            <a:r>
              <a:rPr lang="en-US" baseline="-25000" smtClean="0"/>
              <a:t>3</a:t>
            </a:r>
            <a:r>
              <a:rPr lang="en-US" smtClean="0"/>
              <a:t> to form amines and with CN</a:t>
            </a:r>
            <a:r>
              <a:rPr lang="en-US" baseline="30000" smtClean="0"/>
              <a:t>-</a:t>
            </a:r>
            <a:r>
              <a:rPr lang="en-US" smtClean="0"/>
              <a:t> to form nitriles.</a:t>
            </a:r>
          </a:p>
          <a:p>
            <a:pPr eaLnBrk="1" hangingPunct="1"/>
            <a:r>
              <a:rPr lang="en-US" smtClean="0"/>
              <a:t>With 1</a:t>
            </a:r>
            <a:r>
              <a:rPr lang="en-US" smtClean="0">
                <a:sym typeface="Symbol" pitchFamily="18" charset="2"/>
              </a:rPr>
              <a:t> halogenoalkanes the mechanism is S</a:t>
            </a:r>
            <a:r>
              <a:rPr lang="en-US" baseline="-25000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2.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Example: bromoethane + NH</a:t>
            </a:r>
            <a:r>
              <a:rPr lang="en-US" baseline="-25000" smtClean="0">
                <a:sym typeface="Symbol" pitchFamily="18" charset="2"/>
              </a:rPr>
              <a:t>3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14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3" y="4449763"/>
              <a:ext cx="7475537" cy="622300"/>
            </p14:xfrm>
          </p:contentPart>
        </mc:Choice>
        <mc:Fallback xmlns="">
          <p:pic>
            <p:nvPicPr>
              <p:cNvPr id="1914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83" y="4443281"/>
                <a:ext cx="7488497" cy="63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14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3588" y="5233988"/>
              <a:ext cx="157162" cy="163512"/>
            </p14:xfrm>
          </p:contentPart>
        </mc:Choice>
        <mc:Fallback xmlns="">
          <p:pic>
            <p:nvPicPr>
              <p:cNvPr id="1914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7115" y="5227505"/>
                <a:ext cx="170109" cy="176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14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2038" y="5191125"/>
              <a:ext cx="538162" cy="220663"/>
            </p14:xfrm>
          </p:contentPart>
        </mc:Choice>
        <mc:Fallback xmlns="">
          <p:pic>
            <p:nvPicPr>
              <p:cNvPr id="1914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5558" y="5184645"/>
                <a:ext cx="551121" cy="233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14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438" y="5207000"/>
              <a:ext cx="180975" cy="193675"/>
            </p14:xfrm>
          </p:contentPart>
        </mc:Choice>
        <mc:Fallback xmlns="">
          <p:pic>
            <p:nvPicPr>
              <p:cNvPr id="1914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1962" y="5200520"/>
                <a:ext cx="19392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14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8963" y="5138738"/>
              <a:ext cx="512762" cy="204787"/>
            </p14:xfrm>
          </p:contentPart>
        </mc:Choice>
        <mc:Fallback xmlns="">
          <p:pic>
            <p:nvPicPr>
              <p:cNvPr id="1914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92481" y="5132260"/>
                <a:ext cx="525725" cy="217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14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6800" y="5167313"/>
              <a:ext cx="149225" cy="192087"/>
            </p14:xfrm>
          </p:contentPart>
        </mc:Choice>
        <mc:Fallback xmlns="">
          <p:pic>
            <p:nvPicPr>
              <p:cNvPr id="1914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40328" y="5160838"/>
                <a:ext cx="162170" cy="20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15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5121275"/>
              <a:ext cx="482600" cy="211138"/>
            </p14:xfrm>
          </p:contentPart>
        </mc:Choice>
        <mc:Fallback xmlns="">
          <p:pic>
            <p:nvPicPr>
              <p:cNvPr id="1915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0360" y="5114790"/>
                <a:ext cx="495556" cy="22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15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4610100"/>
              <a:ext cx="1312863" cy="484188"/>
            </p14:xfrm>
          </p:contentPart>
        </mc:Choice>
        <mc:Fallback xmlns="">
          <p:pic>
            <p:nvPicPr>
              <p:cNvPr id="1915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07195" y="4603620"/>
                <a:ext cx="1325822" cy="4971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Substitution with ammonia and potassium cyanide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sz="2400" smtClean="0"/>
              <a:t>The rxn with KCN provides a means for extending the C-chain length by one C.</a:t>
            </a:r>
          </a:p>
          <a:p>
            <a:pPr eaLnBrk="1" hangingPunct="1"/>
            <a:r>
              <a:rPr lang="en-US" sz="2400" smtClean="0"/>
              <a:t>The nitrile can then be converted either into amines by </a:t>
            </a:r>
            <a:r>
              <a:rPr lang="en-US" sz="2400" u="sng" smtClean="0"/>
              <a:t>reduction</a:t>
            </a:r>
            <a:r>
              <a:rPr lang="en-US" sz="2400" smtClean="0"/>
              <a:t> using H</a:t>
            </a:r>
            <a:r>
              <a:rPr lang="en-US" sz="2400" baseline="-25000" smtClean="0"/>
              <a:t>2</a:t>
            </a:r>
            <a:r>
              <a:rPr lang="en-US" sz="2400" smtClean="0"/>
              <a:t> with a Ni catalyst or into carboxyllic acid by acid hydrolysis.</a:t>
            </a:r>
          </a:p>
          <a:p>
            <a:pPr eaLnBrk="1" hangingPunct="1"/>
            <a:r>
              <a:rPr lang="en-US" sz="2400" smtClean="0"/>
              <a:t>Example:</a:t>
            </a:r>
            <a:endParaRPr lang="en-US" sz="2400" baseline="30000" smtClean="0">
              <a:sym typeface="Symbol" pitchFamily="18" charset="2"/>
            </a:endParaRP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94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138" y="4054475"/>
              <a:ext cx="587375" cy="854075"/>
            </p14:xfrm>
          </p:contentPart>
        </mc:Choice>
        <mc:Fallback xmlns="">
          <p:pic>
            <p:nvPicPr>
              <p:cNvPr id="1894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8660" y="4047994"/>
                <a:ext cx="600332" cy="86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94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4029075"/>
              <a:ext cx="1827212" cy="52388"/>
            </p14:xfrm>
          </p:contentPart>
        </mc:Choice>
        <mc:Fallback xmlns="">
          <p:pic>
            <p:nvPicPr>
              <p:cNvPr id="1894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2859" y="4022616"/>
                <a:ext cx="1840171" cy="6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94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7775" y="3662363"/>
              <a:ext cx="815975" cy="350837"/>
            </p14:xfrm>
          </p:contentPart>
        </mc:Choice>
        <mc:Fallback xmlns="">
          <p:pic>
            <p:nvPicPr>
              <p:cNvPr id="1894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1296" y="3655886"/>
                <a:ext cx="828933" cy="363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94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5425" y="3956050"/>
              <a:ext cx="161925" cy="190500"/>
            </p14:xfrm>
          </p:contentPart>
        </mc:Choice>
        <mc:Fallback xmlns="">
          <p:pic>
            <p:nvPicPr>
              <p:cNvPr id="1894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8948" y="3949568"/>
                <a:ext cx="174879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94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4922838"/>
              <a:ext cx="655637" cy="874712"/>
            </p14:xfrm>
          </p:contentPart>
        </mc:Choice>
        <mc:Fallback xmlns="">
          <p:pic>
            <p:nvPicPr>
              <p:cNvPr id="1894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0407" y="4916359"/>
                <a:ext cx="668599" cy="88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9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5456238"/>
              <a:ext cx="1133475" cy="339725"/>
            </p14:xfrm>
          </p:contentPart>
        </mc:Choice>
        <mc:Fallback xmlns="">
          <p:pic>
            <p:nvPicPr>
              <p:cNvPr id="189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00346" y="5449753"/>
                <a:ext cx="1146433" cy="352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9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5702300"/>
              <a:ext cx="147638" cy="192088"/>
            </p14:xfrm>
          </p:contentPart>
        </mc:Choice>
        <mc:Fallback xmlns="">
          <p:pic>
            <p:nvPicPr>
              <p:cNvPr id="189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59268" y="5695825"/>
                <a:ext cx="160601" cy="20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9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5780088"/>
              <a:ext cx="1712912" cy="31750"/>
            </p14:xfrm>
          </p:contentPart>
        </mc:Choice>
        <mc:Fallback xmlns="">
          <p:pic>
            <p:nvPicPr>
              <p:cNvPr id="189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93983" y="5773594"/>
                <a:ext cx="1725872" cy="4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94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1113" y="4873625"/>
              <a:ext cx="493712" cy="79375"/>
            </p14:xfrm>
          </p:contentPart>
        </mc:Choice>
        <mc:Fallback xmlns="">
          <p:pic>
            <p:nvPicPr>
              <p:cNvPr id="1894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4631" y="4867131"/>
                <a:ext cx="506676" cy="92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94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4803775"/>
              <a:ext cx="1790700" cy="257175"/>
            </p14:xfrm>
          </p:contentPart>
        </mc:Choice>
        <mc:Fallback xmlns="">
          <p:pic>
            <p:nvPicPr>
              <p:cNvPr id="1894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195" y="4797292"/>
                <a:ext cx="1803660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94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4389438"/>
              <a:ext cx="501650" cy="398462"/>
            </p14:xfrm>
          </p:contentPart>
        </mc:Choice>
        <mc:Fallback xmlns="">
          <p:pic>
            <p:nvPicPr>
              <p:cNvPr id="1894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0906" y="4382959"/>
                <a:ext cx="514614" cy="411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94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5108575"/>
              <a:ext cx="552450" cy="552450"/>
            </p14:xfrm>
          </p:contentPart>
        </mc:Choice>
        <mc:Fallback xmlns="">
          <p:pic>
            <p:nvPicPr>
              <p:cNvPr id="1894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143" y="5102097"/>
                <a:ext cx="565415" cy="56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94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2975" y="3530600"/>
              <a:ext cx="133350" cy="352425"/>
            </p14:xfrm>
          </p:contentPart>
        </mc:Choice>
        <mc:Fallback xmlns="">
          <p:pic>
            <p:nvPicPr>
              <p:cNvPr id="1894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6505" y="3524120"/>
                <a:ext cx="146290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94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3536950"/>
              <a:ext cx="128588" cy="358775"/>
            </p14:xfrm>
          </p:contentPart>
        </mc:Choice>
        <mc:Fallback xmlns="">
          <p:pic>
            <p:nvPicPr>
              <p:cNvPr id="1894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7492" y="3530473"/>
                <a:ext cx="141555" cy="37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94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3538538"/>
              <a:ext cx="122237" cy="360362"/>
            </p14:xfrm>
          </p:contentPart>
        </mc:Choice>
        <mc:Fallback xmlns="">
          <p:pic>
            <p:nvPicPr>
              <p:cNvPr id="1894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72167" y="3532058"/>
                <a:ext cx="135180" cy="37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94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3887788"/>
              <a:ext cx="1930400" cy="303212"/>
            </p14:xfrm>
          </p:contentPart>
        </mc:Choice>
        <mc:Fallback xmlns="">
          <p:pic>
            <p:nvPicPr>
              <p:cNvPr id="1894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24384" y="3881306"/>
                <a:ext cx="1943358" cy="31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94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2188" y="4200525"/>
              <a:ext cx="960437" cy="617538"/>
            </p14:xfrm>
          </p:contentPart>
        </mc:Choice>
        <mc:Fallback xmlns="">
          <p:pic>
            <p:nvPicPr>
              <p:cNvPr id="1894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65708" y="4194044"/>
                <a:ext cx="973396" cy="63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94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6188" y="3508375"/>
              <a:ext cx="422275" cy="839788"/>
            </p14:xfrm>
          </p:contentPart>
        </mc:Choice>
        <mc:Fallback xmlns="">
          <p:pic>
            <p:nvPicPr>
              <p:cNvPr id="1894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89708" y="3501896"/>
                <a:ext cx="435235" cy="852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94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7525" y="5251450"/>
              <a:ext cx="1873250" cy="1217613"/>
            </p14:xfrm>
          </p:contentPart>
        </mc:Choice>
        <mc:Fallback xmlns="">
          <p:pic>
            <p:nvPicPr>
              <p:cNvPr id="1894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91044" y="5244970"/>
                <a:ext cx="1886211" cy="1230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94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4270375"/>
              <a:ext cx="652463" cy="1655763"/>
            </p14:xfrm>
          </p:contentPart>
        </mc:Choice>
        <mc:Fallback xmlns="">
          <p:pic>
            <p:nvPicPr>
              <p:cNvPr id="1894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18294" y="4263895"/>
                <a:ext cx="665426" cy="1668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94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4711700"/>
              <a:ext cx="1601788" cy="387350"/>
            </p14:xfrm>
          </p:contentPart>
        </mc:Choice>
        <mc:Fallback xmlns="">
          <p:pic>
            <p:nvPicPr>
              <p:cNvPr id="1894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51444" y="4705220"/>
                <a:ext cx="1614749" cy="400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94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7600" y="6469063"/>
              <a:ext cx="1177925" cy="280987"/>
            </p14:xfrm>
          </p:contentPart>
        </mc:Choice>
        <mc:Fallback xmlns="">
          <p:pic>
            <p:nvPicPr>
              <p:cNvPr id="1894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91120" y="6462587"/>
                <a:ext cx="1190885" cy="29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94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353175"/>
              <a:ext cx="581025" cy="282575"/>
            </p14:xfrm>
          </p:contentPart>
        </mc:Choice>
        <mc:Fallback xmlns="">
          <p:pic>
            <p:nvPicPr>
              <p:cNvPr id="1894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48433" y="6346696"/>
                <a:ext cx="593985" cy="2955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4074</TotalTime>
  <Words>949</Words>
  <Application>Microsoft Office PowerPoint</Application>
  <PresentationFormat>On-screen Show (4:3)</PresentationFormat>
  <Paragraphs>167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Level</vt:lpstr>
      <vt:lpstr>Organic Chemistry</vt:lpstr>
      <vt:lpstr>Nucleophilic Substitution </vt:lpstr>
      <vt:lpstr>Factors affecting the rate of nucleophilic substitution </vt:lpstr>
      <vt:lpstr>Factors affecting the rate of nucleophilic substitution </vt:lpstr>
      <vt:lpstr>Factors affecting the rate of nucleophilic substitution</vt:lpstr>
      <vt:lpstr>Factors affecting the rate of nucleophilic substitution</vt:lpstr>
      <vt:lpstr>Substitution with ammonia and potassium cyanide</vt:lpstr>
      <vt:lpstr>Substitution with ammonia and potassium cyanide</vt:lpstr>
      <vt:lpstr>Substitution with ammonia and potassium cyanide</vt:lpstr>
      <vt:lpstr>Elimination rxns of halogenoalkanes</vt:lpstr>
      <vt:lpstr>Elimination rxns of halogenoalkanes</vt:lpstr>
      <vt:lpstr>Elimination rxns of halogenoalkanes</vt:lpstr>
      <vt:lpstr>Elimination rxns of halogenoalkanes</vt:lpstr>
      <vt:lpstr>Condensation rxns</vt:lpstr>
      <vt:lpstr>Esters</vt:lpstr>
      <vt:lpstr>Esters</vt:lpstr>
      <vt:lpstr>Esters</vt:lpstr>
      <vt:lpstr>Condensation rxns</vt:lpstr>
      <vt:lpstr>Condensation polymerization</vt:lpstr>
      <vt:lpstr>Condensation polymerization</vt:lpstr>
      <vt:lpstr>Condensation polymerization</vt:lpstr>
      <vt:lpstr>Reaction Pathways</vt:lpstr>
      <vt:lpstr>Rxn Pathways</vt:lpstr>
      <vt:lpstr>Rxn Pathways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Debbie Y. Dogancay</dc:creator>
  <cp:lastModifiedBy>Dogancay, Debbie</cp:lastModifiedBy>
  <cp:revision>59</cp:revision>
  <dcterms:created xsi:type="dcterms:W3CDTF">2010-04-23T11:31:30Z</dcterms:created>
  <dcterms:modified xsi:type="dcterms:W3CDTF">2011-03-04T20:48:41Z</dcterms:modified>
</cp:coreProperties>
</file>