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2" r:id="rId4"/>
    <p:sldId id="284" r:id="rId5"/>
    <p:sldId id="283" r:id="rId6"/>
    <p:sldId id="258" r:id="rId7"/>
    <p:sldId id="259" r:id="rId8"/>
    <p:sldId id="260" r:id="rId9"/>
    <p:sldId id="261" r:id="rId10"/>
    <p:sldId id="262" r:id="rId11"/>
    <p:sldId id="265" r:id="rId12"/>
    <p:sldId id="264" r:id="rId13"/>
    <p:sldId id="266" r:id="rId14"/>
    <p:sldId id="267" r:id="rId15"/>
    <p:sldId id="268" r:id="rId16"/>
    <p:sldId id="272" r:id="rId17"/>
    <p:sldId id="271" r:id="rId18"/>
    <p:sldId id="270" r:id="rId19"/>
    <p:sldId id="273" r:id="rId20"/>
    <p:sldId id="274" r:id="rId21"/>
    <p:sldId id="275" r:id="rId22"/>
    <p:sldId id="276" r:id="rId23"/>
    <p:sldId id="277" r:id="rId24"/>
    <p:sldId id="281" r:id="rId25"/>
    <p:sldId id="278" r:id="rId26"/>
    <p:sldId id="279" r:id="rId27"/>
    <p:sldId id="280" r:id="rId28"/>
    <p:sldId id="269" r:id="rId29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C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939BE4-84E2-3E41-8C3E-B73B9EA6B102}" v="74" dt="2021-04-05T05:04:51.3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3"/>
  </p:normalViewPr>
  <p:slideViewPr>
    <p:cSldViewPr snapToGrid="0" snapToObjects="1">
      <p:cViewPr varScale="1">
        <p:scale>
          <a:sx n="102" d="100"/>
          <a:sy n="102" d="100"/>
        </p:scale>
        <p:origin x="952" y="192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hy JiaNi" userId="1e085ffbf0bc0ff0" providerId="LiveId" clId="{6A939BE4-84E2-3E41-8C3E-B73B9EA6B102}"/>
    <pc:docChg chg="undo custSel mod addSld modSld">
      <pc:chgData name="Dorothy JiaNi" userId="1e085ffbf0bc0ff0" providerId="LiveId" clId="{6A939BE4-84E2-3E41-8C3E-B73B9EA6B102}" dt="2021-04-05T05:04:51.357" v="233" actId="20577"/>
      <pc:docMkLst>
        <pc:docMk/>
      </pc:docMkLst>
      <pc:sldChg chg="addSp modSp mod modTransition modMedia setBg">
        <pc:chgData name="Dorothy JiaNi" userId="1e085ffbf0bc0ff0" providerId="LiveId" clId="{6A939BE4-84E2-3E41-8C3E-B73B9EA6B102}" dt="2021-04-05T04:26:16.088" v="205"/>
        <pc:sldMkLst>
          <pc:docMk/>
          <pc:sldMk cId="1882679519" sldId="256"/>
        </pc:sldMkLst>
        <pc:spChg chg="mod">
          <ac:chgData name="Dorothy JiaNi" userId="1e085ffbf0bc0ff0" providerId="LiveId" clId="{6A939BE4-84E2-3E41-8C3E-B73B9EA6B102}" dt="2021-04-05T03:37:33.998" v="0" actId="26606"/>
          <ac:spMkLst>
            <pc:docMk/>
            <pc:sldMk cId="1882679519" sldId="256"/>
            <ac:spMk id="2" creationId="{3ACD289D-5114-7B49-B699-E1C3471AEF8E}"/>
          </ac:spMkLst>
        </pc:spChg>
        <pc:spChg chg="mod">
          <ac:chgData name="Dorothy JiaNi" userId="1e085ffbf0bc0ff0" providerId="LiveId" clId="{6A939BE4-84E2-3E41-8C3E-B73B9EA6B102}" dt="2021-04-05T03:37:33.998" v="0" actId="26606"/>
          <ac:spMkLst>
            <pc:docMk/>
            <pc:sldMk cId="1882679519" sldId="256"/>
            <ac:spMk id="3" creationId="{F69BBD08-172B-1B47-9A51-9CF99CCA8F0A}"/>
          </ac:spMkLst>
        </pc:spChg>
        <pc:spChg chg="add">
          <ac:chgData name="Dorothy JiaNi" userId="1e085ffbf0bc0ff0" providerId="LiveId" clId="{6A939BE4-84E2-3E41-8C3E-B73B9EA6B102}" dt="2021-04-05T03:37:33.998" v="0" actId="26606"/>
          <ac:spMkLst>
            <pc:docMk/>
            <pc:sldMk cId="1882679519" sldId="256"/>
            <ac:spMk id="9" creationId="{C1DD1A8A-57D5-4A81-AD04-532B043C5611}"/>
          </ac:spMkLst>
        </pc:spChg>
        <pc:spChg chg="add">
          <ac:chgData name="Dorothy JiaNi" userId="1e085ffbf0bc0ff0" providerId="LiveId" clId="{6A939BE4-84E2-3E41-8C3E-B73B9EA6B102}" dt="2021-04-05T03:37:33.998" v="0" actId="26606"/>
          <ac:spMkLst>
            <pc:docMk/>
            <pc:sldMk cId="1882679519" sldId="256"/>
            <ac:spMk id="11" creationId="{007891EC-4501-44ED-A8C8-B11B6DB767AB}"/>
          </ac:spMkLst>
        </pc:spChg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1882679519" sldId="256"/>
            <ac:picMk id="4" creationId="{843C9660-48C8-6243-B0CB-68EE23B66FC3}"/>
          </ac:picMkLst>
        </pc:picChg>
        <pc:picChg chg="add mod">
          <ac:chgData name="Dorothy JiaNi" userId="1e085ffbf0bc0ff0" providerId="LiveId" clId="{6A939BE4-84E2-3E41-8C3E-B73B9EA6B102}" dt="2021-04-05T03:37:47.768" v="2" actId="33928"/>
          <ac:picMkLst>
            <pc:docMk/>
            <pc:sldMk cId="1882679519" sldId="256"/>
            <ac:picMk id="5" creationId="{EE1CE5B1-64D8-4A9F-9D42-6A80881F339A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2372261380" sldId="257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372261380" sldId="257"/>
            <ac:picMk id="4" creationId="{68D238DD-94E0-6D48-894C-60305C7279F4}"/>
          </ac:picMkLst>
        </pc:picChg>
      </pc:sldChg>
      <pc:sldChg chg="addSp delSp modSp mod modTransition setBg">
        <pc:chgData name="Dorothy JiaNi" userId="1e085ffbf0bc0ff0" providerId="LiveId" clId="{6A939BE4-84E2-3E41-8C3E-B73B9EA6B102}" dt="2021-04-05T04:26:16.088" v="205"/>
        <pc:sldMkLst>
          <pc:docMk/>
          <pc:sldMk cId="732215414" sldId="258"/>
        </pc:sldMkLst>
        <pc:spChg chg="mod">
          <ac:chgData name="Dorothy JiaNi" userId="1e085ffbf0bc0ff0" providerId="LiveId" clId="{6A939BE4-84E2-3E41-8C3E-B73B9EA6B102}" dt="2021-04-05T03:37:46.140" v="1" actId="26606"/>
          <ac:spMkLst>
            <pc:docMk/>
            <pc:sldMk cId="732215414" sldId="258"/>
            <ac:spMk id="2" creationId="{D4D05DBA-846F-2E41-81E8-E25F050D8A3B}"/>
          </ac:spMkLst>
        </pc:spChg>
        <pc:spChg chg="mod">
          <ac:chgData name="Dorothy JiaNi" userId="1e085ffbf0bc0ff0" providerId="LiveId" clId="{6A939BE4-84E2-3E41-8C3E-B73B9EA6B102}" dt="2021-04-05T03:37:49.820" v="3" actId="255"/>
          <ac:spMkLst>
            <pc:docMk/>
            <pc:sldMk cId="732215414" sldId="258"/>
            <ac:spMk id="3" creationId="{98839743-8B6F-C44C-9273-5668AB98EB65}"/>
          </ac:spMkLst>
        </pc:spChg>
        <pc:spChg chg="add del mod">
          <ac:chgData name="Dorothy JiaNi" userId="1e085ffbf0bc0ff0" providerId="LiveId" clId="{6A939BE4-84E2-3E41-8C3E-B73B9EA6B102}" dt="2021-04-05T03:37:58.468" v="7"/>
          <ac:spMkLst>
            <pc:docMk/>
            <pc:sldMk cId="732215414" sldId="258"/>
            <ac:spMk id="4" creationId="{B9790CC8-21FE-E449-9CE0-C9FCA26D1C02}"/>
          </ac:spMkLst>
        </pc:spChg>
        <pc:spChg chg="add">
          <ac:chgData name="Dorothy JiaNi" userId="1e085ffbf0bc0ff0" providerId="LiveId" clId="{6A939BE4-84E2-3E41-8C3E-B73B9EA6B102}" dt="2021-04-05T03:37:46.140" v="1" actId="26606"/>
          <ac:spMkLst>
            <pc:docMk/>
            <pc:sldMk cId="732215414" sldId="258"/>
            <ac:spMk id="8" creationId="{0D7B6173-1D58-48E2-83CF-37350F315F75}"/>
          </ac:spMkLst>
        </pc:spChg>
        <pc:spChg chg="add">
          <ac:chgData name="Dorothy JiaNi" userId="1e085ffbf0bc0ff0" providerId="LiveId" clId="{6A939BE4-84E2-3E41-8C3E-B73B9EA6B102}" dt="2021-04-05T03:37:46.140" v="1" actId="26606"/>
          <ac:spMkLst>
            <pc:docMk/>
            <pc:sldMk cId="732215414" sldId="258"/>
            <ac:spMk id="10" creationId="{3E4CBDBB-4FBD-4B9E-BD01-054A81D431CC}"/>
          </ac:spMkLst>
        </pc:spChg>
        <pc:spChg chg="add">
          <ac:chgData name="Dorothy JiaNi" userId="1e085ffbf0bc0ff0" providerId="LiveId" clId="{6A939BE4-84E2-3E41-8C3E-B73B9EA6B102}" dt="2021-04-05T03:37:46.140" v="1" actId="26606"/>
          <ac:spMkLst>
            <pc:docMk/>
            <pc:sldMk cId="732215414" sldId="258"/>
            <ac:spMk id="14" creationId="{72C4834C-B602-4125-8264-BD0D55A5885F}"/>
          </ac:spMkLst>
        </pc:spChg>
        <pc:spChg chg="add">
          <ac:chgData name="Dorothy JiaNi" userId="1e085ffbf0bc0ff0" providerId="LiveId" clId="{6A939BE4-84E2-3E41-8C3E-B73B9EA6B102}" dt="2021-04-05T03:37:46.140" v="1" actId="26606"/>
          <ac:spMkLst>
            <pc:docMk/>
            <pc:sldMk cId="732215414" sldId="258"/>
            <ac:spMk id="16" creationId="{53172EE5-132F-4DD4-8855-4DBBD9C3465E}"/>
          </ac:spMkLst>
        </pc:spChg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732215414" sldId="258"/>
            <ac:picMk id="4" creationId="{0FAFDBAE-5EEA-DC47-858B-C8F3A257EC1D}"/>
          </ac:picMkLst>
        </pc:picChg>
        <pc:picChg chg="add">
          <ac:chgData name="Dorothy JiaNi" userId="1e085ffbf0bc0ff0" providerId="LiveId" clId="{6A939BE4-84E2-3E41-8C3E-B73B9EA6B102}" dt="2021-04-05T03:37:46.140" v="1" actId="26606"/>
          <ac:picMkLst>
            <pc:docMk/>
            <pc:sldMk cId="732215414" sldId="258"/>
            <ac:picMk id="12" creationId="{B01A6F03-171F-40B2-8B2C-A061B89241F6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608581919" sldId="259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608581919" sldId="259"/>
            <ac:picMk id="3" creationId="{34674478-7DBD-0944-87C0-69861A323AC9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3177737540" sldId="260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3177737540" sldId="260"/>
            <ac:picMk id="4" creationId="{2CD4C5E9-D000-A542-B53E-B072E3CECF5E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2866719051" sldId="261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866719051" sldId="261"/>
            <ac:picMk id="4" creationId="{61EFEB2A-8832-054C-BE60-26125B0D21B4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1674532871" sldId="262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1674532871" sldId="262"/>
            <ac:picMk id="4" creationId="{56B12455-18B4-4C43-8E88-EBDFD321163E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1724157399" sldId="264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1724157399" sldId="264"/>
            <ac:picMk id="4" creationId="{421E559A-9FD7-3945-A072-F4C7FA5CF87F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4124391956" sldId="265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4124391956" sldId="265"/>
            <ac:picMk id="4" creationId="{327C8F7A-AD73-B548-89FC-26C3E93DD643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4255893062" sldId="266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4255893062" sldId="266"/>
            <ac:picMk id="4" creationId="{31BFF0A0-49F3-BB4A-AE28-8912C30F2CFE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267051529" sldId="267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67051529" sldId="267"/>
            <ac:picMk id="4" creationId="{A102ACEC-BEEA-7742-A572-EF06C05FEFAC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2937921021" sldId="268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937921021" sldId="268"/>
            <ac:picMk id="4" creationId="{8CA5286C-27BC-F14E-B6E9-96CFB75A6059}"/>
          </ac:picMkLst>
        </pc:picChg>
      </pc:sldChg>
      <pc:sldChg chg="addSp modSp mod modTransition">
        <pc:chgData name="Dorothy JiaNi" userId="1e085ffbf0bc0ff0" providerId="LiveId" clId="{6A939BE4-84E2-3E41-8C3E-B73B9EA6B102}" dt="2021-04-05T04:29:20.872" v="229"/>
        <pc:sldMkLst>
          <pc:docMk/>
          <pc:sldMk cId="3631473919" sldId="269"/>
        </pc:sldMkLst>
        <pc:spChg chg="mod">
          <ac:chgData name="Dorothy JiaNi" userId="1e085ffbf0bc0ff0" providerId="LiveId" clId="{6A939BE4-84E2-3E41-8C3E-B73B9EA6B102}" dt="2021-04-05T04:01:12.142" v="204"/>
          <ac:spMkLst>
            <pc:docMk/>
            <pc:sldMk cId="3631473919" sldId="269"/>
            <ac:spMk id="3" creationId="{E9CC2D97-D443-C146-B22F-7EC57453C5B4}"/>
          </ac:spMkLst>
        </pc:spChg>
        <pc:picChg chg="add mod">
          <ac:chgData name="Dorothy JiaNi" userId="1e085ffbf0bc0ff0" providerId="LiveId" clId="{6A939BE4-84E2-3E41-8C3E-B73B9EA6B102}" dt="2021-04-05T04:29:20.872" v="229"/>
          <ac:picMkLst>
            <pc:docMk/>
            <pc:sldMk cId="3631473919" sldId="269"/>
            <ac:picMk id="4" creationId="{3C777E18-BDA4-3B44-8C3F-5155AD26D1BE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3358740940" sldId="270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3358740940" sldId="270"/>
            <ac:picMk id="3" creationId="{914DB7F5-84B6-B54C-B5E9-6C969452A635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1440059142" sldId="271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1440059142" sldId="271"/>
            <ac:picMk id="3" creationId="{964E686F-5777-9C4C-8E5D-A360466E418B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2163450264" sldId="272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163450264" sldId="272"/>
            <ac:picMk id="4" creationId="{FD322040-9EE9-2148-BD7C-2EE6A50FFE98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2763354335" sldId="273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763354335" sldId="273"/>
            <ac:picMk id="4" creationId="{BA1746C7-3C5E-BA43-AA7D-68D6BEA64B0B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2299644264" sldId="274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299644264" sldId="274"/>
            <ac:picMk id="5" creationId="{B9FC1406-8E50-FC49-84D2-5F46AF167D9D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2355866904" sldId="275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355866904" sldId="275"/>
            <ac:picMk id="4" creationId="{6F992D08-4D93-B949-8482-ED725F0481F8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1266501388" sldId="276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1266501388" sldId="276"/>
            <ac:picMk id="4" creationId="{96724DB8-6525-9E41-A81F-B7A6CDFDE4FF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3260474827" sldId="277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3260474827" sldId="277"/>
            <ac:picMk id="4" creationId="{2E7CEBA3-C027-C246-83EF-FFA2DFE8D0EF}"/>
          </ac:picMkLst>
        </pc:picChg>
      </pc:sldChg>
      <pc:sldChg chg="addSp modSp modTransition">
        <pc:chgData name="Dorothy JiaNi" userId="1e085ffbf0bc0ff0" providerId="LiveId" clId="{6A939BE4-84E2-3E41-8C3E-B73B9EA6B102}" dt="2021-04-05T05:04:51.357" v="233" actId="20577"/>
        <pc:sldMkLst>
          <pc:docMk/>
          <pc:sldMk cId="2849001920" sldId="278"/>
        </pc:sldMkLst>
        <pc:spChg chg="mod">
          <ac:chgData name="Dorothy JiaNi" userId="1e085ffbf0bc0ff0" providerId="LiveId" clId="{6A939BE4-84E2-3E41-8C3E-B73B9EA6B102}" dt="2021-04-05T05:04:51.357" v="233" actId="20577"/>
          <ac:spMkLst>
            <pc:docMk/>
            <pc:sldMk cId="2849001920" sldId="278"/>
            <ac:spMk id="3" creationId="{1431F9F1-6750-344D-A85F-A971D541955F}"/>
          </ac:spMkLst>
        </pc:spChg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849001920" sldId="278"/>
            <ac:picMk id="4" creationId="{32E3FBBD-CBED-BD47-9935-6B0F3FBABF63}"/>
          </ac:picMkLst>
        </pc:picChg>
      </pc:sldChg>
      <pc:sldChg chg="addSp delSp modSp modTransition">
        <pc:chgData name="Dorothy JiaNi" userId="1e085ffbf0bc0ff0" providerId="LiveId" clId="{6A939BE4-84E2-3E41-8C3E-B73B9EA6B102}" dt="2021-04-05T05:04:47.815" v="231" actId="20577"/>
        <pc:sldMkLst>
          <pc:docMk/>
          <pc:sldMk cId="2165117875" sldId="279"/>
        </pc:sldMkLst>
        <pc:spChg chg="mod">
          <ac:chgData name="Dorothy JiaNi" userId="1e085ffbf0bc0ff0" providerId="LiveId" clId="{6A939BE4-84E2-3E41-8C3E-B73B9EA6B102}" dt="2021-04-05T05:04:47.815" v="231" actId="20577"/>
          <ac:spMkLst>
            <pc:docMk/>
            <pc:sldMk cId="2165117875" sldId="279"/>
            <ac:spMk id="3" creationId="{149A5A8A-3503-4243-AF8F-5F16847D716A}"/>
          </ac:spMkLst>
        </pc:spChg>
        <pc:picChg chg="add del mod">
          <ac:chgData name="Dorothy JiaNi" userId="1e085ffbf0bc0ff0" providerId="LiveId" clId="{6A939BE4-84E2-3E41-8C3E-B73B9EA6B102}" dt="2021-04-05T04:29:20.872" v="229"/>
          <ac:picMkLst>
            <pc:docMk/>
            <pc:sldMk cId="2165117875" sldId="279"/>
            <ac:picMk id="4" creationId="{70CD79F6-8653-054E-B3B1-7200C3EBE745}"/>
          </ac:picMkLst>
        </pc:picChg>
        <pc:picChg chg="add mod">
          <ac:chgData name="Dorothy JiaNi" userId="1e085ffbf0bc0ff0" providerId="LiveId" clId="{6A939BE4-84E2-3E41-8C3E-B73B9EA6B102}" dt="2021-04-05T04:29:20.872" v="229"/>
          <ac:picMkLst>
            <pc:docMk/>
            <pc:sldMk cId="2165117875" sldId="279"/>
            <ac:picMk id="5" creationId="{FDC029BA-502E-F940-9EF7-F1420EDD8026}"/>
          </ac:picMkLst>
        </pc:picChg>
      </pc:sldChg>
      <pc:sldChg chg="addSp modSp modTransition">
        <pc:chgData name="Dorothy JiaNi" userId="1e085ffbf0bc0ff0" providerId="LiveId" clId="{6A939BE4-84E2-3E41-8C3E-B73B9EA6B102}" dt="2021-04-05T04:29:20.872" v="229"/>
        <pc:sldMkLst>
          <pc:docMk/>
          <pc:sldMk cId="1318998076" sldId="280"/>
        </pc:sldMkLst>
        <pc:spChg chg="mod">
          <ac:chgData name="Dorothy JiaNi" userId="1e085ffbf0bc0ff0" providerId="LiveId" clId="{6A939BE4-84E2-3E41-8C3E-B73B9EA6B102}" dt="2021-04-05T04:26:42.161" v="228" actId="20577"/>
          <ac:spMkLst>
            <pc:docMk/>
            <pc:sldMk cId="1318998076" sldId="280"/>
            <ac:spMk id="3" creationId="{149A5A8A-3503-4243-AF8F-5F16847D716A}"/>
          </ac:spMkLst>
        </pc:spChg>
        <pc:picChg chg="add mod">
          <ac:chgData name="Dorothy JiaNi" userId="1e085ffbf0bc0ff0" providerId="LiveId" clId="{6A939BE4-84E2-3E41-8C3E-B73B9EA6B102}" dt="2021-04-05T04:29:20.872" v="229"/>
          <ac:picMkLst>
            <pc:docMk/>
            <pc:sldMk cId="1318998076" sldId="280"/>
            <ac:picMk id="4" creationId="{E2346B5C-9A49-6440-B2A0-E82AAD52DFD5}"/>
          </ac:picMkLst>
        </pc:picChg>
      </pc:sldChg>
      <pc:sldChg chg="addSp modSp modTransition">
        <pc:chgData name="Dorothy JiaNi" userId="1e085ffbf0bc0ff0" providerId="LiveId" clId="{6A939BE4-84E2-3E41-8C3E-B73B9EA6B102}" dt="2021-04-05T04:26:16.088" v="205"/>
        <pc:sldMkLst>
          <pc:docMk/>
          <pc:sldMk cId="846855885" sldId="281"/>
        </pc:sldMkLst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846855885" sldId="281"/>
            <ac:picMk id="5" creationId="{EBE4A4B3-FE3C-8A4F-8083-2854D7FBE31C}"/>
          </ac:picMkLst>
        </pc:picChg>
      </pc:sldChg>
      <pc:sldChg chg="addSp delSp modSp new mod modTransition">
        <pc:chgData name="Dorothy JiaNi" userId="1e085ffbf0bc0ff0" providerId="LiveId" clId="{6A939BE4-84E2-3E41-8C3E-B73B9EA6B102}" dt="2021-04-05T04:26:16.088" v="205"/>
        <pc:sldMkLst>
          <pc:docMk/>
          <pc:sldMk cId="3758245578" sldId="282"/>
        </pc:sldMkLst>
        <pc:spChg chg="mod">
          <ac:chgData name="Dorothy JiaNi" userId="1e085ffbf0bc0ff0" providerId="LiveId" clId="{6A939BE4-84E2-3E41-8C3E-B73B9EA6B102}" dt="2021-04-05T03:43:50.398" v="135" actId="255"/>
          <ac:spMkLst>
            <pc:docMk/>
            <pc:sldMk cId="3758245578" sldId="282"/>
            <ac:spMk id="2" creationId="{EEE0CC6F-19D5-E34C-821D-2E7E883D3F86}"/>
          </ac:spMkLst>
        </pc:spChg>
        <pc:spChg chg="mod">
          <ac:chgData name="Dorothy JiaNi" userId="1e085ffbf0bc0ff0" providerId="LiveId" clId="{6A939BE4-84E2-3E41-8C3E-B73B9EA6B102}" dt="2021-04-05T03:43:26.315" v="128" actId="1076"/>
          <ac:spMkLst>
            <pc:docMk/>
            <pc:sldMk cId="3758245578" sldId="282"/>
            <ac:spMk id="3" creationId="{38C7E206-5ABA-0E49-B9F4-9F01572E8E95}"/>
          </ac:spMkLst>
        </pc:spChg>
        <pc:spChg chg="add del mod">
          <ac:chgData name="Dorothy JiaNi" userId="1e085ffbf0bc0ff0" providerId="LiveId" clId="{6A939BE4-84E2-3E41-8C3E-B73B9EA6B102}" dt="2021-04-05T03:43:23.759" v="127" actId="1076"/>
          <ac:spMkLst>
            <pc:docMk/>
            <pc:sldMk cId="3758245578" sldId="282"/>
            <ac:spMk id="4" creationId="{A75EEFCE-C6AC-384F-9967-54BCFC05D74F}"/>
          </ac:spMkLst>
        </pc:spChg>
        <pc:spChg chg="add del mod">
          <ac:chgData name="Dorothy JiaNi" userId="1e085ffbf0bc0ff0" providerId="LiveId" clId="{6A939BE4-84E2-3E41-8C3E-B73B9EA6B102}" dt="2021-04-05T03:40:27.376" v="89" actId="478"/>
          <ac:spMkLst>
            <pc:docMk/>
            <pc:sldMk cId="3758245578" sldId="282"/>
            <ac:spMk id="5" creationId="{5AD1A568-8364-2243-867F-A0A9130CB969}"/>
          </ac:spMkLst>
        </pc:spChg>
        <pc:spChg chg="add mod">
          <ac:chgData name="Dorothy JiaNi" userId="1e085ffbf0bc0ff0" providerId="LiveId" clId="{6A939BE4-84E2-3E41-8C3E-B73B9EA6B102}" dt="2021-04-05T03:42:47.810" v="121" actId="1076"/>
          <ac:spMkLst>
            <pc:docMk/>
            <pc:sldMk cId="3758245578" sldId="282"/>
            <ac:spMk id="9" creationId="{B5A78A3A-FDEA-5242-8994-348A592338A9}"/>
          </ac:spMkLst>
        </pc:spChg>
        <pc:spChg chg="add mod">
          <ac:chgData name="Dorothy JiaNi" userId="1e085ffbf0bc0ff0" providerId="LiveId" clId="{6A939BE4-84E2-3E41-8C3E-B73B9EA6B102}" dt="2021-04-05T03:44:00.363" v="138" actId="14100"/>
          <ac:spMkLst>
            <pc:docMk/>
            <pc:sldMk cId="3758245578" sldId="282"/>
            <ac:spMk id="10" creationId="{024DD1AC-C7F6-C147-8CA1-F518BC8659D2}"/>
          </ac:spMkLst>
        </pc:spChg>
        <pc:spChg chg="add mod">
          <ac:chgData name="Dorothy JiaNi" userId="1e085ffbf0bc0ff0" providerId="LiveId" clId="{6A939BE4-84E2-3E41-8C3E-B73B9EA6B102}" dt="2021-04-05T03:42:44.218" v="120" actId="1076"/>
          <ac:spMkLst>
            <pc:docMk/>
            <pc:sldMk cId="3758245578" sldId="282"/>
            <ac:spMk id="13" creationId="{071C47BD-9210-D849-BF3C-E7772821D85C}"/>
          </ac:spMkLst>
        </pc:spChg>
        <pc:spChg chg="add mod">
          <ac:chgData name="Dorothy JiaNi" userId="1e085ffbf0bc0ff0" providerId="LiveId" clId="{6A939BE4-84E2-3E41-8C3E-B73B9EA6B102}" dt="2021-04-05T03:44:05.367" v="140" actId="1076"/>
          <ac:spMkLst>
            <pc:docMk/>
            <pc:sldMk cId="3758245578" sldId="282"/>
            <ac:spMk id="16" creationId="{ECF15C8E-44C6-514B-97EB-5567C2E719CD}"/>
          </ac:spMkLst>
        </pc:spChg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3758245578" sldId="282"/>
            <ac:picMk id="5" creationId="{42600ABA-B7F2-CE45-B706-B5F18D503B8F}"/>
          </ac:picMkLst>
        </pc:picChg>
        <pc:picChg chg="add del mod">
          <ac:chgData name="Dorothy JiaNi" userId="1e085ffbf0bc0ff0" providerId="LiveId" clId="{6A939BE4-84E2-3E41-8C3E-B73B9EA6B102}" dt="2021-04-05T03:41:20.504" v="93" actId="478"/>
          <ac:picMkLst>
            <pc:docMk/>
            <pc:sldMk cId="3758245578" sldId="282"/>
            <ac:picMk id="6" creationId="{A50445D7-0BE9-A44B-8EFB-2122AD2A56C2}"/>
          </ac:picMkLst>
        </pc:picChg>
        <pc:picChg chg="add mod">
          <ac:chgData name="Dorothy JiaNi" userId="1e085ffbf0bc0ff0" providerId="LiveId" clId="{6A939BE4-84E2-3E41-8C3E-B73B9EA6B102}" dt="2021-04-05T03:43:20.439" v="126" actId="1076"/>
          <ac:picMkLst>
            <pc:docMk/>
            <pc:sldMk cId="3758245578" sldId="282"/>
            <ac:picMk id="8" creationId="{C334EE11-9606-4440-9084-431B41207538}"/>
          </ac:picMkLst>
        </pc:picChg>
        <pc:picChg chg="add mod">
          <ac:chgData name="Dorothy JiaNi" userId="1e085ffbf0bc0ff0" providerId="LiveId" clId="{6A939BE4-84E2-3E41-8C3E-B73B9EA6B102}" dt="2021-04-05T03:43:27.831" v="129" actId="1076"/>
          <ac:picMkLst>
            <pc:docMk/>
            <pc:sldMk cId="3758245578" sldId="282"/>
            <ac:picMk id="1026" creationId="{44FFC736-FDC0-8942-810C-8F6FD66047E0}"/>
          </ac:picMkLst>
        </pc:picChg>
        <pc:picChg chg="add del mod">
          <ac:chgData name="Dorothy JiaNi" userId="1e085ffbf0bc0ff0" providerId="LiveId" clId="{6A939BE4-84E2-3E41-8C3E-B73B9EA6B102}" dt="2021-04-05T03:40:22.935" v="86" actId="478"/>
          <ac:picMkLst>
            <pc:docMk/>
            <pc:sldMk cId="3758245578" sldId="282"/>
            <ac:picMk id="1028" creationId="{389BDBFB-3C50-0F47-97FB-E846BBD7B3E7}"/>
          </ac:picMkLst>
        </pc:picChg>
        <pc:picChg chg="add del">
          <ac:chgData name="Dorothy JiaNi" userId="1e085ffbf0bc0ff0" providerId="LiveId" clId="{6A939BE4-84E2-3E41-8C3E-B73B9EA6B102}" dt="2021-04-05T03:39:59.605" v="82"/>
          <ac:picMkLst>
            <pc:docMk/>
            <pc:sldMk cId="3758245578" sldId="282"/>
            <ac:picMk id="1030" creationId="{E3968B8D-516D-784D-ACEB-1E97B1F13CFF}"/>
          </ac:picMkLst>
        </pc:picChg>
        <pc:picChg chg="add mod">
          <ac:chgData name="Dorothy JiaNi" userId="1e085ffbf0bc0ff0" providerId="LiveId" clId="{6A939BE4-84E2-3E41-8C3E-B73B9EA6B102}" dt="2021-04-05T03:42:41.134" v="119" actId="1076"/>
          <ac:picMkLst>
            <pc:docMk/>
            <pc:sldMk cId="3758245578" sldId="282"/>
            <ac:picMk id="1034" creationId="{0DBEF6DA-4748-8D44-866E-A698730A0438}"/>
          </ac:picMkLst>
        </pc:picChg>
        <pc:picChg chg="add mod">
          <ac:chgData name="Dorothy JiaNi" userId="1e085ffbf0bc0ff0" providerId="LiveId" clId="{6A939BE4-84E2-3E41-8C3E-B73B9EA6B102}" dt="2021-04-05T03:44:03.049" v="139" actId="1076"/>
          <ac:picMkLst>
            <pc:docMk/>
            <pc:sldMk cId="3758245578" sldId="282"/>
            <ac:picMk id="1036" creationId="{E89086C3-B2AF-FC45-957F-1914D4CD5EBC}"/>
          </ac:picMkLst>
        </pc:picChg>
      </pc:sldChg>
      <pc:sldChg chg="addSp modSp new mod modTransition">
        <pc:chgData name="Dorothy JiaNi" userId="1e085ffbf0bc0ff0" providerId="LiveId" clId="{6A939BE4-84E2-3E41-8C3E-B73B9EA6B102}" dt="2021-04-05T04:26:16.088" v="205"/>
        <pc:sldMkLst>
          <pc:docMk/>
          <pc:sldMk cId="3154549152" sldId="283"/>
        </pc:sldMkLst>
        <pc:spChg chg="mod">
          <ac:chgData name="Dorothy JiaNi" userId="1e085ffbf0bc0ff0" providerId="LiveId" clId="{6A939BE4-84E2-3E41-8C3E-B73B9EA6B102}" dt="2021-04-05T03:50:41.596" v="170" actId="20577"/>
          <ac:spMkLst>
            <pc:docMk/>
            <pc:sldMk cId="3154549152" sldId="283"/>
            <ac:spMk id="2" creationId="{68A9D087-B62E-8541-BE03-15292A83DF0E}"/>
          </ac:spMkLst>
        </pc:spChg>
        <pc:spChg chg="mod">
          <ac:chgData name="Dorothy JiaNi" userId="1e085ffbf0bc0ff0" providerId="LiveId" clId="{6A939BE4-84E2-3E41-8C3E-B73B9EA6B102}" dt="2021-04-05T03:51:09.696" v="199" actId="14100"/>
          <ac:spMkLst>
            <pc:docMk/>
            <pc:sldMk cId="3154549152" sldId="283"/>
            <ac:spMk id="3" creationId="{35BB998C-6003-B34E-95C9-21865A3D40D9}"/>
          </ac:spMkLst>
        </pc:spChg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3154549152" sldId="283"/>
            <ac:picMk id="4" creationId="{1CEA2D3C-2414-8842-810C-2529B5127AC8}"/>
          </ac:picMkLst>
        </pc:picChg>
      </pc:sldChg>
      <pc:sldChg chg="addSp delSp modSp new mod modTransition">
        <pc:chgData name="Dorothy JiaNi" userId="1e085ffbf0bc0ff0" providerId="LiveId" clId="{6A939BE4-84E2-3E41-8C3E-B73B9EA6B102}" dt="2021-04-05T04:26:16.088" v="205"/>
        <pc:sldMkLst>
          <pc:docMk/>
          <pc:sldMk cId="2086435301" sldId="284"/>
        </pc:sldMkLst>
        <pc:spChg chg="mod">
          <ac:chgData name="Dorothy JiaNi" userId="1e085ffbf0bc0ff0" providerId="LiveId" clId="{6A939BE4-84E2-3E41-8C3E-B73B9EA6B102}" dt="2021-04-05T03:51:15.064" v="201" actId="122"/>
          <ac:spMkLst>
            <pc:docMk/>
            <pc:sldMk cId="2086435301" sldId="284"/>
            <ac:spMk id="2" creationId="{295E480F-4982-0A42-8167-37866CF88131}"/>
          </ac:spMkLst>
        </pc:spChg>
        <pc:spChg chg="del">
          <ac:chgData name="Dorothy JiaNi" userId="1e085ffbf0bc0ff0" providerId="LiveId" clId="{6A939BE4-84E2-3E41-8C3E-B73B9EA6B102}" dt="2021-04-05T03:51:13.111" v="200" actId="478"/>
          <ac:spMkLst>
            <pc:docMk/>
            <pc:sldMk cId="2086435301" sldId="284"/>
            <ac:spMk id="3" creationId="{904DDBD0-F2D4-6B43-837B-1C77DEFFD364}"/>
          </ac:spMkLst>
        </pc:spChg>
        <pc:picChg chg="add mod">
          <ac:chgData name="Dorothy JiaNi" userId="1e085ffbf0bc0ff0" providerId="LiveId" clId="{6A939BE4-84E2-3E41-8C3E-B73B9EA6B102}" dt="2021-04-05T04:26:16.088" v="205"/>
          <ac:picMkLst>
            <pc:docMk/>
            <pc:sldMk cId="2086435301" sldId="284"/>
            <ac:picMk id="3" creationId="{7A477866-02F4-E34B-93ED-488B3403B640}"/>
          </ac:picMkLst>
        </pc:picChg>
        <pc:picChg chg="add mod">
          <ac:chgData name="Dorothy JiaNi" userId="1e085ffbf0bc0ff0" providerId="LiveId" clId="{6A939BE4-84E2-3E41-8C3E-B73B9EA6B102}" dt="2021-04-05T03:51:28.863" v="202" actId="1076"/>
          <ac:picMkLst>
            <pc:docMk/>
            <pc:sldMk cId="2086435301" sldId="284"/>
            <ac:picMk id="2050" creationId="{56C63EE2-CE4D-4A41-A858-849D42BD0D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D9155-045F-EB47-B990-796D655700A0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3DE31-2F7E-CE47-A7DA-F3EE34F5DA30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24122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3DE31-2F7E-CE47-A7DA-F3EE34F5DA30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2416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81CFB-A502-B640-A785-CC0BE9ADC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1BB4F-B040-AF4F-9D51-81FA22E72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95162-BD25-9646-BB8F-0264247E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68388-56DE-E140-BC41-48729F03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B9B52-1778-454E-9BAA-C236189B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1699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8536-57FA-274A-9A02-38AF8EFA0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EA79-15E8-3A49-8B3B-7B04BC65C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335B-761A-B841-9DAC-B63FE09C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1B06C-4E05-8B4C-AC7A-02EB1C5E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AD546-31F1-CB41-A5E5-4EDD81FD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287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0BF66-41E7-3F4D-BE57-887CEA28B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4C242-9406-C44E-A941-5C376B8CE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B54E3-C0E3-FD46-B6DD-33AA6F79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B8F1C-10E5-1044-8531-67A08C45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733A1-66EC-9945-A264-878BEE982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2415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06F5-787C-9346-B143-A1192ECA0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BC16E-6DEF-F24B-9667-F4A3096E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D5CA-DF71-C843-9941-6022E09A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1A562-286B-5341-9DC4-7DB36FE6E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89C09-BFA2-7046-BA09-528B3CF83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7704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0598-D667-4A41-B8E9-F0AE02F8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C7CE1-BB87-E54C-B85F-62994D8D6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8F157-CF0B-6242-A984-11DE790E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EE79-F7B7-B84B-B572-4BCF7CE5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CF933-2155-934D-8E25-0549AEA6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6897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0F6B-BBDB-0743-845B-B531C909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A7AFF-0C5D-984C-8BAE-D42F19DB0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F1857-382B-A54E-A90E-5FDD1BC82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53213-47AA-CA40-B700-8A592B136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79225-14A7-9946-8425-BB4DFA7F5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2FD7F-D64D-C34D-ABFF-3AD85A01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5858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C135-1D9B-7249-940C-00DA40AB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89F8F-0703-5447-A598-233075A2D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9258E-6F4A-3440-BA9C-125DE7C3B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384A41-9ADD-5B43-90AC-CDC119C51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0930D-44F6-7B44-8A6C-5E3C04EDD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984901-C20B-7E4B-A795-49FB4360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95FA10-DACE-394F-A052-F8FB5885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E6475-05D4-B846-9B92-A8607D36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9044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4E9BC-223E-F24C-82E0-B4FA1D26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89AA0B-636E-0F4E-B278-B7F1A7DC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F5C19-73CF-F245-A09D-4856411E7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EB0E1-2C14-F146-857F-AF3A19A9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009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A1E157-AB39-4E46-9474-65CEBE0F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6CC19-3551-0E4A-8960-14728C2F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F14EE-535C-8B44-A22F-185A930B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5593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D97C-4822-7145-80F1-99404D46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9F7D-826C-384D-B43E-781AF9708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68C0E-34D8-7247-AD7B-77A3BA082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C430F-DF2C-FA48-AF07-5440DEA7D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66155-3BDE-034D-BE34-86F45F6D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468E6-933E-1546-8F2A-E3267AD6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961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E530-F80C-9340-8B6D-A77F9A7E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AB6D9F-6F54-C048-A419-A0D7B322B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33EC6-52AC-9446-B3DC-391F373CF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D6E29-A378-044D-9E35-7EC9A4F8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EEFF6-9BAD-2144-A991-5CBE26C04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004E0-63E1-BF40-BBFF-87CFBA56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1348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6E721-8F38-D545-B57D-6DDBC31A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88C5A-A0B8-074E-A10C-3A0E09288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8E255-06A6-F542-A556-940C0B186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C951C-A198-B44C-B13A-6F059B0EFF3A}" type="datetimeFigureOut">
              <a:rPr lang="en-CN" smtClean="0"/>
              <a:t>2021/4/5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F2880-4240-614D-BBCB-A3E398A015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39E74-B883-F64E-89BA-C42725812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802E6-C0DA-1E48-B311-C5BEC999F41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8656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https://en.wikipedia.org/wiki/Tape_measure" TargetMode="External"/><Relationship Id="rId5" Type="http://schemas.openxmlformats.org/officeDocument/2006/relationships/hyperlink" Target="https://www.amazon.in/SSU-Silver-Vernier-Caliper-Range/dp/B01N8UUMKH" TargetMode="External"/><Relationship Id="rId4" Type="http://schemas.openxmlformats.org/officeDocument/2006/relationships/hyperlink" Target="https://www.123rf.com/photo_17309282_best-icon-located-on-a-white-background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EE1CE5B1-64D8-4A9F-9D42-6A80881F3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D289D-5114-7B49-B699-E1C3471AE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N" sz="5200">
                <a:solidFill>
                  <a:srgbClr val="FFFFFF"/>
                </a:solidFill>
              </a:rPr>
              <a:t>Unit and Measurement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BBD08-172B-1B47-9A51-9CF99CCA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N">
                <a:solidFill>
                  <a:srgbClr val="FFFFFF"/>
                </a:solidFill>
              </a:rPr>
              <a:t>Unit 1 – Science Knwoledge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3C9660-48C8-6243-B0CB-68EE23B66F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9"/>
    </mc:Choice>
    <mc:Fallback xmlns="">
      <p:transition spd="slow" advTm="17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  <p14:playEvt time="10275" objId="5"/>
        <p14:stopEvt time="17799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1864-8CA4-0644-A5AE-7F212170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Reduce Random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453560-0872-8544-BEA4-6063F1EE73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Doing repeated measurement (Multiple trials of experiment)</a:t>
                </a:r>
              </a:p>
              <a:p>
                <a:r>
                  <a:rPr lang="en-CN" dirty="0"/>
                  <a:t>Take an average value of multiples trails of data to get a more </a:t>
                </a:r>
                <a:r>
                  <a:rPr lang="en-CN" dirty="0">
                    <a:solidFill>
                      <a:srgbClr val="FF0000"/>
                    </a:solidFill>
                  </a:rPr>
                  <a:t>accurate</a:t>
                </a:r>
                <a:r>
                  <a:rPr lang="en-CN" dirty="0"/>
                  <a:t> </a:t>
                </a:r>
                <a:r>
                  <a:rPr lang="en-CN" dirty="0">
                    <a:solidFill>
                      <a:srgbClr val="FF0000"/>
                    </a:solidFill>
                  </a:rPr>
                  <a:t>estimate of the result.</a:t>
                </a:r>
              </a:p>
              <a:p>
                <a:r>
                  <a:rPr lang="en-CN" dirty="0"/>
                  <a:t>Calculate uncertainty: </a:t>
                </a:r>
                <a:r>
                  <a:rPr lang="en-CN" dirty="0">
                    <a:solidFill>
                      <a:srgbClr val="FF0000"/>
                    </a:solidFill>
                  </a:rPr>
                  <a:t>reading uncertainty  =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>
                    <a:solidFill>
                      <a:srgbClr val="FF0000"/>
                    </a:solidFill>
                  </a:rPr>
                  <a:t> half of its samllest precision</a:t>
                </a:r>
              </a:p>
              <a:p>
                <a:pPr lvl="1"/>
                <a:r>
                  <a:rPr lang="en-CN" dirty="0"/>
                  <a:t>There might be reading uncertainty when you are measuring 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Precision refers to the closeness of two or more measurements to each other</a:t>
                </a:r>
                <a:endParaRPr lang="en-CN" dirty="0">
                  <a:solidFill>
                    <a:srgbClr val="FF0000"/>
                  </a:solidFill>
                </a:endParaRPr>
              </a:p>
              <a:p>
                <a:pPr lvl="1"/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453560-0872-8544-BEA4-6063F1EE73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B12455-18B4-4C43-8E88-EBDFD3211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48"/>
    </mc:Choice>
    <mc:Fallback xmlns="">
      <p:transition spd="slow" advTm="5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B651-C4E3-714C-989D-37EE8FAB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Reading Uncertianty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1EED75-54FC-BE44-B3EE-77DCD630A4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Best estimate </a:t>
                </a:r>
                <a14:m>
                  <m:oMath xmlns:m="http://schemas.openxmlformats.org/officeDocument/2006/math">
                    <m:r>
                      <a:rPr lang="en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/>
                  <a:t> </a:t>
                </a:r>
                <a:r>
                  <a:rPr lang="en-CN" dirty="0">
                    <a:solidFill>
                      <a:srgbClr val="FF0000"/>
                    </a:solidFill>
                  </a:rPr>
                  <a:t>uncertainty</a:t>
                </a:r>
              </a:p>
              <a:p>
                <a:pPr lvl="1"/>
                <a:r>
                  <a:rPr lang="en-US" dirty="0">
                    <a:highlight>
                      <a:srgbClr val="FFFF00"/>
                    </a:highlight>
                  </a:rPr>
                  <a:t>Always round the experimental measurement or result to the same decimal place as the uncertainty</a:t>
                </a:r>
              </a:p>
              <a:p>
                <a:r>
                  <a:rPr lang="en-CN" dirty="0">
                    <a:solidFill>
                      <a:schemeClr val="tx1"/>
                    </a:solidFill>
                  </a:rPr>
                  <a:t>For Example</a:t>
                </a:r>
              </a:p>
              <a:p>
                <a:pPr lvl="1"/>
                <a:r>
                  <a:rPr lang="en-CN" dirty="0">
                    <a:solidFill>
                      <a:schemeClr val="tx1"/>
                    </a:solidFill>
                  </a:rPr>
                  <a:t>54.6mL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</a:rPr>
                  <a:t> 0.05ml is </a:t>
                </a:r>
                <a:r>
                  <a:rPr lang="en-CN" dirty="0">
                    <a:solidFill>
                      <a:srgbClr val="FF0000"/>
                    </a:solidFill>
                  </a:rPr>
                  <a:t>wrong</a:t>
                </a:r>
              </a:p>
              <a:p>
                <a:pPr lvl="1"/>
                <a:r>
                  <a:rPr lang="en-CN" dirty="0">
                    <a:solidFill>
                      <a:schemeClr val="tx1"/>
                    </a:solidFill>
                  </a:rPr>
                  <a:t>54.60mL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>
                    <a:solidFill>
                      <a:schemeClr val="tx1"/>
                    </a:solidFill>
                  </a:rPr>
                  <a:t> 0.05ml is </a:t>
                </a:r>
                <a:r>
                  <a:rPr lang="en-CN" dirty="0">
                    <a:solidFill>
                      <a:schemeClr val="accent6"/>
                    </a:solidFill>
                  </a:rPr>
                  <a:t>correct</a:t>
                </a:r>
                <a:r>
                  <a:rPr lang="en-CN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endParaRPr lang="en-CN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FF0000"/>
                    </a:solidFill>
                  </a:rPr>
                  <a:t>Wrong</a:t>
                </a:r>
                <a:r>
                  <a:rPr lang="en-US" b="1" dirty="0"/>
                  <a:t>:</a:t>
                </a:r>
                <a:r>
                  <a:rPr lang="en-US" dirty="0"/>
                  <a:t> 1.237 s ± 0.1 s</a:t>
                </a:r>
                <a:br>
                  <a:rPr lang="en-US" dirty="0"/>
                </a:br>
                <a:r>
                  <a:rPr lang="en-US" b="1" dirty="0">
                    <a:solidFill>
                      <a:schemeClr val="accent6"/>
                    </a:solidFill>
                  </a:rPr>
                  <a:t>Correct</a:t>
                </a:r>
                <a:r>
                  <a:rPr lang="en-US" b="1" dirty="0"/>
                  <a:t>:</a:t>
                </a:r>
                <a:r>
                  <a:rPr lang="en-US" dirty="0"/>
                  <a:t> 1.2 s ± 0.1 s</a:t>
                </a:r>
                <a:endParaRPr lang="en-CN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1EED75-54FC-BE44-B3EE-77DCD630A4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7C8F7A-AD73-B548-89FC-26C3E93DD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41"/>
    </mc:Choice>
    <mc:Fallback xmlns="">
      <p:transition spd="slow" advTm="7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38EEC-1BAD-824E-9F9A-52401C42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Reading Uncertainty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60C85-8DBB-5543-A37C-5E06F131D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420360" cy="4351338"/>
              </a:xfrm>
            </p:spPr>
            <p:txBody>
              <a:bodyPr>
                <a:normAutofit/>
              </a:bodyPr>
              <a:lstStyle/>
              <a:p>
                <a:r>
                  <a:rPr lang="en-CN" sz="2400" dirty="0"/>
                  <a:t>The smallest precision of the beaker is 25mL. </a:t>
                </a:r>
                <a:r>
                  <a:rPr lang="en-CN" sz="2400" dirty="0">
                    <a:solidFill>
                      <a:srgbClr val="FF0000"/>
                    </a:solidFill>
                  </a:rPr>
                  <a:t>The uncertainty is 25mL/2 = 12.25 mL</a:t>
                </a:r>
              </a:p>
              <a:p>
                <a:r>
                  <a:rPr lang="en-CN" sz="2400" dirty="0"/>
                  <a:t>The volum of the liquid is somewhere between 175mL and 200 mL. </a:t>
                </a:r>
              </a:p>
              <a:p>
                <a:r>
                  <a:rPr lang="en-CN" sz="2400" dirty="0">
                    <a:solidFill>
                      <a:srgbClr val="FF0000"/>
                    </a:solidFill>
                  </a:rPr>
                  <a:t>The average value = (175 +200)/2 = 187.50 mL</a:t>
                </a:r>
              </a:p>
              <a:p>
                <a:r>
                  <a:rPr lang="en-CN" sz="2400" dirty="0"/>
                  <a:t>Reading with uncertainty: </a:t>
                </a:r>
                <a:r>
                  <a:rPr lang="en-CN" sz="2400" dirty="0">
                    <a:solidFill>
                      <a:srgbClr val="FF0000"/>
                    </a:solidFill>
                  </a:rPr>
                  <a:t>187.50mL</a:t>
                </a:r>
                <a14:m>
                  <m:oMath xmlns:m="http://schemas.openxmlformats.org/officeDocument/2006/math">
                    <m:r>
                      <a:rPr lang="en-C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12.25</m:t>
                    </m:r>
                  </m:oMath>
                </a14:m>
                <a:r>
                  <a:rPr lang="en-CN" sz="2400" dirty="0">
                    <a:solidFill>
                      <a:srgbClr val="FF0000"/>
                    </a:solidFill>
                  </a:rPr>
                  <a:t>mL</a:t>
                </a:r>
                <a:endParaRPr lang="en-CN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60C85-8DBB-5543-A37C-5E06F131D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420360" cy="4351338"/>
              </a:xfrm>
              <a:blipFill>
                <a:blip r:embed="rId4"/>
                <a:stretch>
                  <a:fillRect l="-1639" t="-17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Ultrasonic Measuring Beaker - 300ml | allendale-ultrasonics.co.uk">
            <a:extLst>
              <a:ext uri="{FF2B5EF4-FFF2-40B4-BE49-F238E27FC236}">
                <a16:creationId xmlns:a16="http://schemas.microsoft.com/office/drawing/2014/main" id="{1FF9931F-BC45-CF44-93CA-0E36A0D1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93" y="1605928"/>
            <a:ext cx="4571035" cy="45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1E559A-9FD7-3945-A072-F4C7FA5CF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37"/>
    </mc:Choice>
    <mc:Fallback xmlns="">
      <p:transition spd="slow" advTm="8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47E73-199F-2647-8B47-14F50552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Uncertainty Table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3850E-8C52-EB40-B42A-9191957E2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102825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u="sng" dirty="0"/>
                  <a:t>Usually</a:t>
                </a:r>
              </a:p>
              <a:p>
                <a:r>
                  <a:rPr lang="en-US" dirty="0"/>
                  <a:t>R</a:t>
                </a:r>
                <a:r>
                  <a:rPr lang="en-CN" dirty="0"/>
                  <a:t>uler: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Vernier </a:t>
                </a:r>
                <a:r>
                  <a:rPr lang="en-CN" dirty="0"/>
                  <a:t>calipers: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/>
                  <a:t> 0.05mm</a:t>
                </a:r>
              </a:p>
              <a:p>
                <a:r>
                  <a:rPr lang="en-US" dirty="0"/>
                  <a:t>M</a:t>
                </a:r>
                <a:r>
                  <a:rPr lang="en-CN" dirty="0"/>
                  <a:t>icrometer: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/>
                  <a:t> 0.005mm</a:t>
                </a:r>
              </a:p>
              <a:p>
                <a:endParaRPr lang="en-CN" dirty="0"/>
              </a:p>
              <a:p>
                <a:r>
                  <a:rPr lang="en-CN" sz="2400" dirty="0">
                    <a:solidFill>
                      <a:srgbClr val="0070C0"/>
                    </a:solidFill>
                  </a:rPr>
                  <a:t>The above measuring tools’ uncertainties might changes</a:t>
                </a:r>
              </a:p>
              <a:p>
                <a:r>
                  <a:rPr lang="en-CN" sz="2400" dirty="0">
                    <a:solidFill>
                      <a:srgbClr val="0070C0"/>
                    </a:solidFill>
                  </a:rPr>
                  <a:t>The table only shows the fruquent cases</a:t>
                </a:r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3850E-8C52-EB40-B42A-9191957E2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102825" cy="4351338"/>
              </a:xfrm>
              <a:blipFill>
                <a:blip r:embed="rId4"/>
                <a:stretch>
                  <a:fillRect l="-2079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962/500 | BMI Steel Ruler Stainless Steel 500 mm | Distrelec Germany">
            <a:extLst>
              <a:ext uri="{FF2B5EF4-FFF2-40B4-BE49-F238E27FC236}">
                <a16:creationId xmlns:a16="http://schemas.microsoft.com/office/drawing/2014/main" id="{BE14A39A-AD3D-C74E-8A17-2E0307E7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44" y="1056964"/>
            <a:ext cx="4524103" cy="25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rnier Calipers And Micrometer Screw Gauges, Measuring Without Compromise  | LaptrinhX">
            <a:extLst>
              <a:ext uri="{FF2B5EF4-FFF2-40B4-BE49-F238E27FC236}">
                <a16:creationId xmlns:a16="http://schemas.microsoft.com/office/drawing/2014/main" id="{B5113089-D2FB-B944-9E39-D0479DD99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738" y="3107983"/>
            <a:ext cx="4004896" cy="32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BFF0A0-49F3-BB4A-AE28-8912C30F2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2"/>
    </mc:Choice>
    <mc:Fallback xmlns="">
      <p:transition spd="slow" advTm="38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39964-BB17-AC4E-8DB7-D28774DE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Accuracy And Precision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71C7C-321F-EE40-8891-908E92D34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7154" cy="4351338"/>
          </a:xfrm>
        </p:spPr>
        <p:txBody>
          <a:bodyPr/>
          <a:lstStyle/>
          <a:p>
            <a:r>
              <a:rPr lang="en-CN" u="sng" dirty="0">
                <a:solidFill>
                  <a:srgbClr val="FF0000"/>
                </a:solidFill>
              </a:rPr>
              <a:t>Accuaracy</a:t>
            </a:r>
            <a:r>
              <a:rPr lang="en-CN" dirty="0"/>
              <a:t>: How close to the ture/theoretical value</a:t>
            </a:r>
          </a:p>
          <a:p>
            <a:r>
              <a:rPr lang="en-CN" u="sng" dirty="0">
                <a:solidFill>
                  <a:srgbClr val="FF0000"/>
                </a:solidFill>
              </a:rPr>
              <a:t>Precison</a:t>
            </a:r>
            <a:r>
              <a:rPr lang="en-CN" dirty="0"/>
              <a:t>: </a:t>
            </a:r>
            <a:r>
              <a:rPr lang="en-US" dirty="0"/>
              <a:t>is the closeness of the measurements to each other.</a:t>
            </a:r>
            <a:endParaRPr lang="en-CN" dirty="0"/>
          </a:p>
        </p:txBody>
      </p:sp>
      <p:pic>
        <p:nvPicPr>
          <p:cNvPr id="6146" name="Picture 2" descr="The difference between accuracy and precision - Soluzione Solare">
            <a:extLst>
              <a:ext uri="{FF2B5EF4-FFF2-40B4-BE49-F238E27FC236}">
                <a16:creationId xmlns:a16="http://schemas.microsoft.com/office/drawing/2014/main" id="{94FADF9E-C14C-D34D-8F0E-6234C973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55" y="1841500"/>
            <a:ext cx="6244493" cy="39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02ACEC-BEEA-7742-A572-EF06C05FE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31"/>
    </mc:Choice>
    <mc:Fallback xmlns="">
      <p:transition spd="slow" advTm="8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7CA0-6DE0-8B4C-9324-55644F0A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Average,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7919A5-FF4D-3D44-A3EF-1099EDEA4D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879123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CN" sz="2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𝑠𝑢𝑚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𝑎𝑙𝑙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𝑡𝑒𝑟𝑚𝑠</m:t>
                        </m:r>
                      </m:num>
                      <m:den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𝑡𝑒𝑟𝑚𝑠</m:t>
                        </m:r>
                      </m:den>
                    </m:f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N" sz="2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N" sz="2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N" sz="2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N" sz="2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CN" sz="2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CN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CN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average is the best estimate for the quantity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N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based on N measurement.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N" sz="2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sz="2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N" sz="2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num>
                      <m:den>
                        <m:r>
                          <a:rPr lang="en-US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CN" sz="2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7919A5-FF4D-3D44-A3EF-1099EDEA4D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879123" cy="4351338"/>
              </a:xfrm>
              <a:blipFill>
                <a:blip r:embed="rId4"/>
                <a:stretch>
                  <a:fillRect l="-17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Best Icon Located On A White Background Royalty Free Cliparts, Vectors, And  Stock Illustration. Image 17309282.">
            <a:extLst>
              <a:ext uri="{FF2B5EF4-FFF2-40B4-BE49-F238E27FC236}">
                <a16:creationId xmlns:a16="http://schemas.microsoft.com/office/drawing/2014/main" id="{553CB8C4-3B23-7C4D-86C5-C5573A5F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54" y="1902680"/>
            <a:ext cx="3557954" cy="35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A5286C-27BC-F14E-B6E9-96CFB75A6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2"/>
    </mc:Choice>
    <mc:Fallback xmlns="">
      <p:transition spd="slow" advTm="2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3EB3-198F-AC47-AD1C-38058E3D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Example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FF131C-D675-244F-B9FC-0CD84E5978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CN" dirty="0"/>
                  <a:t>Length of a string are listed below</a:t>
                </a:r>
              </a:p>
              <a:p>
                <a:r>
                  <a:rPr lang="en-CN" dirty="0"/>
                  <a:t>163,173,165, 164, 124, 178, 195, 187, 175, 174 (in cm)</a:t>
                </a:r>
              </a:p>
              <a:p>
                <a:r>
                  <a:rPr lang="en-CN" dirty="0"/>
                  <a:t>Average Value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N" dirty="0" smtClean="0"/>
                          <m:t>163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173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165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164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124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178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195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187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175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+</m:t>
                        </m:r>
                        <m:r>
                          <m:rPr>
                            <m:nor/>
                          </m:rPr>
                          <a:rPr lang="en-CN" dirty="0" smtClean="0"/>
                          <m:t>174 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CN" dirty="0"/>
                  <a:t> = 169.8cm</a:t>
                </a:r>
              </a:p>
              <a:p>
                <a:r>
                  <a:rPr lang="en-CN" dirty="0"/>
                  <a:t>Uncertainty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195−124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CN" dirty="0"/>
                  <a:t> = 35.5cm</a:t>
                </a:r>
              </a:p>
              <a:p>
                <a:r>
                  <a:rPr lang="en-CN" dirty="0">
                    <a:solidFill>
                      <a:srgbClr val="FF0000"/>
                    </a:solidFill>
                  </a:rPr>
                  <a:t>Result: 169.8cm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>
                    <a:solidFill>
                      <a:srgbClr val="FF0000"/>
                    </a:solidFill>
                  </a:rPr>
                  <a:t> 35.5 cm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FF131C-D675-244F-B9FC-0CD84E5978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322040-9EE9-2148-BD7C-2EE6A50FF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6"/>
    </mc:Choice>
    <mc:Fallback xmlns="">
      <p:transition spd="slow" advTm="6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A184-09B2-1243-9620-F5086816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Example 2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2CC094-7796-F545-8CE4-83B5D3AFE5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508741"/>
              </p:ext>
            </p:extLst>
          </p:nvPr>
        </p:nvGraphicFramePr>
        <p:xfrm>
          <a:off x="441138" y="1447170"/>
          <a:ext cx="11309724" cy="5045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3843">
                  <a:extLst>
                    <a:ext uri="{9D8B030D-6E8A-4147-A177-3AD203B41FA5}">
                      <a16:colId xmlns:a16="http://schemas.microsoft.com/office/drawing/2014/main" val="2290896212"/>
                    </a:ext>
                  </a:extLst>
                </a:gridCol>
                <a:gridCol w="4046853">
                  <a:extLst>
                    <a:ext uri="{9D8B030D-6E8A-4147-A177-3AD203B41FA5}">
                      <a16:colId xmlns:a16="http://schemas.microsoft.com/office/drawing/2014/main" val="3453395886"/>
                    </a:ext>
                  </a:extLst>
                </a:gridCol>
                <a:gridCol w="3259028">
                  <a:extLst>
                    <a:ext uri="{9D8B030D-6E8A-4147-A177-3AD203B41FA5}">
                      <a16:colId xmlns:a16="http://schemas.microsoft.com/office/drawing/2014/main" val="3628115468"/>
                    </a:ext>
                  </a:extLst>
                </a:gridCol>
              </a:tblGrid>
              <a:tr h="436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Pressure (Pa)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Pressure (Pa)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</a:rPr>
                        <a:t>Pressure (Pa)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5522828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b"/>
                      <a:r>
                        <a:rPr lang="en-CN" sz="2200" u="none" strike="noStrike" dirty="0">
                          <a:effectLst/>
                        </a:rPr>
                        <a:t>101504.0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101560.3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101567.1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6377975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101459.0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101541.0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101527.0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049723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101435.6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101511.6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101511.6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206521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101416.8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101493.1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101492.6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6604628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101396.6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101472.2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101471.8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6943394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101377.6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101454.0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101455.3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9388953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101356.5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101428.7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101431.6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7933394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101334.1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101413.6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101410.4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3368457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101319.5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101392.1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101389.6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7607572"/>
                  </a:ext>
                </a:extLst>
              </a:tr>
              <a:tr h="436562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101296.7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>
                          <a:effectLst/>
                        </a:rPr>
                        <a:t>101367.1</a:t>
                      </a:r>
                      <a:endParaRPr lang="en-CN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2200" u="none" strike="noStrike" dirty="0">
                          <a:effectLst/>
                        </a:rPr>
                        <a:t>101374.0</a:t>
                      </a:r>
                      <a:endParaRPr lang="en-CN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367078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6E0692-B231-6542-B4B1-DAF187DD031A}"/>
              </a:ext>
            </a:extLst>
          </p:cNvPr>
          <p:cNvSpPr txBox="1">
            <a:spLocks/>
          </p:cNvSpPr>
          <p:nvPr/>
        </p:nvSpPr>
        <p:spPr>
          <a:xfrm>
            <a:off x="669388" y="543498"/>
            <a:ext cx="3452447" cy="7252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highlight>
                  <a:srgbClr val="FFFF00"/>
                </a:highlight>
              </a:rPr>
              <a:t>Calculate the average value and uncertainty</a:t>
            </a:r>
            <a:endParaRPr lang="en-CN" sz="2400" dirty="0">
              <a:highlight>
                <a:srgbClr val="FFFF00"/>
              </a:highlight>
            </a:endParaRPr>
          </a:p>
          <a:p>
            <a:endParaRPr lang="en-CN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4E686F-5777-9C4C-8E5D-A360466E4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1"/>
    </mc:Choice>
    <mc:Fallback xmlns="">
      <p:transition spd="slow" advTm="3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A184-09B2-1243-9620-F5086816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Example 2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2CC094-7796-F545-8CE4-83B5D3AFE5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549528"/>
              </p:ext>
            </p:extLst>
          </p:nvPr>
        </p:nvGraphicFramePr>
        <p:xfrm>
          <a:off x="394596" y="1690688"/>
          <a:ext cx="11534805" cy="43115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903">
                  <a:extLst>
                    <a:ext uri="{9D8B030D-6E8A-4147-A177-3AD203B41FA5}">
                      <a16:colId xmlns:a16="http://schemas.microsoft.com/office/drawing/2014/main" val="2290896212"/>
                    </a:ext>
                  </a:extLst>
                </a:gridCol>
                <a:gridCol w="1504897">
                  <a:extLst>
                    <a:ext uri="{9D8B030D-6E8A-4147-A177-3AD203B41FA5}">
                      <a16:colId xmlns:a16="http://schemas.microsoft.com/office/drawing/2014/main" val="3453395886"/>
                    </a:ext>
                  </a:extLst>
                </a:gridCol>
                <a:gridCol w="1211930">
                  <a:extLst>
                    <a:ext uri="{9D8B030D-6E8A-4147-A177-3AD203B41FA5}">
                      <a16:colId xmlns:a16="http://schemas.microsoft.com/office/drawing/2014/main" val="3628115468"/>
                    </a:ext>
                  </a:extLst>
                </a:gridCol>
                <a:gridCol w="1383531">
                  <a:extLst>
                    <a:ext uri="{9D8B030D-6E8A-4147-A177-3AD203B41FA5}">
                      <a16:colId xmlns:a16="http://schemas.microsoft.com/office/drawing/2014/main" val="2835457569"/>
                    </a:ext>
                  </a:extLst>
                </a:gridCol>
                <a:gridCol w="1823257">
                  <a:extLst>
                    <a:ext uri="{9D8B030D-6E8A-4147-A177-3AD203B41FA5}">
                      <a16:colId xmlns:a16="http://schemas.microsoft.com/office/drawing/2014/main" val="2310323292"/>
                    </a:ext>
                  </a:extLst>
                </a:gridCol>
                <a:gridCol w="2092970">
                  <a:extLst>
                    <a:ext uri="{9D8B030D-6E8A-4147-A177-3AD203B41FA5}">
                      <a16:colId xmlns:a16="http://schemas.microsoft.com/office/drawing/2014/main" val="3727547668"/>
                    </a:ext>
                  </a:extLst>
                </a:gridCol>
                <a:gridCol w="2029317">
                  <a:extLst>
                    <a:ext uri="{9D8B030D-6E8A-4147-A177-3AD203B41FA5}">
                      <a16:colId xmlns:a16="http://schemas.microsoft.com/office/drawing/2014/main" val="2927030902"/>
                    </a:ext>
                  </a:extLst>
                </a:gridCol>
              </a:tblGrid>
              <a:tr h="3919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Pressure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Pressure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Pressure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Max Pressure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Min Pressure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Pressure Uncertainty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Average Pressure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5522828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b"/>
                      <a:r>
                        <a:rPr lang="en-CN" sz="1400" u="none" strike="noStrike" dirty="0">
                          <a:effectLst/>
                        </a:rPr>
                        <a:t>101504.0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101560.3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101567.1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101567.2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101503.9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31.6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101535.5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6377975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101459.0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101541.0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101527.0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101541.0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101459.0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41.0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101500.0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0049723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101435.6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101511.6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101511.6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101511.6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101435.6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38.0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101473.6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206521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101416.8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101493.1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101492.6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101493.1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101416.8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38.1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101455.0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6604628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101396.6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101472.2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101471.8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101472.2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101396.6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37.8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101434.4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6943394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101377.6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101454.0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101455.3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101455.3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101377.6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38.9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101416.4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9388953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101356.5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101428.7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101431.6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101431.6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101356.4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37.6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101394.0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7933394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101334.1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101413.6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101410.4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101413.7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101334.1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39.8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101373.9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3368457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101319.5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101392.1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101389.6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101392.1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101319.5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36.3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101355.8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7607572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101296.7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101367.1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101374.0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101374.0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101296.7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>
                          <a:effectLst/>
                        </a:rPr>
                        <a:t>38.7</a:t>
                      </a:r>
                      <a:endParaRPr lang="en-C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N" sz="1400" u="none" strike="noStrike" dirty="0">
                          <a:effectLst/>
                        </a:rPr>
                        <a:t>101335.4</a:t>
                      </a:r>
                      <a:endParaRPr lang="en-C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36707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4DB7F5-84B6-B54C-B5E9-6C969452A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4"/>
    </mc:Choice>
    <mc:Fallback xmlns="">
      <p:transition spd="slow" advTm="31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3032-2DD4-344E-A120-C1B2EEB3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Propagation of Uncertainties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9EB880-4EA3-874D-9A77-9069D55D34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724909" cy="4351338"/>
              </a:xfrm>
            </p:spPr>
            <p:txBody>
              <a:bodyPr/>
              <a:lstStyle/>
              <a:p>
                <a:r>
                  <a:rPr lang="en-CN" dirty="0">
                    <a:solidFill>
                      <a:srgbClr val="FF0000"/>
                    </a:solidFill>
                  </a:rPr>
                  <a:t>28.3cm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0.4</m:t>
                    </m:r>
                  </m:oMath>
                </a14:m>
                <a:r>
                  <a:rPr lang="en-CN" dirty="0">
                    <a:solidFill>
                      <a:srgbClr val="0070C0"/>
                    </a:solidFill>
                  </a:rPr>
                  <a:t> cm</a:t>
                </a:r>
                <a:endParaRPr lang="en-CN" dirty="0"/>
              </a:p>
              <a:p>
                <a:pPr lvl="1"/>
                <a:r>
                  <a:rPr lang="en-CN" dirty="0"/>
                  <a:t>28.3 cm is the best estimate/mean value/average value, and 0.4 cm is the absolute uncertainty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𝑎𝑏𝑠𝑜𝑙𝑢𝑡𝑒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𝑣𝑎𝑙𝑢𝑒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𝑣𝑎𝑙𝑢𝑒</m:t>
                        </m:r>
                      </m:den>
                    </m:f>
                  </m:oMath>
                </a14:m>
                <a:r>
                  <a:rPr lang="en-CN" dirty="0"/>
                  <a:t> = fractional uncertainty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28.3</m:t>
                        </m:r>
                      </m:den>
                    </m:f>
                  </m:oMath>
                </a14:m>
                <a:r>
                  <a:rPr lang="en-CN" dirty="0"/>
                  <a:t> = 0.0141</a:t>
                </a:r>
              </a:p>
              <a:p>
                <a:pPr lvl="1"/>
                <a:r>
                  <a:rPr lang="en-CN" dirty="0"/>
                  <a:t>Percentage uncertainty = 0.0141 x 100% = 1.41%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9EB880-4EA3-874D-9A77-9069D55D34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724909" cy="4351338"/>
              </a:xfrm>
              <a:blipFill>
                <a:blip r:embed="rId4"/>
                <a:stretch>
                  <a:fillRect l="-94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1746C7-3C5E-BA43-AA7D-68D6BEA64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00"/>
    </mc:Choice>
    <mc:Fallback xmlns="">
      <p:transition spd="slow" advTm="5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91A5-DE45-A746-8A19-064A2183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Learn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3408-A521-C740-ABB3-6A25D54EC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Know different measurement and know how to use them</a:t>
            </a:r>
          </a:p>
          <a:p>
            <a:r>
              <a:rPr lang="en-CN" dirty="0"/>
              <a:t>Understand the SI System</a:t>
            </a:r>
          </a:p>
          <a:p>
            <a:pPr lvl="1"/>
            <a:r>
              <a:rPr lang="en-CN" dirty="0"/>
              <a:t>SI Base Units</a:t>
            </a:r>
          </a:p>
          <a:p>
            <a:pPr lvl="1"/>
            <a:r>
              <a:rPr lang="en-US" dirty="0"/>
              <a:t>M</a:t>
            </a:r>
            <a:r>
              <a:rPr lang="en-CN" dirty="0"/>
              <a:t>eter, kg, L, mL, etc</a:t>
            </a:r>
          </a:p>
          <a:p>
            <a:r>
              <a:rPr lang="en-CN" dirty="0"/>
              <a:t>Unit Conversion</a:t>
            </a:r>
          </a:p>
          <a:p>
            <a:r>
              <a:rPr lang="en-CN" dirty="0"/>
              <a:t>Know significant figures</a:t>
            </a:r>
          </a:p>
          <a:p>
            <a:r>
              <a:rPr lang="en-CN" dirty="0"/>
              <a:t>Kn</a:t>
            </a:r>
            <a:r>
              <a:rPr lang="en-US" dirty="0"/>
              <a:t>ow</a:t>
            </a:r>
            <a:r>
              <a:rPr lang="en-CN" dirty="0"/>
              <a:t> and understand different types of errors</a:t>
            </a:r>
          </a:p>
          <a:p>
            <a:r>
              <a:rPr lang="en-CN" dirty="0"/>
              <a:t>Know how to calculate average value and uncertainty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D238DD-94E0-6D48-894C-60305C727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9"/>
    </mc:Choice>
    <mc:Fallback xmlns="">
      <p:transition spd="slow" advTm="29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3100-CCE5-964F-84E2-514BF7E1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Propagation of Uncertainties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DEAD3E-46DE-9A4D-B2C8-6CFEAFCBCD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CN" dirty="0"/>
                  <a:t>In General</a:t>
                </a:r>
              </a:p>
              <a:p>
                <a:r>
                  <a:rPr lang="en-CN" dirty="0"/>
                  <a:t>Absolute uncertainty =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CN" dirty="0"/>
                  <a:t>Fractional uncertainty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N" dirty="0" smtClean="0"/>
                          <m:t> </m:t>
                        </m:r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b="0" dirty="0"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CN" dirty="0"/>
              </a:p>
              <a:p>
                <a:r>
                  <a:rPr lang="en-CN" dirty="0"/>
                  <a:t>Percentage uncertainty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CN" dirty="0" smtClean="0"/>
                          <m:t> </m:t>
                        </m:r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b="0" dirty="0"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×100%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DEAD3E-46DE-9A4D-B2C8-6CFEAFCBCD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95CACB3-1FC9-E543-A6EB-0DF0A13A11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24831" y="2326000"/>
                <a:ext cx="4354025" cy="17945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CN" sz="2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±∆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6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6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Best estimate</a:t>
                </a:r>
                <a:r>
                  <a:rPr lang="en-CN" sz="2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6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uncertainty</a:t>
                </a:r>
              </a:p>
              <a:p>
                <a:pPr marL="0" indent="0">
                  <a:buNone/>
                </a:pPr>
                <a:endParaRPr lang="en-CN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95CACB3-1FC9-E543-A6EB-0DF0A13A1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831" y="2326000"/>
                <a:ext cx="4354025" cy="1794587"/>
              </a:xfrm>
              <a:prstGeom prst="rect">
                <a:avLst/>
              </a:prstGeom>
              <a:blipFill>
                <a:blip r:embed="rId5"/>
                <a:stretch>
                  <a:fillRect l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FC1406-8E50-FC49-84D2-5F46AF167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7"/>
    </mc:Choice>
    <mc:Fallback xmlns="">
      <p:transition spd="slow" advTm="28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F296-ACB2-9B4E-A835-F21AA975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Uncertainty-Addition and Subtraction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D2499F-B5A3-CB42-9E7E-49787E7E2F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Calculate the estimate values, then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/>
                  <a:t> all absolute uncertainty</a:t>
                </a:r>
              </a:p>
              <a:p>
                <a:pPr marL="0" indent="0">
                  <a:buNone/>
                </a:pPr>
                <a:r>
                  <a:rPr lang="en-CN" dirty="0"/>
                  <a:t>Example</a:t>
                </a:r>
              </a:p>
              <a:p>
                <a:pPr lvl="1"/>
                <a:r>
                  <a:rPr lang="en-CN" sz="2500" dirty="0"/>
                  <a:t>A = 3.56 </a:t>
                </a:r>
                <a14:m>
                  <m:oMath xmlns:m="http://schemas.openxmlformats.org/officeDocument/2006/math">
                    <m:r>
                      <a:rPr lang="en-CN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sz="2500" dirty="0"/>
                  <a:t> 0.23</a:t>
                </a:r>
              </a:p>
              <a:p>
                <a:pPr lvl="1"/>
                <a:r>
                  <a:rPr lang="en-CN" sz="2500" dirty="0"/>
                  <a:t>B = 193.34 </a:t>
                </a:r>
                <a14:m>
                  <m:oMath xmlns:m="http://schemas.openxmlformats.org/officeDocument/2006/math">
                    <m:r>
                      <a:rPr lang="en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sz="2500" dirty="0"/>
                  <a:t> 2.20</a:t>
                </a:r>
              </a:p>
              <a:p>
                <a:pPr lvl="1"/>
                <a:r>
                  <a:rPr lang="en-CN" sz="2500" dirty="0"/>
                  <a:t>A + B = (3.56+ 193.34)</a:t>
                </a:r>
                <a:r>
                  <a:rPr lang="en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sz="2500" dirty="0"/>
                  <a:t> (0.23+2.20)</a:t>
                </a:r>
              </a:p>
              <a:p>
                <a:pPr lvl="1"/>
                <a:r>
                  <a:rPr lang="en-CN" sz="2500" dirty="0"/>
                  <a:t>B-A = (193.34- 3.56)</a:t>
                </a:r>
                <a:r>
                  <a:rPr lang="en-CN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sz="2500" dirty="0"/>
                  <a:t> (0.23+2.20)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D2499F-B5A3-CB42-9E7E-49787E7E2F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992D08-4D93-B949-8482-ED725F048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76"/>
    </mc:Choice>
    <mc:Fallback xmlns="">
      <p:transition spd="slow" advTm="7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DC64-ACF3-9848-9B7E-BC67FF2D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Multiplication and Division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0BCBEA-EA48-1140-99B9-8A9B94FB65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Q = ab </a:t>
                </a:r>
                <a:r>
                  <a:rPr lang="en-CN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endParaRPr lang="en-CN" dirty="0"/>
              </a:p>
              <a:p>
                <a:r>
                  <a:rPr lang="en-CN" dirty="0"/>
                  <a:t>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CN" dirty="0"/>
                  <a:t> </a:t>
                </a:r>
                <a:r>
                  <a:rPr lang="en-CN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endParaRPr lang="en-CN" dirty="0"/>
              </a:p>
              <a:p>
                <a:r>
                  <a:rPr lang="en-CN" dirty="0"/>
                  <a:t>Q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CN" dirty="0"/>
                  <a:t> </a:t>
                </a:r>
                <a:r>
                  <a:rPr lang="en-CN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+</a:t>
                </a:r>
                <a:r>
                  <a:rPr lang="en-CN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</a:t>
                </a:r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0BCBEA-EA48-1140-99B9-8A9B94FB65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86" t="-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724DB8-6525-9E41-A81F-B7A6CDFDE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6"/>
    </mc:Choice>
    <mc:Fallback xmlns="">
      <p:transition spd="slow" advTm="34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786C-4D91-4245-B751-99BEFD24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Work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00D93E-C99B-BA4D-BAE9-92C4A1219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The side of a rectangle is measured to be a= 2.5cm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en-CN" dirty="0"/>
                  <a:t>cm, and b=5.0cm</a:t>
                </a:r>
                <a:r>
                  <a:rPr lang="en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/>
                  <a:t>0.1cm. F</a:t>
                </a:r>
                <a:r>
                  <a:rPr lang="en-US" dirty="0" err="1"/>
                  <a:t>i</a:t>
                </a:r>
                <a:r>
                  <a:rPr lang="en-CN" dirty="0"/>
                  <a:t>nd the area A of the reatangle </a:t>
                </a:r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00D93E-C99B-BA4D-BAE9-92C4A1219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7CEBA3-C027-C246-83EF-FFA2DFE8D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80"/>
    </mc:Choice>
    <mc:Fallback xmlns="">
      <p:transition spd="slow" advTm="3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7786C-4D91-4245-B751-99BEFD24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Work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00D93E-C99B-BA4D-BAE9-92C4A1219A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The side of a rectangle is measured to be a= 2.5cm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en-CN" dirty="0"/>
                  <a:t>cm, and b=5.0cm</a:t>
                </a:r>
                <a:r>
                  <a:rPr lang="en-CN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/>
                  <a:t>0.1cm. F</a:t>
                </a:r>
                <a:r>
                  <a:rPr lang="en-US" dirty="0" err="1"/>
                  <a:t>i</a:t>
                </a:r>
                <a:r>
                  <a:rPr lang="en-CN" dirty="0"/>
                  <a:t>nd the area A of the reatangle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2.5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=0.04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4%</m:t>
                    </m:r>
                  </m:oMath>
                </a14:m>
                <a:endParaRPr lang="en-CN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5.0</m:t>
                        </m:r>
                      </m:den>
                    </m:f>
                  </m:oMath>
                </a14:m>
                <a:r>
                  <a:rPr lang="en-CN" dirty="0"/>
                  <a:t> = 0.02 or 2%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 0.04 +0.02 = 0.06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CN" dirty="0"/>
                  <a:t>=(2.5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N" dirty="0"/>
                  <a:t>5.0) = 12.5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N" dirty="0"/>
              </a:p>
              <a:p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𝐴</m:t>
                    </m:r>
                  </m:oMath>
                </a14:m>
                <a:r>
                  <a:rPr lang="en-CN" dirty="0"/>
                  <a:t> = (0.06)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N" dirty="0"/>
                  <a:t>(12.5) = 0.75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00D93E-C99B-BA4D-BAE9-92C4A1219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9214ED0-5AC0-2C40-AB2C-2A05095F7F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1211" y="3645514"/>
                <a:ext cx="4354025" cy="17945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N" dirty="0">
                    <a:solidFill>
                      <a:srgbClr val="FF0000"/>
                    </a:solidFill>
                  </a:rPr>
                  <a:t>Final Answer </a:t>
                </a:r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FF0000"/>
                    </a:solidFill>
                  </a:rPr>
                  <a:t> 12.5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CN" dirty="0">
                    <a:solidFill>
                      <a:srgbClr val="FF0000"/>
                    </a:solidFill>
                  </a:rPr>
                  <a:t> 0.75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9214ED0-5AC0-2C40-AB2C-2A05095F7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211" y="3645514"/>
                <a:ext cx="4354025" cy="1794587"/>
              </a:xfrm>
              <a:prstGeom prst="rect">
                <a:avLst/>
              </a:prstGeom>
              <a:blipFill>
                <a:blip r:embed="rId6"/>
                <a:stretch>
                  <a:fillRect l="-3207" t="-63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E4A4B3-FE3C-8A4F-8083-2854D7FBE3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8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54"/>
    </mc:Choice>
    <mc:Fallback xmlns="">
      <p:transition spd="slow" advTm="11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C8AA-B61A-3643-93E9-372A8B9B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Powers and Roots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31F9F1-6750-344D-A85F-A971D54195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Q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</a:t>
                </a:r>
                <a:r>
                  <a:rPr lang="en-CN"/>
                  <a:t>= |b|</a:t>
                </a:r>
                <a:r>
                  <a:rPr lang="en-CN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</a:t>
                </a:r>
              </a:p>
              <a:p>
                <a:r>
                  <a:rPr lang="en-CN" dirty="0"/>
                  <a:t>Q =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g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CN" dirty="0"/>
                  <a:t> </a:t>
                </a:r>
                <a:r>
                  <a:rPr lang="en-CN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CN" dirty="0" smtClean="0"/>
                          <m:t>|</m:t>
                        </m:r>
                        <m:r>
                          <m:rPr>
                            <m:nor/>
                          </m:rPr>
                          <a:rPr lang="en-CN" dirty="0" smtClean="0"/>
                          <m:t>n</m:t>
                        </m:r>
                        <m:r>
                          <m:rPr>
                            <m:nor/>
                          </m:rPr>
                          <a:rPr lang="en-CN" dirty="0" smtClean="0"/>
                          <m:t>|</m:t>
                        </m:r>
                      </m:den>
                    </m:f>
                    <m:r>
                      <a:rPr lang="en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</a:t>
                </a:r>
              </a:p>
              <a:p>
                <a:pPr marL="0" indent="0">
                  <a:buNone/>
                </a:pPr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31F9F1-6750-344D-A85F-A971D54195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86" t="-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E3FBBD-CBED-BD47-9935-6B0F3FBAB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1"/>
    </mc:Choice>
    <mc:Fallback xmlns="">
      <p:transition spd="slow" advTm="3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AE50-E3EB-6243-8F83-AB07878B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Worked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9A5A8A-3503-4243-AF8F-5F16847D7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The leng</a:t>
                </a:r>
                <a:r>
                  <a:rPr lang="en-US" dirty="0" err="1"/>
                  <a:t>th</a:t>
                </a:r>
                <a:r>
                  <a:rPr lang="en-US" dirty="0"/>
                  <a:t> of a simple pendulum L is increased by 4%. What is the fractional increase in pendulum’s period T. Given that T=2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9A5A8A-3503-4243-AF8F-5F16847D7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C029BA-502E-F940-9EF7-F1420EDD8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81"/>
    </mc:Choice>
    <mc:Fallback xmlns="">
      <p:transition spd="slow" advTm="4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AE50-E3EB-6243-8F83-AB07878B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Worked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9A5A8A-3503-4243-AF8F-5F16847D7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The leng</a:t>
                </a:r>
                <a:r>
                  <a:rPr lang="en-US" dirty="0" err="1"/>
                  <a:t>th</a:t>
                </a:r>
                <a:r>
                  <a:rPr lang="en-US" dirty="0"/>
                  <a:t> of a simple pendulum L is increased by 4%. What is the fractional increase in pendulum’s period T. Given that T=2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</a:rPr>
                      <m:t>𝜋</m:t>
                    </m:r>
                    <m:rad>
                      <m:radPr>
                        <m:degHide m:val="on"/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en-CN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en-CN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CN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N" dirty="0"/>
                  <a:t>4% = 2%</a:t>
                </a:r>
              </a:p>
              <a:p>
                <a:r>
                  <a:rPr lang="en-CN" dirty="0">
                    <a:solidFill>
                      <a:srgbClr val="FF0000"/>
                    </a:solidFill>
                  </a:rPr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fractional increase in pendulum’s period T in 2%</a:t>
                </a:r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9A5A8A-3503-4243-AF8F-5F16847D7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346B5C-9A49-6440-B2A0-E82AAD52D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9"/>
    </mc:Choice>
    <mc:Fallback xmlns="">
      <p:transition spd="slow" advTm="1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2178-3E5E-1041-8F21-A078FCF4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C2D97-D443-C146-B22F-7EC57453C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https://www.123rf.com/photo_17309282_best-icon-located-on-a-white-background.html</a:t>
            </a:r>
            <a:endParaRPr lang="en-US" dirty="0"/>
          </a:p>
          <a:p>
            <a:r>
              <a:rPr lang="en-US" dirty="0"/>
              <a:t>Physics for the IB Diploma, six edition </a:t>
            </a:r>
            <a:r>
              <a:rPr lang="en-US" dirty="0" err="1"/>
              <a:t>ny</a:t>
            </a:r>
            <a:r>
              <a:rPr lang="en-US" dirty="0"/>
              <a:t> K.A </a:t>
            </a:r>
            <a:r>
              <a:rPr lang="en-US" dirty="0" err="1"/>
              <a:t>Tsokos</a:t>
            </a:r>
            <a:r>
              <a:rPr lang="en-US" dirty="0"/>
              <a:t> (Cambridge University Press)</a:t>
            </a:r>
          </a:p>
          <a:p>
            <a:r>
              <a:rPr lang="en-US" dirty="0">
                <a:hlinkClick r:id="rId5"/>
              </a:rPr>
              <a:t>https://www.amazon.in/SSU-Silver-Vernier-Caliper-Range/dp/B01N8UUMKH</a:t>
            </a:r>
            <a:endParaRPr lang="en-US" dirty="0"/>
          </a:p>
          <a:p>
            <a:r>
              <a:rPr lang="en-US" dirty="0">
                <a:hlinkClick r:id="rId6"/>
              </a:rPr>
              <a:t>https://en.wikipedia.org/wiki/Tape_measure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www.stefanelli.eng.br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/virtual-vernier-caliper-simulator-05-millimeter/#swiffycontainer_2</a:t>
            </a:r>
            <a:endParaRPr lang="en-C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777E18-BDA4-3B44-8C3F-5155AD26D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5"/>
    </mc:Choice>
    <mc:Fallback xmlns="">
      <p:transition spd="slow" advTm="2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CC6F-19D5-E34C-821D-2E7E883D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N" sz="4000" dirty="0"/>
              <a:t>Measurement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E206-5ABA-0E49-B9F4-9F01572E8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785" y="1188060"/>
            <a:ext cx="4438650" cy="419100"/>
          </a:xfrm>
        </p:spPr>
        <p:txBody>
          <a:bodyPr>
            <a:normAutofit fontScale="92500" lnSpcReduction="10000"/>
          </a:bodyPr>
          <a:lstStyle/>
          <a:p>
            <a:r>
              <a:rPr lang="en-CN" dirty="0"/>
              <a:t>Micrometer</a:t>
            </a:r>
          </a:p>
        </p:txBody>
      </p:sp>
      <p:pic>
        <p:nvPicPr>
          <p:cNvPr id="1026" name="Picture 2" descr="Micrometer - Wikipedia">
            <a:extLst>
              <a:ext uri="{FF2B5EF4-FFF2-40B4-BE49-F238E27FC236}">
                <a16:creationId xmlns:a16="http://schemas.microsoft.com/office/drawing/2014/main" id="{44FFC736-FDC0-8942-810C-8F6FD660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863185"/>
            <a:ext cx="36830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5EEFCE-C6AC-384F-9967-54BCFC05D74F}"/>
              </a:ext>
            </a:extLst>
          </p:cNvPr>
          <p:cNvSpPr/>
          <p:nvPr/>
        </p:nvSpPr>
        <p:spPr>
          <a:xfrm>
            <a:off x="1347785" y="4045968"/>
            <a:ext cx="2487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N" sz="2400" dirty="0"/>
              <a:t>vernier caliper</a:t>
            </a:r>
          </a:p>
        </p:txBody>
      </p:sp>
      <p:pic>
        <p:nvPicPr>
          <p:cNvPr id="8" name="Picture 7" descr="A picture containing device, caliper&#10;&#10;Description automatically generated">
            <a:extLst>
              <a:ext uri="{FF2B5EF4-FFF2-40B4-BE49-F238E27FC236}">
                <a16:creationId xmlns:a16="http://schemas.microsoft.com/office/drawing/2014/main" id="{C334EE11-9606-4440-9084-431B41207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51" y="4519612"/>
            <a:ext cx="4432300" cy="2133600"/>
          </a:xfrm>
          <a:prstGeom prst="rect">
            <a:avLst/>
          </a:prstGeom>
        </p:spPr>
      </p:pic>
      <p:pic>
        <p:nvPicPr>
          <p:cNvPr id="1034" name="Picture 10" descr="Tape measure - Wikipedia">
            <a:extLst>
              <a:ext uri="{FF2B5EF4-FFF2-40B4-BE49-F238E27FC236}">
                <a16:creationId xmlns:a16="http://schemas.microsoft.com/office/drawing/2014/main" id="{0DBEF6DA-4748-8D44-866E-A698730A0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6" y="3367151"/>
            <a:ext cx="4119562" cy="27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1C47BD-9210-D849-BF3C-E7772821D85C}"/>
              </a:ext>
            </a:extLst>
          </p:cNvPr>
          <p:cNvSpPr txBox="1">
            <a:spLocks/>
          </p:cNvSpPr>
          <p:nvPr/>
        </p:nvSpPr>
        <p:spPr>
          <a:xfrm>
            <a:off x="5000625" y="5714898"/>
            <a:ext cx="4438650" cy="419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dirty="0"/>
              <a:t>Tape Measure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A78A3A-FDEA-5242-8994-348A592338A9}"/>
              </a:ext>
            </a:extLst>
          </p:cNvPr>
          <p:cNvSpPr/>
          <p:nvPr/>
        </p:nvSpPr>
        <p:spPr>
          <a:xfrm>
            <a:off x="6096000" y="61697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N" dirty="0"/>
              <a:t>By Simon A. Eugster - Own work, CC BY-SA 3.0, https://commons.wikimedia.org/w/index.php?curid=7892806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E89086C3-B2AF-FC45-957F-1914D4CD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71" y="1398476"/>
            <a:ext cx="3503611" cy="22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CF15C8E-44C6-514B-97EB-5567C2E719CD}"/>
              </a:ext>
            </a:extLst>
          </p:cNvPr>
          <p:cNvSpPr txBox="1">
            <a:spLocks/>
          </p:cNvSpPr>
          <p:nvPr/>
        </p:nvSpPr>
        <p:spPr>
          <a:xfrm>
            <a:off x="7927581" y="3265838"/>
            <a:ext cx="4438650" cy="419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dirty="0"/>
              <a:t>Tape Measure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4DD1AC-C7F6-C147-8CA1-F518BC8659D2}"/>
              </a:ext>
            </a:extLst>
          </p:cNvPr>
          <p:cNvSpPr/>
          <p:nvPr/>
        </p:nvSpPr>
        <p:spPr>
          <a:xfrm>
            <a:off x="5786435" y="1464407"/>
            <a:ext cx="2343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N" dirty="0"/>
              <a:t>By Evan-Amos - Own work, Public Domain, https://commons.wikimedia.org/w/index.php?curid=11294046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600ABA-B7F2-CE45-B706-B5F18D503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5"/>
    </mc:Choice>
    <mc:Fallback xmlns="">
      <p:transition spd="slow" advTm="2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480F-4982-0A42-8167-37866CF8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Vernier Caliper</a:t>
            </a:r>
          </a:p>
        </p:txBody>
      </p:sp>
      <p:pic>
        <p:nvPicPr>
          <p:cNvPr id="2050" name="Picture 2" descr="Reading Vernier Calipers – Physics 50">
            <a:extLst>
              <a:ext uri="{FF2B5EF4-FFF2-40B4-BE49-F238E27FC236}">
                <a16:creationId xmlns:a16="http://schemas.microsoft.com/office/drawing/2014/main" id="{56C63EE2-CE4D-4A41-A858-849D42BD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922087"/>
            <a:ext cx="8858250" cy="3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477866-02F4-E34B-93ED-488B3403B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7"/>
    </mc:Choice>
    <mc:Fallback xmlns="">
      <p:transition spd="slow" advTm="2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D087-B62E-8541-BE03-15292A83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Read a Vernier Caliper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B998C-6003-B34E-95C9-21865A3D4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Follow these steps to read the vernier scale:</a:t>
            </a:r>
          </a:p>
          <a:p>
            <a:r>
              <a:rPr lang="en-US" dirty="0"/>
              <a:t>Read the main scale. (Last whole increment visible before the 0 (zero) mark)</a:t>
            </a:r>
          </a:p>
          <a:p>
            <a:r>
              <a:rPr lang="en-US" dirty="0"/>
              <a:t>Read the secondary scale measurement. (Division that lines up best with a mark on the main scale.)</a:t>
            </a:r>
          </a:p>
          <a:p>
            <a:r>
              <a:rPr lang="en-US" dirty="0"/>
              <a:t>Add the two measurements together.</a:t>
            </a:r>
          </a:p>
          <a:p>
            <a:endParaRPr lang="en-C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EA2D3C-2414-8842-810C-2529B5127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0"/>
    </mc:Choice>
    <mc:Fallback xmlns="">
      <p:transition spd="slow" advTm="2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4CBDBB-4FBD-4B9E-BD01-054A81D43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A6F03-171F-40B2-8B2C-A061B8924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C4834C-B602-4125-8264-BD0D55A58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172EE5-132F-4DD4-8855-4DBBD9C3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05DBA-846F-2E41-81E8-E25F050D8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875" y="1302871"/>
            <a:ext cx="8188026" cy="2044650"/>
          </a:xfrm>
        </p:spPr>
        <p:txBody>
          <a:bodyPr anchor="b">
            <a:normAutofit/>
          </a:bodyPr>
          <a:lstStyle/>
          <a:p>
            <a:pPr algn="ctr"/>
            <a:r>
              <a:rPr lang="en-CN" sz="4800"/>
              <a:t>Significant Figures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9743-8B6F-C44C-9273-5668AB98E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641" y="3519236"/>
            <a:ext cx="8192843" cy="2057046"/>
          </a:xfrm>
        </p:spPr>
        <p:txBody>
          <a:bodyPr anchor="t">
            <a:normAutofit/>
          </a:bodyPr>
          <a:lstStyle/>
          <a:p>
            <a:pPr algn="ctr"/>
            <a:r>
              <a:rPr lang="en-CN" sz="2400" dirty="0"/>
              <a:t>The number of figits used to express a number carries information about how precise the number is known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AFDBAE-5EEA-DC47-858B-C8F3A257E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6"/>
    </mc:Choice>
    <mc:Fallback xmlns="">
      <p:transition spd="slow" advTm="14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CD4DE-64C3-C141-BFC9-5CE974A0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N" dirty="0"/>
              <a:t>Counting Significant Number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C9959F34-1BF2-2641-93A3-D0AF5F66DC4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4510683"/>
                  </p:ext>
                </p:extLst>
              </p:nvPr>
            </p:nvGraphicFramePr>
            <p:xfrm>
              <a:off x="838200" y="1690688"/>
              <a:ext cx="10640690" cy="44491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0173">
                      <a:extLst>
                        <a:ext uri="{9D8B030D-6E8A-4147-A177-3AD203B41FA5}">
                          <a16:colId xmlns:a16="http://schemas.microsoft.com/office/drawing/2014/main" val="1641794378"/>
                        </a:ext>
                      </a:extLst>
                    </a:gridCol>
                    <a:gridCol w="1674310">
                      <a:extLst>
                        <a:ext uri="{9D8B030D-6E8A-4147-A177-3AD203B41FA5}">
                          <a16:colId xmlns:a16="http://schemas.microsoft.com/office/drawing/2014/main" val="3051361448"/>
                        </a:ext>
                      </a:extLst>
                    </a:gridCol>
                    <a:gridCol w="4903076">
                      <a:extLst>
                        <a:ext uri="{9D8B030D-6E8A-4147-A177-3AD203B41FA5}">
                          <a16:colId xmlns:a16="http://schemas.microsoft.com/office/drawing/2014/main" val="174357527"/>
                        </a:ext>
                      </a:extLst>
                    </a:gridCol>
                    <a:gridCol w="1403131">
                      <a:extLst>
                        <a:ext uri="{9D8B030D-6E8A-4147-A177-3AD203B41FA5}">
                          <a16:colId xmlns:a16="http://schemas.microsoft.com/office/drawing/2014/main" val="1689161441"/>
                        </a:ext>
                      </a:extLst>
                    </a:gridCol>
                  </a:tblGrid>
                  <a:tr h="697025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Number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</a:t>
                          </a:r>
                          <a:r>
                            <a:rPr lang="en-CN" dirty="0"/>
                            <a:t>ignificant number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Why?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Scientific Motation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5869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786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</a:t>
                          </a:r>
                          <a:r>
                            <a:rPr lang="en-CN" dirty="0"/>
                            <a:t>n a integer, all digits count if the last digit is not zero.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7.86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32824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859000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Z</a:t>
                          </a:r>
                          <a:r>
                            <a:rPr lang="en-CN" dirty="0"/>
                            <a:t>ero at the en does not count because its reliability is uncertainty.</a:t>
                          </a:r>
                        </a:p>
                        <a:p>
                          <a:r>
                            <a:rPr lang="en-CN" dirty="0"/>
                            <a:t>For example 859999.999999 = 859000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8.59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/>
                        </a:p>
                        <a:p>
                          <a:endParaRPr lang="en-CN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3507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Z</a:t>
                          </a:r>
                          <a:r>
                            <a:rPr lang="en-CN" dirty="0"/>
                            <a:t>ero at the en does not count because its reliability is uncertainty.</a:t>
                          </a:r>
                        </a:p>
                        <a:p>
                          <a:endParaRPr lang="en-C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24632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0.004900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Z</a:t>
                          </a:r>
                          <a:r>
                            <a:rPr lang="en-CN" dirty="0"/>
                            <a:t>ero at the end count, those at the front does not count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4.9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CN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37502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8.38485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N" dirty="0"/>
                        </a:p>
                        <a:p>
                          <a:endParaRPr lang="en-C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</a:t>
                          </a:r>
                          <a:r>
                            <a:rPr lang="en-CN" dirty="0"/>
                            <a:t>uase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8.38485</m:t>
                              </m:r>
                            </m:oMath>
                          </a14:m>
                          <a:r>
                            <a:rPr lang="en-CN" dirty="0"/>
                            <a:t> has six significant digits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8.38485</m:t>
                                </m:r>
                              </m:oMath>
                            </m:oMathPara>
                          </a14:m>
                          <a:endParaRPr lang="en-CN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34506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C9959F34-1BF2-2641-93A3-D0AF5F66DC4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4510683"/>
                  </p:ext>
                </p:extLst>
              </p:nvPr>
            </p:nvGraphicFramePr>
            <p:xfrm>
              <a:off x="838200" y="1690688"/>
              <a:ext cx="10640690" cy="44491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0173">
                      <a:extLst>
                        <a:ext uri="{9D8B030D-6E8A-4147-A177-3AD203B41FA5}">
                          <a16:colId xmlns:a16="http://schemas.microsoft.com/office/drawing/2014/main" val="1641794378"/>
                        </a:ext>
                      </a:extLst>
                    </a:gridCol>
                    <a:gridCol w="1674310">
                      <a:extLst>
                        <a:ext uri="{9D8B030D-6E8A-4147-A177-3AD203B41FA5}">
                          <a16:colId xmlns:a16="http://schemas.microsoft.com/office/drawing/2014/main" val="3051361448"/>
                        </a:ext>
                      </a:extLst>
                    </a:gridCol>
                    <a:gridCol w="4903076">
                      <a:extLst>
                        <a:ext uri="{9D8B030D-6E8A-4147-A177-3AD203B41FA5}">
                          <a16:colId xmlns:a16="http://schemas.microsoft.com/office/drawing/2014/main" val="174357527"/>
                        </a:ext>
                      </a:extLst>
                    </a:gridCol>
                    <a:gridCol w="1403131">
                      <a:extLst>
                        <a:ext uri="{9D8B030D-6E8A-4147-A177-3AD203B41FA5}">
                          <a16:colId xmlns:a16="http://schemas.microsoft.com/office/drawing/2014/main" val="1689161441"/>
                        </a:ext>
                      </a:extLst>
                    </a:gridCol>
                  </a:tblGrid>
                  <a:tr h="697025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Number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</a:t>
                          </a:r>
                          <a:r>
                            <a:rPr lang="en-CN" dirty="0"/>
                            <a:t>ignificant number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Why?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Scientific Motation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58697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786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</a:t>
                          </a:r>
                          <a:r>
                            <a:rPr lang="en-CN" dirty="0"/>
                            <a:t>n a integer, all digits count if the last digit is not zero.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655856" t="-114000" r="-2703" b="-49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328247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859000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Z</a:t>
                          </a:r>
                          <a:r>
                            <a:rPr lang="en-CN" dirty="0"/>
                            <a:t>ero at the en does not count because its reliability is uncertainty.</a:t>
                          </a:r>
                        </a:p>
                        <a:p>
                          <a:r>
                            <a:rPr lang="en-CN" dirty="0"/>
                            <a:t>For example 859999.999999 = 859000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655856" t="-146575" r="-2703" b="-2383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3507260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Z</a:t>
                          </a:r>
                          <a:r>
                            <a:rPr lang="en-CN" dirty="0"/>
                            <a:t>ero at the en does not count because its reliability is uncertainty.</a:t>
                          </a:r>
                        </a:p>
                        <a:p>
                          <a:endParaRPr lang="en-C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655856" t="-250000" r="-2703" b="-14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246322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0.004900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Z</a:t>
                          </a:r>
                          <a:r>
                            <a:rPr lang="en-CN" dirty="0"/>
                            <a:t>ero at the end count, those at the front does not count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655856" t="-504000" r="-2703" b="-1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3750212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476" t="-592157" r="-300476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CN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88601" t="-592157" r="-29534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>
                        <a:blipFill>
                          <a:blip r:embed="rId4"/>
                          <a:stretch>
                            <a:fillRect l="-655856" t="-592157" r="-2703" b="-19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45066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674478-7DBD-0944-87C0-69861A323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8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86"/>
    </mc:Choice>
    <mc:Fallback xmlns="">
      <p:transition spd="slow" advTm="137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A3FAE-9ABE-3A4A-B2E1-7A2DD5B4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Uncertainty and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3B6A3-367E-8C41-B39E-C70EB1AC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9289" cy="4351338"/>
          </a:xfrm>
        </p:spPr>
        <p:txBody>
          <a:bodyPr/>
          <a:lstStyle/>
          <a:p>
            <a:pPr marL="0" indent="0">
              <a:buNone/>
            </a:pPr>
            <a:r>
              <a:rPr lang="en-CN" u="sng" dirty="0">
                <a:solidFill>
                  <a:srgbClr val="FF0000"/>
                </a:solidFill>
              </a:rPr>
              <a:t>Types of Uncertainty</a:t>
            </a:r>
          </a:p>
          <a:p>
            <a:pPr lvl="1"/>
            <a:r>
              <a:rPr lang="en-CN" dirty="0"/>
              <a:t>Systematic and random</a:t>
            </a:r>
          </a:p>
          <a:p>
            <a:pPr marL="0" indent="0">
              <a:buNone/>
            </a:pPr>
            <a:r>
              <a:rPr lang="en-CN" u="sng" dirty="0">
                <a:solidFill>
                  <a:srgbClr val="FF0000"/>
                </a:solidFill>
              </a:rPr>
              <a:t>Systematic Error</a:t>
            </a:r>
            <a:r>
              <a:rPr lang="en-CN" dirty="0"/>
              <a:t>: A systematic </a:t>
            </a:r>
            <a:r>
              <a:rPr lang="en-US" dirty="0"/>
              <a:t>is a consistent, repeatable error 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: If you use a ruler to measure the length of a book, the ruler itself might contain some measuring inaccuracy </a:t>
            </a:r>
          </a:p>
          <a:p>
            <a:pPr marL="0" indent="0">
              <a:buNone/>
            </a:pPr>
            <a:br>
              <a:rPr lang="en-US" dirty="0"/>
            </a:br>
            <a:endParaRPr lang="en-CN" dirty="0"/>
          </a:p>
        </p:txBody>
      </p:sp>
      <p:pic>
        <p:nvPicPr>
          <p:cNvPr id="2050" name="Picture 2" descr="Hydraulic system: Top five errors">
            <a:extLst>
              <a:ext uri="{FF2B5EF4-FFF2-40B4-BE49-F238E27FC236}">
                <a16:creationId xmlns:a16="http://schemas.microsoft.com/office/drawing/2014/main" id="{8BD7EF6E-C13B-2540-A05F-EE98E6FD4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29" y="1929622"/>
            <a:ext cx="3472084" cy="35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D4C5E9-D000-A542-B53E-B072E3CEC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57"/>
    </mc:Choice>
    <mc:Fallback xmlns="">
      <p:transition spd="slow" advTm="3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8662-F480-B442-8CE6-D484B1AA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Random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DB56-1C05-C44F-B6CD-432952CB0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3851" cy="4351338"/>
          </a:xfrm>
        </p:spPr>
        <p:txBody>
          <a:bodyPr>
            <a:normAutofit/>
          </a:bodyPr>
          <a:lstStyle/>
          <a:p>
            <a:r>
              <a:rPr lang="en-CN" sz="2600" u="sng" dirty="0">
                <a:solidFill>
                  <a:srgbClr val="FF0000"/>
                </a:solidFill>
              </a:rPr>
              <a:t>Random Error</a:t>
            </a:r>
            <a:r>
              <a:rPr lang="en-CN" sz="2600" dirty="0"/>
              <a:t>: Error </a:t>
            </a:r>
            <a:r>
              <a:rPr lang="en-US" sz="2600" dirty="0"/>
              <a:t>caused by unknown and unpredictable changes in the experiment. These changes may occur in the measuring instruments or in the environmental conditions.</a:t>
            </a:r>
          </a:p>
          <a:p>
            <a:r>
              <a:rPr lang="en-US" sz="2600" dirty="0" err="1"/>
              <a:t>E.g</a:t>
            </a:r>
            <a:r>
              <a:rPr lang="en-US" sz="2600" dirty="0"/>
              <a:t>: You record the amount of time for a student to run 100 meters, but you might start the timer earlier or later, causing random error.</a:t>
            </a:r>
            <a:endParaRPr lang="en-CN" sz="2600" dirty="0"/>
          </a:p>
        </p:txBody>
      </p:sp>
      <p:pic>
        <p:nvPicPr>
          <p:cNvPr id="1026" name="Picture 2" descr="4. Systematic vs. Random Errors | The Nature of Geographic Information">
            <a:extLst>
              <a:ext uri="{FF2B5EF4-FFF2-40B4-BE49-F238E27FC236}">
                <a16:creationId xmlns:a16="http://schemas.microsoft.com/office/drawing/2014/main" id="{55ADD56D-0BF7-8C4F-8A2C-C46045A7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51" y="2595646"/>
            <a:ext cx="4554156" cy="26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EFEB2A-8832-054C-BE60-26125B0D2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2"/>
    </mc:Choice>
    <mc:Fallback xmlns="">
      <p:transition spd="slow" advTm="3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1304</Words>
  <Application>Microsoft Macintosh PowerPoint</Application>
  <PresentationFormat>Widescreen</PresentationFormat>
  <Paragraphs>264</Paragraphs>
  <Slides>28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Unit and Measurement</vt:lpstr>
      <vt:lpstr>Learn Objectives</vt:lpstr>
      <vt:lpstr>Measurement Tools</vt:lpstr>
      <vt:lpstr>Vernier Caliper</vt:lpstr>
      <vt:lpstr>Read a Vernier Caliper</vt:lpstr>
      <vt:lpstr>Significant Figures</vt:lpstr>
      <vt:lpstr>Counting Significant Number</vt:lpstr>
      <vt:lpstr>Uncertainty and Errors</vt:lpstr>
      <vt:lpstr>Random Error</vt:lpstr>
      <vt:lpstr>Reduce Random Error</vt:lpstr>
      <vt:lpstr>Reading Uncertianty</vt:lpstr>
      <vt:lpstr>Reading Uncertainty Example</vt:lpstr>
      <vt:lpstr>Uncertainty Table</vt:lpstr>
      <vt:lpstr>Accuracy And Precision</vt:lpstr>
      <vt:lpstr>Average, Uncertainty</vt:lpstr>
      <vt:lpstr>Example 1</vt:lpstr>
      <vt:lpstr>Example 2</vt:lpstr>
      <vt:lpstr>Example 2</vt:lpstr>
      <vt:lpstr>Propagation of Uncertainties</vt:lpstr>
      <vt:lpstr>Propagation of Uncertainties</vt:lpstr>
      <vt:lpstr>Uncertainty-Addition and Subtraction</vt:lpstr>
      <vt:lpstr>Multiplication and Division</vt:lpstr>
      <vt:lpstr>Work Example</vt:lpstr>
      <vt:lpstr>Work Example</vt:lpstr>
      <vt:lpstr>Powers and Roots</vt:lpstr>
      <vt:lpstr>Worked Example</vt:lpstr>
      <vt:lpstr>Worked Example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and Measurement</dc:title>
  <dc:creator>Dorothy JiaNi</dc:creator>
  <cp:lastModifiedBy>Dorothy JiaNi</cp:lastModifiedBy>
  <cp:revision>1</cp:revision>
  <dcterms:created xsi:type="dcterms:W3CDTF">2021-04-05T03:37:46Z</dcterms:created>
  <dcterms:modified xsi:type="dcterms:W3CDTF">2021-04-05T05:04:58Z</dcterms:modified>
</cp:coreProperties>
</file>